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95596C-DBC0-418D-A9AE-9F90496E09C8}"/>
              </a:ext>
            </a:extLst>
          </p:cNvPr>
          <p:cNvSpPr txBox="1"/>
          <p:nvPr/>
        </p:nvSpPr>
        <p:spPr>
          <a:xfrm>
            <a:off x="7752920" y="1100859"/>
            <a:ext cx="34509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Functional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1M user connections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Mobile </a:t>
            </a:r>
            <a:r>
              <a:rPr lang="en-US" sz="2000" dirty="0" err="1"/>
              <a:t>Targetted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Save location data on 1 year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GPS based location sharing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5 seconds term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A8C8-C0F1-405A-BF02-009E996025B9}"/>
              </a:ext>
            </a:extLst>
          </p:cNvPr>
          <p:cNvSpPr txBox="1"/>
          <p:nvPr/>
        </p:nvSpPr>
        <p:spPr>
          <a:xfrm>
            <a:off x="7752920" y="3717937"/>
            <a:ext cx="1792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Non-Functional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Reliable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Sustainable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Scaleable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432021" y="76328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424242"/>
                </a:solidFill>
                <a:effectLst/>
                <a:latin typeface="-apple-system"/>
              </a:rPr>
              <a:t>동기화 속도</a:t>
            </a:r>
            <a:b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</a:br>
            <a:r>
              <a:rPr lang="en-US" altLang="ko-KR" sz="1400" b="0" i="0" dirty="0">
                <a:solidFill>
                  <a:srgbClr val="424242"/>
                </a:solidFill>
                <a:effectLst/>
                <a:latin typeface="-apple-system"/>
              </a:rPr>
              <a:t>-&gt; </a:t>
            </a:r>
            <a:r>
              <a:rPr lang="ko-KR" altLang="en-US" sz="1400" b="0" i="0" dirty="0" err="1">
                <a:solidFill>
                  <a:srgbClr val="424242"/>
                </a:solidFill>
                <a:effectLst/>
                <a:latin typeface="-apple-system"/>
              </a:rPr>
              <a:t>머클</a:t>
            </a:r>
            <a:r>
              <a:rPr lang="ko-KR" altLang="en-US" sz="1400" b="0" i="0" dirty="0">
                <a:solidFill>
                  <a:srgbClr val="424242"/>
                </a:solidFill>
                <a:effectLst/>
                <a:latin typeface="-apple-system"/>
              </a:rPr>
              <a:t> 트리 사용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해서 변경된 부분만 반영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</a:t>
            </a: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-&gt; One</a:t>
            </a:r>
            <a:r>
              <a:rPr lang="ko-KR" altLang="en-US" sz="1200" dirty="0">
                <a:solidFill>
                  <a:srgbClr val="424242"/>
                </a:solidFill>
                <a:latin typeface="-apple-system"/>
              </a:rPr>
              <a:t>노트같은 경우 가능하겠지만 한 파일에 대해 </a:t>
            </a:r>
            <a:r>
              <a:rPr lang="ko-KR" altLang="en-US" sz="1200" dirty="0" err="1">
                <a:solidFill>
                  <a:srgbClr val="424242"/>
                </a:solidFill>
                <a:latin typeface="-apple-system"/>
              </a:rPr>
              <a:t>머클트리</a:t>
            </a:r>
            <a:r>
              <a:rPr lang="ko-KR" altLang="en-US" sz="1200" dirty="0">
                <a:solidFill>
                  <a:srgbClr val="424242"/>
                </a:solidFill>
                <a:latin typeface="-apple-system"/>
              </a:rPr>
              <a:t> 구성이 힘들어 불가능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-&gt; 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업데이트 날짜 기준 변경된 파일만 반영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</a:t>
            </a: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-&gt; Make sense</a:t>
            </a: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ko-KR" altLang="en-US" sz="1600" dirty="0" err="1">
                <a:solidFill>
                  <a:srgbClr val="424242"/>
                </a:solidFill>
                <a:latin typeface="-apple-system"/>
              </a:rPr>
              <a:t>파일별</a:t>
            </a:r>
            <a:r>
              <a:rPr lang="ko-KR" altLang="en-US" sz="1600" dirty="0">
                <a:solidFill>
                  <a:srgbClr val="424242"/>
                </a:solidFill>
                <a:latin typeface="-apple-system"/>
              </a:rPr>
              <a:t> 버전관리 여부</a:t>
            </a: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?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-&gt; 10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개 정도만 보여주자</a:t>
            </a: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.</a:t>
            </a: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424242"/>
                </a:solidFill>
                <a:effectLst/>
                <a:latin typeface="-apple-system"/>
              </a:rPr>
              <a:t>제한 용량</a:t>
            </a:r>
            <a:b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  <a:t>     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latin typeface="-apple-system"/>
              </a:rPr>
              <a:t>-&gt; </a:t>
            </a:r>
            <a:r>
              <a:rPr lang="ko-KR" altLang="en-US" sz="1400" b="0" i="0" dirty="0">
                <a:solidFill>
                  <a:srgbClr val="424242"/>
                </a:solidFill>
                <a:effectLst/>
                <a:latin typeface="-apple-system"/>
              </a:rPr>
              <a:t>파일당 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latin typeface="-apple-system"/>
              </a:rPr>
              <a:t>1GB</a:t>
            </a: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ko-KR" altLang="en-US" sz="1600" dirty="0">
                <a:solidFill>
                  <a:srgbClr val="424242"/>
                </a:solidFill>
                <a:latin typeface="-apple-system"/>
              </a:rPr>
              <a:t>스토리지 공간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-&gt; 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인당 </a:t>
            </a: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500GB</a:t>
            </a: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ko-KR" altLang="en-US" sz="1600" dirty="0">
                <a:solidFill>
                  <a:srgbClr val="424242"/>
                </a:solidFill>
                <a:latin typeface="-apple-system"/>
              </a:rPr>
              <a:t> 주요 기능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-&gt; 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파일 업로드</a:t>
            </a:r>
            <a:br>
              <a:rPr lang="en-US" altLang="ko-KR" sz="14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    -&gt; 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파일 다운로드</a:t>
            </a:r>
            <a:endParaRPr lang="en-US" altLang="ko-KR" sz="14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ko-KR" altLang="en-US" sz="1600" dirty="0">
                <a:solidFill>
                  <a:srgbClr val="424242"/>
                </a:solidFill>
                <a:latin typeface="-apple-system"/>
              </a:rPr>
              <a:t>업다운로드 중간 네트워크 끊기면 어떡해</a:t>
            </a: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?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-&gt; 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알림 주고 대기</a:t>
            </a: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.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-&gt;</a:t>
            </a: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버전 </a:t>
            </a:r>
            <a:r>
              <a:rPr lang="ko-KR" altLang="en-US" sz="1400" dirty="0" err="1">
                <a:solidFill>
                  <a:srgbClr val="424242"/>
                </a:solidFill>
                <a:latin typeface="-apple-system"/>
              </a:rPr>
              <a:t>충돌시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 어떡해</a:t>
            </a: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? 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버전관리 </a:t>
            </a: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10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개까지 하니까 그냥 올리면 돼 늦게 </a:t>
            </a:r>
            <a:r>
              <a:rPr lang="ko-KR" altLang="en-US" sz="1400" dirty="0" err="1">
                <a:solidFill>
                  <a:srgbClr val="424242"/>
                </a:solidFill>
                <a:latin typeface="-apple-system"/>
              </a:rPr>
              <a:t>올라간게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 최신 버전으로 보이겠지</a:t>
            </a:r>
            <a:endParaRPr lang="en-US" altLang="ko-KR" sz="14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endParaRPr lang="en-US" altLang="ko-KR" sz="14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Band Width</a:t>
            </a:r>
          </a:p>
          <a:p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-&gt; 100</a:t>
            </a:r>
            <a:r>
              <a:rPr lang="ko-KR" altLang="en-US" sz="1200" dirty="0">
                <a:solidFill>
                  <a:srgbClr val="424242"/>
                </a:solidFill>
                <a:latin typeface="-apple-system"/>
              </a:rPr>
              <a:t>만명이 매일 평균 </a:t>
            </a: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10</a:t>
            </a:r>
            <a:r>
              <a:rPr lang="ko-KR" altLang="en-US" sz="1200" dirty="0">
                <a:solidFill>
                  <a:srgbClr val="424242"/>
                </a:solidFill>
                <a:latin typeface="-apple-system"/>
              </a:rPr>
              <a:t>개 파일 업로드</a:t>
            </a: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.</a:t>
            </a:r>
            <a:br>
              <a:rPr lang="en-US" altLang="ko-KR" sz="12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ko-KR" altLang="en-US" sz="1200" dirty="0">
                <a:solidFill>
                  <a:srgbClr val="424242"/>
                </a:solidFill>
                <a:latin typeface="-apple-system"/>
              </a:rPr>
              <a:t>파일 크기는 보통 </a:t>
            </a: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5mb.</a:t>
            </a:r>
            <a:br>
              <a:rPr lang="en-US" altLang="ko-KR" sz="12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     </a:t>
            </a:r>
            <a:r>
              <a:rPr lang="ko-KR" altLang="en-US" sz="1200" dirty="0">
                <a:solidFill>
                  <a:srgbClr val="424242"/>
                </a:solidFill>
                <a:latin typeface="-apple-system"/>
              </a:rPr>
              <a:t>한명이 하루에 </a:t>
            </a: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50mb</a:t>
            </a:r>
            <a:br>
              <a:rPr lang="en-US" altLang="ko-KR" sz="12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     </a:t>
            </a:r>
            <a:r>
              <a:rPr lang="ko-KR" altLang="en-US" sz="1200" dirty="0">
                <a:solidFill>
                  <a:srgbClr val="424242"/>
                </a:solidFill>
                <a:latin typeface="-apple-system"/>
              </a:rPr>
              <a:t>백만이면 하루에 </a:t>
            </a: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50tb</a:t>
            </a:r>
            <a:br>
              <a:rPr lang="en-US" altLang="ko-KR" sz="12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     </a:t>
            </a:r>
            <a:r>
              <a:rPr lang="ko-KR" altLang="en-US" sz="1200" dirty="0">
                <a:solidFill>
                  <a:srgbClr val="424242"/>
                </a:solidFill>
                <a:latin typeface="-apple-system"/>
              </a:rPr>
              <a:t>한달이면 </a:t>
            </a:r>
            <a:r>
              <a:rPr lang="en-US" altLang="ko-KR" sz="1200" dirty="0">
                <a:solidFill>
                  <a:srgbClr val="424242"/>
                </a:solidFill>
                <a:latin typeface="-apple-system"/>
              </a:rPr>
              <a:t>1.5Pb</a:t>
            </a: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3" y="1136904"/>
            <a:ext cx="649224" cy="649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72" y="2167981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4025268" y="2929981"/>
            <a:ext cx="721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4767072" y="2548981"/>
            <a:ext cx="1328928" cy="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0" y="2252405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7" y="3099258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174603-C87D-4291-847F-AE2B1741D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6205"/>
            <a:ext cx="762000" cy="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2060030" y="2548981"/>
            <a:ext cx="1945042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F958E-596C-4454-90DD-84AFF9C2A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138577" y="2548981"/>
            <a:ext cx="1866495" cy="931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38577" y="1461516"/>
            <a:ext cx="1866495" cy="108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1747FD-E054-42F7-9FC2-888282C3E5B5}"/>
              </a:ext>
            </a:extLst>
          </p:cNvPr>
          <p:cNvSpPr txBox="1"/>
          <p:nvPr/>
        </p:nvSpPr>
        <p:spPr>
          <a:xfrm>
            <a:off x="6136392" y="2938205"/>
            <a:ext cx="817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43046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3" y="1136904"/>
            <a:ext cx="649224" cy="649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72" y="2167981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4205389" y="2938205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028281" y="2529963"/>
            <a:ext cx="2365646" cy="1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0" y="2252405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7" y="3099258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174603-C87D-4291-847F-AE2B1741D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27" y="2148963"/>
            <a:ext cx="762000" cy="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2060030" y="2548981"/>
            <a:ext cx="1945042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F958E-596C-4454-90DD-84AFF9C2A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138577" y="2548981"/>
            <a:ext cx="1866495" cy="931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38577" y="1461516"/>
            <a:ext cx="1866495" cy="108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10" y="787049"/>
            <a:ext cx="515114" cy="515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55" y="2176205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4927891" y="2977276"/>
            <a:ext cx="176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Upload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10" y="2177110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7" y="2557207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32" y="2558112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4767072" y="2548981"/>
            <a:ext cx="391905" cy="198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91" y="2527171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90" y="233666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49" y="2527171"/>
            <a:ext cx="220535" cy="2205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885A3D5-C7F2-4F77-B2D1-6E3030C0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13" y="3760011"/>
            <a:ext cx="380998" cy="3809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5639B65-F607-48CB-B356-9148B0494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68" y="3760916"/>
            <a:ext cx="380998" cy="3809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529474-0F4A-4622-A16A-B83B543EA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35" y="4141013"/>
            <a:ext cx="380998" cy="380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0D52036-36CF-4171-A235-FC53C8F7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0" y="4141918"/>
            <a:ext cx="380998" cy="3809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4CA6D8-3637-433E-A7BB-6D2D6D686373}"/>
              </a:ext>
            </a:extLst>
          </p:cNvPr>
          <p:cNvSpPr txBox="1"/>
          <p:nvPr/>
        </p:nvSpPr>
        <p:spPr>
          <a:xfrm>
            <a:off x="4927891" y="4621413"/>
            <a:ext cx="201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Download Service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C90F01-2A6A-4417-8DEB-34B0973359C6}"/>
              </a:ext>
            </a:extLst>
          </p:cNvPr>
          <p:cNvCxnSpPr>
            <a:cxnSpLocks/>
            <a:stCxn id="21" idx="2"/>
            <a:endCxn id="41" idx="3"/>
          </p:cNvCxnSpPr>
          <p:nvPr/>
        </p:nvCxnSpPr>
        <p:spPr>
          <a:xfrm flipH="1">
            <a:off x="5813888" y="2910963"/>
            <a:ext cx="2961039" cy="14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44415A-F3E8-415D-9EF9-164118F77F1E}"/>
              </a:ext>
            </a:extLst>
          </p:cNvPr>
          <p:cNvCxnSpPr>
            <a:cxnSpLocks/>
          </p:cNvCxnSpPr>
          <p:nvPr/>
        </p:nvCxnSpPr>
        <p:spPr>
          <a:xfrm flipH="1" flipV="1">
            <a:off x="3333412" y="3509706"/>
            <a:ext cx="1707715" cy="63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맑은 고딕</vt:lpstr>
      <vt:lpstr>Arial</vt:lpstr>
      <vt:lpstr>Calibri</vt:lpstr>
      <vt:lpstr>Calibri Light</vt:lpstr>
      <vt:lpstr>Office Theme</vt:lpstr>
      <vt:lpstr>Cloud Storage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13</cp:revision>
  <dcterms:created xsi:type="dcterms:W3CDTF">2022-03-18T19:50:45Z</dcterms:created>
  <dcterms:modified xsi:type="dcterms:W3CDTF">2022-03-23T20:59:15Z</dcterms:modified>
</cp:coreProperties>
</file>