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80851" autoAdjust="0"/>
  </p:normalViewPr>
  <p:slideViewPr>
    <p:cSldViewPr snapToGrid="0">
      <p:cViewPr varScale="1">
        <p:scale>
          <a:sx n="69" d="100"/>
          <a:sy n="69" d="100"/>
        </p:scale>
        <p:origin x="72" y="2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5740-88D9-4209-A47E-0BCE9E80B10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FE8-5A4E-411E-98E9-7037462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글자씩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던지지 말고 </a:t>
            </a:r>
            <a:r>
              <a:rPr lang="en-US" altLang="ko-KR" dirty="0"/>
              <a:t>0.2</a:t>
            </a:r>
            <a:r>
              <a:rPr lang="ko-KR" altLang="en-US" dirty="0" err="1"/>
              <a:t>초정도</a:t>
            </a:r>
            <a:r>
              <a:rPr lang="ko-KR" altLang="en-US" dirty="0"/>
              <a:t> </a:t>
            </a:r>
            <a:r>
              <a:rPr lang="en-US" altLang="ko-KR" dirty="0"/>
              <a:t>delay </a:t>
            </a:r>
            <a:r>
              <a:rPr lang="ko-KR" altLang="en-US" dirty="0"/>
              <a:t>줘서 단어 기준으로 날아갈 수 있게</a:t>
            </a:r>
            <a:r>
              <a:rPr lang="en-US" altLang="ko-KR" dirty="0"/>
              <a:t>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무상태</a:t>
            </a:r>
            <a:r>
              <a:rPr lang="ko-KR" altLang="en-US" dirty="0"/>
              <a:t> 서비스는 </a:t>
            </a:r>
            <a:r>
              <a:rPr lang="en-US" altLang="ko-KR" dirty="0"/>
              <a:t>Http</a:t>
            </a:r>
            <a:r>
              <a:rPr lang="ko-KR" altLang="en-US" dirty="0"/>
              <a:t>로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 관리</a:t>
            </a:r>
            <a:r>
              <a:rPr lang="en-US" altLang="ko-KR" dirty="0"/>
              <a:t>, </a:t>
            </a:r>
            <a:r>
              <a:rPr lang="ko-KR" altLang="en-US" dirty="0"/>
              <a:t>그룹 관리</a:t>
            </a:r>
            <a:r>
              <a:rPr lang="en-US" altLang="ko-KR" dirty="0"/>
              <a:t>, </a:t>
            </a:r>
            <a:r>
              <a:rPr lang="ko-KR" altLang="en-US" dirty="0"/>
              <a:t>채팅 서버 매칭</a:t>
            </a:r>
            <a:r>
              <a:rPr lang="en-US" altLang="ko-KR" dirty="0"/>
              <a:t>, </a:t>
            </a:r>
            <a:r>
              <a:rPr lang="ko-KR" altLang="en-US" dirty="0"/>
              <a:t>권한 관리 등의 기능 포함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시스템에 접속하면 </a:t>
            </a:r>
            <a:r>
              <a:rPr lang="en-US" altLang="ko-KR" dirty="0" err="1"/>
              <a:t>Zooker</a:t>
            </a:r>
            <a:r>
              <a:rPr lang="ko-KR" altLang="en-US" dirty="0"/>
              <a:t>가 적절한 </a:t>
            </a:r>
            <a:r>
              <a:rPr lang="en-US" altLang="ko-KR" dirty="0"/>
              <a:t>Chat Server</a:t>
            </a:r>
            <a:r>
              <a:rPr lang="ko-KR" altLang="en-US" dirty="0"/>
              <a:t>를 찾아주고 사용자와 </a:t>
            </a:r>
            <a:r>
              <a:rPr lang="en-US" altLang="ko-KR" dirty="0"/>
              <a:t>WebSocket </a:t>
            </a:r>
            <a:r>
              <a:rPr lang="ko-KR" altLang="en-US" dirty="0"/>
              <a:t>연결됨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 접속 상태 확인을 위해 주기적으로 </a:t>
            </a:r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Chat Service</a:t>
            </a:r>
            <a:r>
              <a:rPr lang="ko-KR" altLang="en-US" dirty="0"/>
              <a:t>로 메시지 전송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Chat Service</a:t>
            </a:r>
            <a:r>
              <a:rPr lang="ko-KR" altLang="en-US" dirty="0"/>
              <a:t>에서는 일정기간 동안 </a:t>
            </a:r>
            <a:r>
              <a:rPr lang="en-US" altLang="ko-KR" dirty="0"/>
              <a:t>Heart Beat </a:t>
            </a:r>
            <a:r>
              <a:rPr lang="ko-KR" altLang="en-US" dirty="0" err="1"/>
              <a:t>안날아오면</a:t>
            </a:r>
            <a:r>
              <a:rPr lang="ko-KR" altLang="en-US" dirty="0"/>
              <a:t> 사용자 죽었다고 판단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채팅 메시지로 </a:t>
            </a:r>
            <a:r>
              <a:rPr lang="ko-KR" altLang="en-US" dirty="0" err="1"/>
              <a:t>파일스트림이</a:t>
            </a:r>
            <a:r>
              <a:rPr lang="ko-KR" altLang="en-US" dirty="0"/>
              <a:t> 날아오면 </a:t>
            </a:r>
            <a:r>
              <a:rPr lang="en-US" altLang="ko-KR" dirty="0"/>
              <a:t>Chat Service</a:t>
            </a:r>
            <a:r>
              <a:rPr lang="ko-KR" altLang="en-US" dirty="0"/>
              <a:t>는 </a:t>
            </a:r>
            <a:r>
              <a:rPr lang="en-US" altLang="ko-KR" dirty="0" err="1"/>
              <a:t>FileData</a:t>
            </a:r>
            <a:r>
              <a:rPr lang="ko-KR" altLang="en-US" dirty="0"/>
              <a:t>와 물리 파일을 </a:t>
            </a:r>
            <a:r>
              <a:rPr lang="en-US" altLang="ko-KR" dirty="0"/>
              <a:t>Storage</a:t>
            </a:r>
            <a:r>
              <a:rPr lang="ko-KR" altLang="en-US" dirty="0"/>
              <a:t>에 저장하고 </a:t>
            </a:r>
            <a:r>
              <a:rPr lang="en-US" altLang="ko-KR" dirty="0"/>
              <a:t>download </a:t>
            </a:r>
            <a:r>
              <a:rPr lang="en-US" altLang="ko-KR" dirty="0" err="1"/>
              <a:t>url</a:t>
            </a:r>
            <a:r>
              <a:rPr lang="ko-KR" altLang="en-US" dirty="0"/>
              <a:t>을 </a:t>
            </a:r>
            <a:r>
              <a:rPr lang="en-US" altLang="ko-KR" dirty="0"/>
              <a:t>Message Que</a:t>
            </a:r>
            <a:r>
              <a:rPr lang="ko-KR" altLang="en-US" dirty="0"/>
              <a:t>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일반적인 채팅 메시지가 날아오면 </a:t>
            </a:r>
            <a:r>
              <a:rPr lang="en-US" altLang="ko-KR" dirty="0"/>
              <a:t>Chat Service</a:t>
            </a:r>
            <a:r>
              <a:rPr lang="ko-KR" altLang="en-US" dirty="0"/>
              <a:t>에서 수신자의 </a:t>
            </a:r>
            <a:r>
              <a:rPr lang="en-US" altLang="ko-KR" dirty="0"/>
              <a:t>Public Key</a:t>
            </a:r>
            <a:r>
              <a:rPr lang="ko-KR" altLang="en-US" dirty="0"/>
              <a:t>를 사용해 메시지 암호화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유저별로 생성된 </a:t>
            </a:r>
            <a:r>
              <a:rPr lang="en-US" altLang="ko-KR" dirty="0"/>
              <a:t>Message Queue</a:t>
            </a:r>
            <a:r>
              <a:rPr lang="ko-KR" altLang="en-US" dirty="0"/>
              <a:t>에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Message Queue</a:t>
            </a:r>
            <a:r>
              <a:rPr lang="ko-KR" altLang="en-US" dirty="0"/>
              <a:t>는 </a:t>
            </a:r>
            <a:r>
              <a:rPr lang="en-US" altLang="ko-KR" dirty="0"/>
              <a:t>chat log</a:t>
            </a:r>
            <a:r>
              <a:rPr lang="ko-KR" altLang="en-US" dirty="0"/>
              <a:t>에 데이터를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수신자의 </a:t>
            </a:r>
            <a:r>
              <a:rPr lang="en-US" altLang="ko-KR" dirty="0"/>
              <a:t>Chat Server</a:t>
            </a:r>
            <a:r>
              <a:rPr lang="ko-KR" altLang="en-US" dirty="0"/>
              <a:t>는 </a:t>
            </a:r>
            <a:r>
              <a:rPr lang="en-US" altLang="ko-KR" dirty="0"/>
              <a:t>Message Queue</a:t>
            </a:r>
            <a:r>
              <a:rPr lang="ko-KR" altLang="en-US" dirty="0"/>
              <a:t>에서 채팅 메시지</a:t>
            </a:r>
            <a:r>
              <a:rPr lang="en-US" altLang="ko-KR" dirty="0"/>
              <a:t> </a:t>
            </a:r>
            <a:r>
              <a:rPr lang="ko-KR" altLang="en-US" dirty="0" err="1"/>
              <a:t>가져감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에서 수신자의 </a:t>
            </a:r>
            <a:r>
              <a:rPr lang="en-US" altLang="ko-KR" dirty="0"/>
              <a:t>Private Key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 채팅 메시지 복호화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 Chat app like WhatsApp &amp; FB m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4" y="739428"/>
            <a:ext cx="70873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Target : Mobile, Tablet, PC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Available group chat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At most users for each group : 500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Upload files. (file size limit : 1gb)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End-to end Encryption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Tracking user status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Chat data is saved permanently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Capacity Planning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DAU : 10million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Each users send 100 messages everyday. (200bytes)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Each users upload a file (500kb)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- 10million * 100 * 200bytes * 30days = Needs 6tb storage every month</a:t>
            </a:r>
          </a:p>
          <a:p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- 10million * 1 * 500kb * 30days = Needs 150tb file storage every month  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1" y="1979447"/>
            <a:ext cx="649224" cy="649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3" y="2845370"/>
            <a:ext cx="609600" cy="609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CB6E65-D58F-4A3D-B17A-8680A0DFE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48" y="2766793"/>
            <a:ext cx="380998" cy="3809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14C4A4-5D71-44B4-9D91-579D5C70632E}"/>
              </a:ext>
            </a:extLst>
          </p:cNvPr>
          <p:cNvSpPr txBox="1"/>
          <p:nvPr/>
        </p:nvSpPr>
        <p:spPr>
          <a:xfrm>
            <a:off x="3911102" y="3529390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Chat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B5347-67C2-4961-BAF2-D53584C8B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03" y="2767698"/>
            <a:ext cx="380998" cy="3809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688AC4-F604-4354-94F3-68397C7E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70" y="3147795"/>
            <a:ext cx="380998" cy="3809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4857E-73BA-4A41-BCBC-7AB180749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5" y="3148700"/>
            <a:ext cx="380998" cy="3809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A3A604F-8466-4183-A08F-4CEAC24A2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84" y="1430909"/>
            <a:ext cx="385463" cy="38546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F33184F-DCFB-4E96-957E-1699456EA00D}"/>
              </a:ext>
            </a:extLst>
          </p:cNvPr>
          <p:cNvSpPr txBox="1"/>
          <p:nvPr/>
        </p:nvSpPr>
        <p:spPr>
          <a:xfrm>
            <a:off x="2971806" y="3084378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Web socket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4FE3B6A-A3DD-4480-8EBB-FA032F03372D}"/>
              </a:ext>
            </a:extLst>
          </p:cNvPr>
          <p:cNvCxnSpPr>
            <a:stCxn id="6" idx="3"/>
            <a:endCxn id="49" idx="1"/>
          </p:cNvCxnSpPr>
          <p:nvPr/>
        </p:nvCxnSpPr>
        <p:spPr>
          <a:xfrm>
            <a:off x="1454645" y="2304059"/>
            <a:ext cx="2587225" cy="10342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53DCD2-89CC-436F-BD40-A49128748727}"/>
              </a:ext>
            </a:extLst>
          </p:cNvPr>
          <p:cNvCxnSpPr>
            <a:cxnSpLocks/>
            <a:stCxn id="3" idx="3"/>
            <a:endCxn id="49" idx="1"/>
          </p:cNvCxnSpPr>
          <p:nvPr/>
        </p:nvCxnSpPr>
        <p:spPr>
          <a:xfrm>
            <a:off x="1452223" y="3150170"/>
            <a:ext cx="2589647" cy="1881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0BD1768-0DB9-44CE-B685-924CF8811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87" y="1256527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555E97-163B-4D09-B2BF-ED2D459BF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42" y="1257432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C1CC220-5322-41C9-9EF6-F893BF114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09" y="1637529"/>
            <a:ext cx="380998" cy="3809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6AAE8B8-F2A5-437A-876A-445AF5831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64" y="1638434"/>
            <a:ext cx="380998" cy="3809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21AB78-7392-4F4F-B59B-7C268829C205}"/>
              </a:ext>
            </a:extLst>
          </p:cNvPr>
          <p:cNvSpPr txBox="1"/>
          <p:nvPr/>
        </p:nvSpPr>
        <p:spPr>
          <a:xfrm>
            <a:off x="5033482" y="2017622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API Service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A49BABC-E226-426E-897D-62C77BD47DBC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1454645" y="1826293"/>
            <a:ext cx="2589666" cy="47776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42B660-53CD-4E83-B5BE-C23F55C9002D}"/>
              </a:ext>
            </a:extLst>
          </p:cNvPr>
          <p:cNvSpPr txBox="1"/>
          <p:nvPr/>
        </p:nvSpPr>
        <p:spPr>
          <a:xfrm>
            <a:off x="3133825" y="1595565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F408B5-4F67-4CA8-85BE-7EEFF02A1237}"/>
              </a:ext>
            </a:extLst>
          </p:cNvPr>
          <p:cNvSpPr/>
          <p:nvPr/>
        </p:nvSpPr>
        <p:spPr>
          <a:xfrm>
            <a:off x="5776958" y="1332051"/>
            <a:ext cx="1526565" cy="275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Managing Users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D63B7A-0063-491E-9EBD-D999648E6E85}"/>
              </a:ext>
            </a:extLst>
          </p:cNvPr>
          <p:cNvSpPr/>
          <p:nvPr/>
        </p:nvSpPr>
        <p:spPr>
          <a:xfrm>
            <a:off x="5767918" y="1674836"/>
            <a:ext cx="1535605" cy="275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Chat server matching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23FDED-B55F-42AA-9AC5-64775FA14F91}"/>
              </a:ext>
            </a:extLst>
          </p:cNvPr>
          <p:cNvSpPr/>
          <p:nvPr/>
        </p:nvSpPr>
        <p:spPr>
          <a:xfrm>
            <a:off x="7340429" y="1667475"/>
            <a:ext cx="1535606" cy="275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Authentication service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94B8322-E06D-4EDE-BADA-CA34CC5E0F57}"/>
              </a:ext>
            </a:extLst>
          </p:cNvPr>
          <p:cNvSpPr/>
          <p:nvPr/>
        </p:nvSpPr>
        <p:spPr>
          <a:xfrm>
            <a:off x="7349469" y="1332051"/>
            <a:ext cx="1526566" cy="275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Managing Groups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41060-B414-40F7-BEC9-D1611E7E3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11" y="1587409"/>
            <a:ext cx="477767" cy="4777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635E863-041A-4C2E-8ADA-526D911D3A25}"/>
              </a:ext>
            </a:extLst>
          </p:cNvPr>
          <p:cNvSpPr txBox="1"/>
          <p:nvPr/>
        </p:nvSpPr>
        <p:spPr>
          <a:xfrm>
            <a:off x="4125939" y="2050143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LB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AC43A-4BD7-4F39-89DA-A0C05A6C3F4C}"/>
              </a:ext>
            </a:extLst>
          </p:cNvPr>
          <p:cNvCxnSpPr>
            <a:stCxn id="19" idx="3"/>
            <a:endCxn id="32" idx="1"/>
          </p:cNvCxnSpPr>
          <p:nvPr/>
        </p:nvCxnSpPr>
        <p:spPr>
          <a:xfrm>
            <a:off x="4522078" y="1826293"/>
            <a:ext cx="607231" cy="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ache ZooKeeper logo.svg">
            <a:extLst>
              <a:ext uri="{FF2B5EF4-FFF2-40B4-BE49-F238E27FC236}">
                <a16:creationId xmlns:a16="http://schemas.microsoft.com/office/drawing/2014/main" id="{54CF10F0-874B-4D93-B149-E7DE2A851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12" y="2896066"/>
            <a:ext cx="1165705" cy="6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057413E-2140-420B-ADE7-3F9E65DA0BE2}"/>
              </a:ext>
            </a:extLst>
          </p:cNvPr>
          <p:cNvCxnSpPr>
            <a:cxnSpLocks/>
            <a:stCxn id="39" idx="2"/>
            <a:endCxn id="1026" idx="3"/>
          </p:cNvCxnSpPr>
          <p:nvPr/>
        </p:nvCxnSpPr>
        <p:spPr>
          <a:xfrm rot="5400000">
            <a:off x="5604216" y="2279831"/>
            <a:ext cx="1261206" cy="601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FDC3997-90F6-43A2-8624-B9513C878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55784"/>
              </p:ext>
            </p:extLst>
          </p:nvPr>
        </p:nvGraphicFramePr>
        <p:xfrm>
          <a:off x="9550169" y="1119189"/>
          <a:ext cx="137190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904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</a:t>
                      </a:r>
                      <a:r>
                        <a:rPr lang="en-US" sz="1000" dirty="0" err="1"/>
                        <a:t>Pwd</a:t>
                      </a:r>
                      <a:r>
                        <a:rPr lang="en-US" sz="1000" dirty="0"/>
                        <a:t>, Name,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6242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Encrypted Private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37548"/>
                  </a:ext>
                </a:extLst>
              </a:tr>
            </a:tbl>
          </a:graphicData>
        </a:graphic>
      </p:graphicFrame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17112A-01F9-4CAF-8CAA-75AE25D84DDF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909138" y="1623641"/>
            <a:ext cx="253146" cy="1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F5EAA6FC-41EA-44D1-A146-8644EF580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25" y="3799315"/>
            <a:ext cx="876832" cy="48648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5B03A98-4FA6-4AAE-B5FC-7879B06ED2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55" y="4240423"/>
            <a:ext cx="460394" cy="46039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32D7448-1A00-496A-AED6-CBAD72A0E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57" y="4242369"/>
            <a:ext cx="460394" cy="46039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E26A628-D5E4-4F12-868B-BD1171A338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59" y="4236531"/>
            <a:ext cx="460394" cy="4603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4DD55B6-902F-4DC0-8B9F-EE91B87649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1" y="4238477"/>
            <a:ext cx="460394" cy="46039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F079E71-C43E-4FAC-A661-992432724138}"/>
              </a:ext>
            </a:extLst>
          </p:cNvPr>
          <p:cNvSpPr txBox="1"/>
          <p:nvPr/>
        </p:nvSpPr>
        <p:spPr>
          <a:xfrm>
            <a:off x="6187633" y="4645769"/>
            <a:ext cx="546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9418B7-9E02-4EF9-BE2E-AA98CA65EE1E}"/>
              </a:ext>
            </a:extLst>
          </p:cNvPr>
          <p:cNvSpPr txBox="1"/>
          <p:nvPr/>
        </p:nvSpPr>
        <p:spPr>
          <a:xfrm>
            <a:off x="6713632" y="4658157"/>
            <a:ext cx="546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 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7DDE71-8037-4C70-8251-126A0AC22D77}"/>
              </a:ext>
            </a:extLst>
          </p:cNvPr>
          <p:cNvSpPr txBox="1"/>
          <p:nvPr/>
        </p:nvSpPr>
        <p:spPr>
          <a:xfrm>
            <a:off x="7239631" y="4662878"/>
            <a:ext cx="546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 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BA44A4-1CF9-40D8-9D23-7FCCAB131B7C}"/>
              </a:ext>
            </a:extLst>
          </p:cNvPr>
          <p:cNvSpPr txBox="1"/>
          <p:nvPr/>
        </p:nvSpPr>
        <p:spPr>
          <a:xfrm>
            <a:off x="7765631" y="4650491"/>
            <a:ext cx="546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 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DB07D4-8A0F-4D1D-823F-E16BF1850A75}"/>
              </a:ext>
            </a:extLst>
          </p:cNvPr>
          <p:cNvSpPr txBox="1"/>
          <p:nvPr/>
        </p:nvSpPr>
        <p:spPr>
          <a:xfrm>
            <a:off x="2913699" y="3356561"/>
            <a:ext cx="8435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 Message</a:t>
            </a:r>
          </a:p>
          <a:p>
            <a:r>
              <a:rPr lang="en-US" sz="1050" dirty="0"/>
              <a:t>- Heart Beat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417F4EA-7026-481E-892B-A56F96D7B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94" y="4277888"/>
            <a:ext cx="385463" cy="38546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D9905C6-D777-49B0-BBF3-B491A545890A}"/>
              </a:ext>
            </a:extLst>
          </p:cNvPr>
          <p:cNvSpPr txBox="1"/>
          <p:nvPr/>
        </p:nvSpPr>
        <p:spPr>
          <a:xfrm>
            <a:off x="8901649" y="466335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Chat Log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4C2A4BA-6435-401D-B75D-B800E7E69948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4951804" y="3172369"/>
            <a:ext cx="687314" cy="19091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F410E5F-1650-477D-A9E2-7C88B3C88DD4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272255" y="4468674"/>
            <a:ext cx="748139" cy="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9110D33A-E26B-44C6-85ED-75E457FB2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35" y="5229505"/>
            <a:ext cx="220535" cy="2205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3972378-4375-4CDB-AE93-064B3A1EC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29" y="4281093"/>
            <a:ext cx="385463" cy="385463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63B6069-3722-4EF9-9CF1-3C2FABC4EBA8}"/>
              </a:ext>
            </a:extLst>
          </p:cNvPr>
          <p:cNvSpPr txBox="1"/>
          <p:nvPr/>
        </p:nvSpPr>
        <p:spPr>
          <a:xfrm>
            <a:off x="2830755" y="4650322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File 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453FA5-936E-4183-A7D1-94193CF06DFE}"/>
              </a:ext>
            </a:extLst>
          </p:cNvPr>
          <p:cNvSpPr txBox="1"/>
          <p:nvPr/>
        </p:nvSpPr>
        <p:spPr>
          <a:xfrm>
            <a:off x="2741154" y="5429745"/>
            <a:ext cx="91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Storage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635F27-273F-44B5-BB71-3721CEB15099}"/>
              </a:ext>
            </a:extLst>
          </p:cNvPr>
          <p:cNvCxnSpPr>
            <a:cxnSpLocks/>
            <a:stCxn id="47" idx="2"/>
            <a:endCxn id="98" idx="3"/>
          </p:cNvCxnSpPr>
          <p:nvPr/>
        </p:nvCxnSpPr>
        <p:spPr>
          <a:xfrm rot="5400000">
            <a:off x="3498621" y="3631577"/>
            <a:ext cx="690519" cy="993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8CB3DB4E-55B1-4143-AA48-FB9C708CC0DA}"/>
              </a:ext>
            </a:extLst>
          </p:cNvPr>
          <p:cNvCxnSpPr>
            <a:cxnSpLocks/>
          </p:cNvCxnSpPr>
          <p:nvPr/>
        </p:nvCxnSpPr>
        <p:spPr>
          <a:xfrm flipH="1">
            <a:off x="3161303" y="4875663"/>
            <a:ext cx="633" cy="32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DC7966C-E07D-4223-A03F-891F75D658A1}"/>
              </a:ext>
            </a:extLst>
          </p:cNvPr>
          <p:cNvSpPr txBox="1"/>
          <p:nvPr/>
        </p:nvSpPr>
        <p:spPr>
          <a:xfrm>
            <a:off x="4383203" y="4070139"/>
            <a:ext cx="1781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Encrypt Message </a:t>
            </a:r>
          </a:p>
          <a:p>
            <a:r>
              <a:rPr lang="en-US" sz="1050" dirty="0"/>
              <a:t>with the receiver’s public key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A69D22-F895-495E-9E54-AABC5C9B3BDB}"/>
              </a:ext>
            </a:extLst>
          </p:cNvPr>
          <p:cNvSpPr txBox="1"/>
          <p:nvPr/>
        </p:nvSpPr>
        <p:spPr>
          <a:xfrm>
            <a:off x="628600" y="3472177"/>
            <a:ext cx="1130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Decrypt Message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3FB882D6-0EB6-476D-A4A4-83219659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10342"/>
              </p:ext>
            </p:extLst>
          </p:nvPr>
        </p:nvGraphicFramePr>
        <p:xfrm>
          <a:off x="9556202" y="4158089"/>
          <a:ext cx="16434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43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Group ID,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Time stamp, File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6242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Encrypted MSG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37548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Encrypted Symmetric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83640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D3EAC0D-6105-461C-ABCC-0B107ECC4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82246"/>
              </p:ext>
            </p:extLst>
          </p:nvPr>
        </p:nvGraphicFramePr>
        <p:xfrm>
          <a:off x="10974107" y="1123953"/>
          <a:ext cx="9163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76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6242"/>
                  </a:ext>
                </a:extLst>
              </a:tr>
            </a:tbl>
          </a:graphicData>
        </a:graphic>
      </p:graphicFrame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843C5199-00A0-48E6-9048-1DAEA63A7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281"/>
              </p:ext>
            </p:extLst>
          </p:nvPr>
        </p:nvGraphicFramePr>
        <p:xfrm>
          <a:off x="1285614" y="4267910"/>
          <a:ext cx="132863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63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Name, Size,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Createor</a:t>
                      </a:r>
                      <a:r>
                        <a:rPr lang="en-US" sz="1000" dirty="0"/>
                        <a:t>,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6242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File URL, File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4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9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371</Words>
  <Application>Microsoft Office PowerPoint</Application>
  <PresentationFormat>Widescreen</PresentationFormat>
  <Paragraphs>75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맑은 고딕</vt:lpstr>
      <vt:lpstr>Arial</vt:lpstr>
      <vt:lpstr>Calibri</vt:lpstr>
      <vt:lpstr>Calibri Light</vt:lpstr>
      <vt:lpstr>Office Theme</vt:lpstr>
      <vt:lpstr>Design a Chat app like WhatsApp &amp; FB 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60</cp:revision>
  <dcterms:created xsi:type="dcterms:W3CDTF">2022-03-18T19:50:45Z</dcterms:created>
  <dcterms:modified xsi:type="dcterms:W3CDTF">2022-04-17T00:32:46Z</dcterms:modified>
</cp:coreProperties>
</file>