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8" autoAdjust="0"/>
    <p:restoredTop sz="80851" autoAdjust="0"/>
  </p:normalViewPr>
  <p:slideViewPr>
    <p:cSldViewPr snapToGrid="0">
      <p:cViewPr>
        <p:scale>
          <a:sx n="100" d="100"/>
          <a:sy n="100" d="100"/>
        </p:scale>
        <p:origin x="103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5740-88D9-4209-A47E-0BCE9E80B102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2FE8-5A4E-411E-98E9-703746271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</a:t>
            </a:r>
            <a:r>
              <a:rPr lang="ko-KR" altLang="en-US" dirty="0" err="1"/>
              <a:t>글자씩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던지지 말고 </a:t>
            </a:r>
            <a:r>
              <a:rPr lang="en-US" altLang="ko-KR" dirty="0"/>
              <a:t>0.2</a:t>
            </a:r>
            <a:r>
              <a:rPr lang="ko-KR" altLang="en-US" dirty="0" err="1"/>
              <a:t>초정도</a:t>
            </a:r>
            <a:r>
              <a:rPr lang="ko-KR" altLang="en-US" dirty="0"/>
              <a:t> </a:t>
            </a:r>
            <a:r>
              <a:rPr lang="en-US" altLang="ko-KR" dirty="0"/>
              <a:t>delay </a:t>
            </a:r>
            <a:r>
              <a:rPr lang="ko-KR" altLang="en-US" dirty="0"/>
              <a:t>줘서 단어 기준으로 날아갈 수 있게</a:t>
            </a:r>
            <a:r>
              <a:rPr lang="en-US" altLang="ko-KR" dirty="0"/>
              <a:t>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무상태</a:t>
            </a:r>
            <a:r>
              <a:rPr lang="ko-KR" altLang="en-US" dirty="0"/>
              <a:t> 서비스는 </a:t>
            </a:r>
            <a:r>
              <a:rPr lang="en-US" altLang="ko-KR" dirty="0"/>
              <a:t>Http</a:t>
            </a:r>
            <a:r>
              <a:rPr lang="ko-KR" altLang="en-US" dirty="0"/>
              <a:t>로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 관리</a:t>
            </a:r>
            <a:r>
              <a:rPr lang="en-US" altLang="ko-KR" dirty="0"/>
              <a:t>, </a:t>
            </a:r>
            <a:r>
              <a:rPr lang="ko-KR" altLang="en-US" dirty="0"/>
              <a:t>그룹 관리</a:t>
            </a:r>
            <a:r>
              <a:rPr lang="en-US" altLang="ko-KR" dirty="0"/>
              <a:t>, </a:t>
            </a:r>
            <a:r>
              <a:rPr lang="ko-KR" altLang="en-US" dirty="0"/>
              <a:t>채팅 서버 매칭</a:t>
            </a:r>
            <a:r>
              <a:rPr lang="en-US" altLang="ko-KR" dirty="0"/>
              <a:t>, </a:t>
            </a:r>
            <a:r>
              <a:rPr lang="ko-KR" altLang="en-US" dirty="0"/>
              <a:t>권한 관리 등의 기능 포함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시스템에 접속하면 </a:t>
            </a:r>
            <a:r>
              <a:rPr lang="en-US" altLang="ko-KR" dirty="0" err="1"/>
              <a:t>Zooker</a:t>
            </a:r>
            <a:r>
              <a:rPr lang="ko-KR" altLang="en-US" dirty="0"/>
              <a:t>가 적절한 </a:t>
            </a:r>
            <a:r>
              <a:rPr lang="en-US" altLang="ko-KR" dirty="0"/>
              <a:t>Chat Server</a:t>
            </a:r>
            <a:r>
              <a:rPr lang="ko-KR" altLang="en-US" dirty="0"/>
              <a:t>를 찾아주고 사용자와 </a:t>
            </a:r>
            <a:r>
              <a:rPr lang="en-US" altLang="ko-KR" dirty="0"/>
              <a:t>WebSocket </a:t>
            </a:r>
            <a:r>
              <a:rPr lang="ko-KR" altLang="en-US" dirty="0"/>
              <a:t>연결됨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 접속 상태 확인을 위해 주기적으로 </a:t>
            </a:r>
            <a:r>
              <a:rPr lang="en-US" altLang="ko-KR" dirty="0"/>
              <a:t>Client</a:t>
            </a:r>
            <a:r>
              <a:rPr lang="ko-KR" altLang="en-US" dirty="0"/>
              <a:t>에서 </a:t>
            </a:r>
            <a:r>
              <a:rPr lang="en-US" altLang="ko-KR" dirty="0"/>
              <a:t>Chat Service</a:t>
            </a:r>
            <a:r>
              <a:rPr lang="ko-KR" altLang="en-US" dirty="0"/>
              <a:t>로 메시지 전송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Chat Service</a:t>
            </a:r>
            <a:r>
              <a:rPr lang="ko-KR" altLang="en-US" dirty="0"/>
              <a:t>에서는 일정기간 동안 </a:t>
            </a:r>
            <a:r>
              <a:rPr lang="en-US" altLang="ko-KR" dirty="0"/>
              <a:t>Heart Beat </a:t>
            </a:r>
            <a:r>
              <a:rPr lang="ko-KR" altLang="en-US" dirty="0" err="1"/>
              <a:t>안날아오면</a:t>
            </a:r>
            <a:r>
              <a:rPr lang="ko-KR" altLang="en-US" dirty="0"/>
              <a:t> 사용자 죽었다고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채팅 메시지로 </a:t>
            </a:r>
            <a:r>
              <a:rPr lang="ko-KR" altLang="en-US" dirty="0" err="1"/>
              <a:t>파일스트림이</a:t>
            </a:r>
            <a:r>
              <a:rPr lang="ko-KR" altLang="en-US" dirty="0"/>
              <a:t> 날아오면 </a:t>
            </a:r>
            <a:r>
              <a:rPr lang="en-US" altLang="ko-KR" dirty="0"/>
              <a:t>Chat Service</a:t>
            </a:r>
            <a:r>
              <a:rPr lang="ko-KR" altLang="en-US" dirty="0"/>
              <a:t>는 </a:t>
            </a:r>
            <a:r>
              <a:rPr lang="en-US" altLang="ko-KR" dirty="0" err="1"/>
              <a:t>FileData</a:t>
            </a:r>
            <a:r>
              <a:rPr lang="ko-KR" altLang="en-US" dirty="0"/>
              <a:t>와 물리 파일을 </a:t>
            </a:r>
            <a:r>
              <a:rPr lang="en-US" altLang="ko-KR" dirty="0"/>
              <a:t>Storage</a:t>
            </a:r>
            <a:r>
              <a:rPr lang="ko-KR" altLang="en-US" dirty="0"/>
              <a:t>에 저장하고 </a:t>
            </a:r>
            <a:r>
              <a:rPr lang="en-US" altLang="ko-KR" dirty="0"/>
              <a:t>download </a:t>
            </a:r>
            <a:r>
              <a:rPr lang="en-US" altLang="ko-KR" dirty="0" err="1"/>
              <a:t>url</a:t>
            </a:r>
            <a:r>
              <a:rPr lang="ko-KR" altLang="en-US" dirty="0"/>
              <a:t>을 </a:t>
            </a:r>
            <a:r>
              <a:rPr lang="en-US" altLang="ko-KR" dirty="0"/>
              <a:t>Message Que</a:t>
            </a:r>
            <a:r>
              <a:rPr lang="ko-KR" altLang="en-US" dirty="0"/>
              <a:t>로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일반적인 채팅 메시지가 날아오면 </a:t>
            </a:r>
            <a:r>
              <a:rPr lang="en-US" altLang="ko-KR" dirty="0"/>
              <a:t>Chat Service</a:t>
            </a:r>
            <a:r>
              <a:rPr lang="ko-KR" altLang="en-US" dirty="0"/>
              <a:t>에서 수신자의 </a:t>
            </a:r>
            <a:r>
              <a:rPr lang="en-US" altLang="ko-KR" dirty="0"/>
              <a:t>Public Key</a:t>
            </a:r>
            <a:r>
              <a:rPr lang="ko-KR" altLang="en-US" dirty="0"/>
              <a:t>를 사용해 메시지 암호화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유저별로 생성된 </a:t>
            </a:r>
            <a:r>
              <a:rPr lang="en-US" altLang="ko-KR" dirty="0"/>
              <a:t>Message Queue</a:t>
            </a:r>
            <a:r>
              <a:rPr lang="ko-KR" altLang="en-US" dirty="0"/>
              <a:t>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Message Queue</a:t>
            </a:r>
            <a:r>
              <a:rPr lang="ko-KR" altLang="en-US" dirty="0"/>
              <a:t>는 </a:t>
            </a:r>
            <a:r>
              <a:rPr lang="en-US" altLang="ko-KR" dirty="0"/>
              <a:t>chat log</a:t>
            </a:r>
            <a:r>
              <a:rPr lang="ko-KR" altLang="en-US" dirty="0"/>
              <a:t>에 데이터를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수신자의 </a:t>
            </a:r>
            <a:r>
              <a:rPr lang="en-US" altLang="ko-KR" dirty="0"/>
              <a:t>Chat Server</a:t>
            </a:r>
            <a:r>
              <a:rPr lang="ko-KR" altLang="en-US" dirty="0"/>
              <a:t>는 </a:t>
            </a:r>
            <a:r>
              <a:rPr lang="en-US" altLang="ko-KR" dirty="0"/>
              <a:t>Message Queue</a:t>
            </a:r>
            <a:r>
              <a:rPr lang="ko-KR" altLang="en-US" dirty="0"/>
              <a:t>에서 채팅 메시지</a:t>
            </a:r>
            <a:r>
              <a:rPr lang="en-US" altLang="ko-KR" dirty="0"/>
              <a:t> </a:t>
            </a:r>
            <a:r>
              <a:rPr lang="ko-KR" altLang="en-US" dirty="0" err="1"/>
              <a:t>가져감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에서 수신자의 </a:t>
            </a:r>
            <a:r>
              <a:rPr lang="en-US" altLang="ko-KR" dirty="0"/>
              <a:t>Private Key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 채팅 메시지 복호화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B2FE8-5A4E-411E-98E9-7037462713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9F2-FE83-4C1C-B1EB-50C9AAA9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650D-94C1-4401-B246-F70FEDF4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5EE0-82A3-4973-A1E6-8CAD5D7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C487-C298-4D76-A2EA-F1D70166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639-4B55-4D9D-BD93-550152F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53D-B1DF-4118-8B73-53A0AD8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E3D2-5F8C-4939-B1A3-698D9C1C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5655-B567-42E4-B6A3-63525D40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D2115-90A6-4916-8B96-4C1AD1B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D4FE-A0DC-428F-9DD4-740AAFAC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93D84-EB2E-4068-ACD5-B680367D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E847-91DC-49AB-8242-5973D022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9515-9CE7-4A70-9B34-2685240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F2C5-40B5-407E-90F8-7108DA5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A62B2-FCA3-4799-A50F-96CDE37E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060B-15D8-4530-9968-D8F64D9A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F67-9E17-480E-ADF4-FF13C3A9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90F9-B039-4D52-B8F4-3E88AC44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CDF9-A5A5-4F6D-BAB9-D6CDFBD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998B-16C0-4F38-BE76-E7338CC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3B4A-8D5B-4E86-BB24-380D9545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7DD3-F5EE-4798-B7F2-26A84237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55D8F-664E-47F4-A2DE-15CDA5B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BD35-18AD-4B91-9B38-358A4258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DCC-FEB1-48F9-803F-6BFC2CE0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2499-D75A-404D-A6DF-9445FB4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09C4-2987-4B7F-8CF7-FE86089BF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4F1BC-B604-4AE3-94E8-BAF58523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2C0-E90D-439C-9F1D-F1CC36DB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8EAA-3CBF-4714-A83E-350A0B18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CC88-3327-45A3-90D3-CA71138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545-6643-4BFD-9D00-41EF2CF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35D8-3D38-4D55-BD5B-5406D275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0F-AF40-4499-865F-ABECE2F9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31593-02E8-4E4C-9241-6432A342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857B1-0550-40D0-88E2-3E4F47F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4E2F2-44CA-4847-B1D6-E0A36720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CAC5B-D7A3-4B4C-8D4F-D87C9F73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38E02-7D2F-4313-8DBB-6F7339C1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0FE-627F-4411-8ECB-93BE01E0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4EC8E-5E7F-41D0-8B71-C4CF43D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21A7-E42D-4A7E-8357-2BDF6C4B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D4B7-59B7-4745-A480-11B9055D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BB195-DFAA-481A-B6A1-B37C12B6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753-F3D7-4D1A-B499-C11DCFCE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398D9-29A2-43E1-A504-6A8C839B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55B7-118E-46C6-82C7-DC25728A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E7EF-4EEB-48D3-A221-3E28B54E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68151-7441-4105-BBDB-B1BD544FB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9A36-1FC5-4B7B-9EAC-DED92B3A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B42C-0085-4682-B1E0-7B611ABA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C59-38F6-41DF-8BCF-0EAB625C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F0D-5963-4AE8-98E8-E8B4BBCB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B9A1-2B84-4E6E-979B-DD114656A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87BC-2D28-481F-A3C8-30EEB0F4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482-B0BD-4B27-B587-A5B7641B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C77E-D3F0-4D12-8726-AC1550D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27A0-F089-4635-82E9-D55695AC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2A2EB-4A73-4BB9-B4B1-365E63BD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609-B3D8-400B-9E4B-0614213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CE67-A125-40DC-AE7E-BDD8E1CDA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AE2-A0FC-44DC-A05B-B063A26E2107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EB6E-FB8E-4D97-963F-BE6DA1F5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E059-6BB2-4755-9B2D-796A0E6C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F3BD-1A6C-4AD1-A107-B36EFD64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A338-FEC0-45DD-AF61-21A57D97A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 Chat app like WhatsApp &amp; FB m</a:t>
            </a:r>
          </a:p>
        </p:txBody>
      </p:sp>
    </p:spTree>
    <p:extLst>
      <p:ext uri="{BB962C8B-B14F-4D97-AF65-F5344CB8AC3E}">
        <p14:creationId xmlns:p14="http://schemas.microsoft.com/office/powerpoint/2010/main" val="241003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54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Requirement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97E8D7-327D-4C96-BB1D-70228FCF55AB}"/>
              </a:ext>
            </a:extLst>
          </p:cNvPr>
          <p:cNvSpPr/>
          <p:nvPr/>
        </p:nvSpPr>
        <p:spPr>
          <a:xfrm>
            <a:off x="227804" y="739428"/>
            <a:ext cx="70873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-apple-system"/>
              </a:rPr>
              <a:t> Target : Mobile, Tablet, PC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Available group chat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At most users for each group : 500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Upload files. (file size limit : 1gb)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End-to end Encryption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Tracking user status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424242"/>
                </a:solidFill>
                <a:latin typeface="-apple-system"/>
              </a:rPr>
              <a:t> Chat data is saved permanently</a:t>
            </a:r>
            <a:br>
              <a:rPr lang="en-US" sz="1600" dirty="0">
                <a:solidFill>
                  <a:srgbClr val="424242"/>
                </a:solidFill>
                <a:latin typeface="-apple-system"/>
              </a:rPr>
            </a:br>
            <a:endParaRPr lang="en-US" sz="1600" dirty="0">
              <a:solidFill>
                <a:srgbClr val="424242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Capacity Planning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DAU : 10million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Each users send 100 messages everyday. (20bytes)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Each users upload a file (500kb)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- 10million * 100 * 20bytes * 30days = Needs 600gb storage every month</a:t>
            </a:r>
          </a:p>
          <a:p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- 10million * 1 * 500kb * 30days = Needs 150tb file storage every month  </a:t>
            </a:r>
            <a:br>
              <a:rPr lang="en-US" altLang="ko-KR" sz="1600" dirty="0">
                <a:solidFill>
                  <a:srgbClr val="424242"/>
                </a:solidFill>
                <a:latin typeface="-apple-system"/>
              </a:rPr>
            </a:br>
            <a:r>
              <a:rPr lang="en-US" altLang="ko-KR" sz="1600" dirty="0">
                <a:solidFill>
                  <a:srgbClr val="424242"/>
                </a:solidFill>
                <a:latin typeface="-apple-system"/>
              </a:rPr>
              <a:t>    </a:t>
            </a:r>
            <a:endParaRPr lang="en-US" sz="1600" dirty="0">
              <a:solidFill>
                <a:srgbClr val="42424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397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A6BF-FD21-4A3B-9B8B-0265549D2DD1}"/>
              </a:ext>
            </a:extLst>
          </p:cNvPr>
          <p:cNvSpPr txBox="1"/>
          <p:nvPr/>
        </p:nvSpPr>
        <p:spPr>
          <a:xfrm>
            <a:off x="127221" y="151075"/>
            <a:ext cx="1686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System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80E4C-5ABA-4A65-BF11-FD3A49EBDC63}"/>
              </a:ext>
            </a:extLst>
          </p:cNvPr>
          <p:cNvCxnSpPr/>
          <p:nvPr/>
        </p:nvCxnSpPr>
        <p:spPr>
          <a:xfrm>
            <a:off x="227805" y="597700"/>
            <a:ext cx="116009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BEB792-D8D0-4275-A506-9B92DFB02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1" y="1979447"/>
            <a:ext cx="649224" cy="649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36DBD-C6EF-4666-8314-3B1333D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3" y="2845370"/>
            <a:ext cx="609600" cy="609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CB6E65-D58F-4A3D-B17A-8680A0DFE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48" y="2766793"/>
            <a:ext cx="380998" cy="3809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14C4A4-5D71-44B4-9D91-579D5C70632E}"/>
              </a:ext>
            </a:extLst>
          </p:cNvPr>
          <p:cNvSpPr txBox="1"/>
          <p:nvPr/>
        </p:nvSpPr>
        <p:spPr>
          <a:xfrm>
            <a:off x="3911102" y="3529390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Chat Service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A9B5347-67C2-4961-BAF2-D53584C8B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03" y="2767698"/>
            <a:ext cx="380998" cy="380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688AC4-F604-4354-94F3-68397C7E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70" y="3147795"/>
            <a:ext cx="380998" cy="3809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A4857E-73BA-4A41-BCBC-7AB180749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5" y="3148700"/>
            <a:ext cx="380998" cy="3809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A3A604F-8466-4183-A08F-4CEAC24A2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84" y="1430909"/>
            <a:ext cx="385463" cy="38546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F33184F-DCFB-4E96-957E-1699456EA00D}"/>
              </a:ext>
            </a:extLst>
          </p:cNvPr>
          <p:cNvSpPr txBox="1"/>
          <p:nvPr/>
        </p:nvSpPr>
        <p:spPr>
          <a:xfrm>
            <a:off x="2971806" y="3084378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Web socket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4FE3B6A-A3DD-4480-8EBB-FA032F03372D}"/>
              </a:ext>
            </a:extLst>
          </p:cNvPr>
          <p:cNvCxnSpPr>
            <a:stCxn id="6" idx="3"/>
            <a:endCxn id="49" idx="1"/>
          </p:cNvCxnSpPr>
          <p:nvPr/>
        </p:nvCxnSpPr>
        <p:spPr>
          <a:xfrm>
            <a:off x="1454645" y="2304059"/>
            <a:ext cx="2587225" cy="10342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53DCD2-89CC-436F-BD40-A49128748727}"/>
              </a:ext>
            </a:extLst>
          </p:cNvPr>
          <p:cNvCxnSpPr>
            <a:cxnSpLocks/>
            <a:stCxn id="3" idx="3"/>
            <a:endCxn id="49" idx="1"/>
          </p:cNvCxnSpPr>
          <p:nvPr/>
        </p:nvCxnSpPr>
        <p:spPr>
          <a:xfrm>
            <a:off x="1452223" y="3150170"/>
            <a:ext cx="2589647" cy="18812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0BD1768-0DB9-44CE-B685-924CF8811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87" y="1256527"/>
            <a:ext cx="380998" cy="3809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4555E97-163B-4D09-B2BF-ED2D459BF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42" y="1257432"/>
            <a:ext cx="380998" cy="3809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C1CC220-5322-41C9-9EF6-F893BF114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09" y="1637529"/>
            <a:ext cx="380998" cy="3809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6AAE8B8-F2A5-437A-876A-445AF5831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64" y="1638434"/>
            <a:ext cx="380998" cy="3809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21AB78-7392-4F4F-B59B-7C268829C205}"/>
              </a:ext>
            </a:extLst>
          </p:cNvPr>
          <p:cNvSpPr txBox="1"/>
          <p:nvPr/>
        </p:nvSpPr>
        <p:spPr>
          <a:xfrm>
            <a:off x="5033482" y="2017622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API Service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A49BABC-E226-426E-897D-62C77BD47DBC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1454645" y="1826293"/>
            <a:ext cx="2589666" cy="47776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42B660-53CD-4E83-B5BE-C23F55C9002D}"/>
              </a:ext>
            </a:extLst>
          </p:cNvPr>
          <p:cNvSpPr txBox="1"/>
          <p:nvPr/>
        </p:nvSpPr>
        <p:spPr>
          <a:xfrm>
            <a:off x="3133825" y="1595565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HTTP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F408B5-4F67-4CA8-85BE-7EEFF02A1237}"/>
              </a:ext>
            </a:extLst>
          </p:cNvPr>
          <p:cNvSpPr/>
          <p:nvPr/>
        </p:nvSpPr>
        <p:spPr>
          <a:xfrm>
            <a:off x="5776958" y="1332051"/>
            <a:ext cx="1526565" cy="275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Managing Users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D63B7A-0063-491E-9EBD-D999648E6E85}"/>
              </a:ext>
            </a:extLst>
          </p:cNvPr>
          <p:cNvSpPr/>
          <p:nvPr/>
        </p:nvSpPr>
        <p:spPr>
          <a:xfrm>
            <a:off x="5767918" y="1674836"/>
            <a:ext cx="1535605" cy="275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Chat server matching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23FDED-B55F-42AA-9AC5-64775FA14F91}"/>
              </a:ext>
            </a:extLst>
          </p:cNvPr>
          <p:cNvSpPr/>
          <p:nvPr/>
        </p:nvSpPr>
        <p:spPr>
          <a:xfrm>
            <a:off x="7340429" y="1667475"/>
            <a:ext cx="1535606" cy="275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Authentication service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94B8322-E06D-4EDE-BADA-CA34CC5E0F57}"/>
              </a:ext>
            </a:extLst>
          </p:cNvPr>
          <p:cNvSpPr/>
          <p:nvPr/>
        </p:nvSpPr>
        <p:spPr>
          <a:xfrm>
            <a:off x="7349469" y="1332051"/>
            <a:ext cx="1526566" cy="275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Managing Groups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41060-B414-40F7-BEC9-D1611E7E3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11" y="1587409"/>
            <a:ext cx="477767" cy="47776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635E863-041A-4C2E-8ADA-526D911D3A25}"/>
              </a:ext>
            </a:extLst>
          </p:cNvPr>
          <p:cNvSpPr txBox="1"/>
          <p:nvPr/>
        </p:nvSpPr>
        <p:spPr>
          <a:xfrm>
            <a:off x="4125939" y="2050143"/>
            <a:ext cx="3145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LB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AC43A-4BD7-4F39-89DA-A0C05A6C3F4C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>
            <a:off x="4522078" y="1826293"/>
            <a:ext cx="607231" cy="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pache ZooKeeper logo.svg">
            <a:extLst>
              <a:ext uri="{FF2B5EF4-FFF2-40B4-BE49-F238E27FC236}">
                <a16:creationId xmlns:a16="http://schemas.microsoft.com/office/drawing/2014/main" id="{54CF10F0-874B-4D93-B149-E7DE2A851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12" y="2896066"/>
            <a:ext cx="1165705" cy="6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057413E-2140-420B-ADE7-3F9E65DA0BE2}"/>
              </a:ext>
            </a:extLst>
          </p:cNvPr>
          <p:cNvCxnSpPr>
            <a:cxnSpLocks/>
            <a:stCxn id="39" idx="2"/>
            <a:endCxn id="1026" idx="3"/>
          </p:cNvCxnSpPr>
          <p:nvPr/>
        </p:nvCxnSpPr>
        <p:spPr>
          <a:xfrm rot="5400000">
            <a:off x="5604216" y="2279831"/>
            <a:ext cx="1261206" cy="601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FDC3997-90F6-43A2-8624-B9513C878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55784"/>
              </p:ext>
            </p:extLst>
          </p:nvPr>
        </p:nvGraphicFramePr>
        <p:xfrm>
          <a:off x="9550169" y="1119189"/>
          <a:ext cx="137190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904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</a:t>
                      </a:r>
                      <a:r>
                        <a:rPr lang="en-US" sz="1000" dirty="0" err="1"/>
                        <a:t>Pwd</a:t>
                      </a:r>
                      <a:r>
                        <a:rPr lang="en-US" sz="1000" dirty="0"/>
                        <a:t>, Name,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624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Encrypted Private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37548"/>
                  </a:ext>
                </a:extLst>
              </a:tr>
            </a:tbl>
          </a:graphicData>
        </a:graphic>
      </p:graphicFrame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17112A-01F9-4CAF-8CAA-75AE25D84DDF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909138" y="1623641"/>
            <a:ext cx="253146" cy="11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F5EAA6FC-41EA-44D1-A146-8644EF580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25" y="3799315"/>
            <a:ext cx="876832" cy="48648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5B03A98-4FA6-4AAE-B5FC-7879B06ED2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55" y="4240423"/>
            <a:ext cx="460394" cy="46039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32D7448-1A00-496A-AED6-CBAD72A0E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57" y="4242369"/>
            <a:ext cx="460394" cy="46039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E26A628-D5E4-4F12-868B-BD1171A338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259" y="4236531"/>
            <a:ext cx="460394" cy="4603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4DD55B6-902F-4DC0-8B9F-EE91B87649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861" y="4238477"/>
            <a:ext cx="460394" cy="46039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F079E71-C43E-4FAC-A661-992432724138}"/>
              </a:ext>
            </a:extLst>
          </p:cNvPr>
          <p:cNvSpPr txBox="1"/>
          <p:nvPr/>
        </p:nvSpPr>
        <p:spPr>
          <a:xfrm>
            <a:off x="6187633" y="4645769"/>
            <a:ext cx="546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9418B7-9E02-4EF9-BE2E-AA98CA65EE1E}"/>
              </a:ext>
            </a:extLst>
          </p:cNvPr>
          <p:cNvSpPr txBox="1"/>
          <p:nvPr/>
        </p:nvSpPr>
        <p:spPr>
          <a:xfrm>
            <a:off x="6713632" y="4658157"/>
            <a:ext cx="546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 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7DDE71-8037-4C70-8251-126A0AC22D77}"/>
              </a:ext>
            </a:extLst>
          </p:cNvPr>
          <p:cNvSpPr txBox="1"/>
          <p:nvPr/>
        </p:nvSpPr>
        <p:spPr>
          <a:xfrm>
            <a:off x="7239631" y="4662878"/>
            <a:ext cx="546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 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BA44A4-1CF9-40D8-9D23-7FCCAB131B7C}"/>
              </a:ext>
            </a:extLst>
          </p:cNvPr>
          <p:cNvSpPr txBox="1"/>
          <p:nvPr/>
        </p:nvSpPr>
        <p:spPr>
          <a:xfrm>
            <a:off x="7765631" y="4650491"/>
            <a:ext cx="5469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User 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DB07D4-8A0F-4D1D-823F-E16BF1850A75}"/>
              </a:ext>
            </a:extLst>
          </p:cNvPr>
          <p:cNvSpPr txBox="1"/>
          <p:nvPr/>
        </p:nvSpPr>
        <p:spPr>
          <a:xfrm>
            <a:off x="2913699" y="3356561"/>
            <a:ext cx="8435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 Message</a:t>
            </a:r>
          </a:p>
          <a:p>
            <a:r>
              <a:rPr lang="en-US" sz="1050" dirty="0"/>
              <a:t>- Heart Beat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417F4EA-7026-481E-892B-A56F96D7B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94" y="4277888"/>
            <a:ext cx="385463" cy="38546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D9905C6-D777-49B0-BBF3-B491A545890A}"/>
              </a:ext>
            </a:extLst>
          </p:cNvPr>
          <p:cNvSpPr txBox="1"/>
          <p:nvPr/>
        </p:nvSpPr>
        <p:spPr>
          <a:xfrm>
            <a:off x="8901649" y="466335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Chat Log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4C2A4BA-6435-401D-B75D-B800E7E69948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4951804" y="3172369"/>
            <a:ext cx="687314" cy="190918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F410E5F-1650-477D-A9E2-7C88B3C88DD4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272255" y="4468674"/>
            <a:ext cx="748139" cy="1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9110D33A-E26B-44C6-85ED-75E457FB26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35" y="5229505"/>
            <a:ext cx="220535" cy="2205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3972378-4375-4CDB-AE93-064B3A1EC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29" y="4281093"/>
            <a:ext cx="385463" cy="385463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63B6069-3722-4EF9-9CF1-3C2FABC4EBA8}"/>
              </a:ext>
            </a:extLst>
          </p:cNvPr>
          <p:cNvSpPr txBox="1"/>
          <p:nvPr/>
        </p:nvSpPr>
        <p:spPr>
          <a:xfrm>
            <a:off x="2830755" y="4650322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File Data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453FA5-936E-4183-A7D1-94193CF06DFE}"/>
              </a:ext>
            </a:extLst>
          </p:cNvPr>
          <p:cNvSpPr txBox="1"/>
          <p:nvPr/>
        </p:nvSpPr>
        <p:spPr>
          <a:xfrm>
            <a:off x="2741154" y="5429745"/>
            <a:ext cx="91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Storage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1635F27-273F-44B5-BB71-3721CEB15099}"/>
              </a:ext>
            </a:extLst>
          </p:cNvPr>
          <p:cNvCxnSpPr>
            <a:cxnSpLocks/>
            <a:stCxn id="47" idx="2"/>
            <a:endCxn id="98" idx="3"/>
          </p:cNvCxnSpPr>
          <p:nvPr/>
        </p:nvCxnSpPr>
        <p:spPr>
          <a:xfrm rot="5400000">
            <a:off x="3498621" y="3631577"/>
            <a:ext cx="690519" cy="9939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8CB3DB4E-55B1-4143-AA48-FB9C708CC0DA}"/>
              </a:ext>
            </a:extLst>
          </p:cNvPr>
          <p:cNvCxnSpPr>
            <a:cxnSpLocks/>
          </p:cNvCxnSpPr>
          <p:nvPr/>
        </p:nvCxnSpPr>
        <p:spPr>
          <a:xfrm flipH="1">
            <a:off x="3161303" y="4875663"/>
            <a:ext cx="633" cy="32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DC7966C-E07D-4223-A03F-891F75D658A1}"/>
              </a:ext>
            </a:extLst>
          </p:cNvPr>
          <p:cNvSpPr txBox="1"/>
          <p:nvPr/>
        </p:nvSpPr>
        <p:spPr>
          <a:xfrm>
            <a:off x="4383203" y="4070139"/>
            <a:ext cx="1781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Encrypt Message </a:t>
            </a:r>
          </a:p>
          <a:p>
            <a:r>
              <a:rPr lang="en-US" sz="1050" dirty="0"/>
              <a:t>with the receiver’s public key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A69D22-F895-495E-9E54-AABC5C9B3BDB}"/>
              </a:ext>
            </a:extLst>
          </p:cNvPr>
          <p:cNvSpPr txBox="1"/>
          <p:nvPr/>
        </p:nvSpPr>
        <p:spPr>
          <a:xfrm>
            <a:off x="628600" y="3472177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Decrypt Message</a:t>
            </a:r>
          </a:p>
        </p:txBody>
      </p:sp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3FB882D6-0EB6-476D-A4A4-83219659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10342"/>
              </p:ext>
            </p:extLst>
          </p:nvPr>
        </p:nvGraphicFramePr>
        <p:xfrm>
          <a:off x="9556202" y="4158089"/>
          <a:ext cx="1643437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437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Group ID,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Time stamp, File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624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Encrypted MSG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37548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Encrypted Symmetric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83640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D3EAC0D-6105-461C-ABCC-0B107ECC4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82246"/>
              </p:ext>
            </p:extLst>
          </p:nvPr>
        </p:nvGraphicFramePr>
        <p:xfrm>
          <a:off x="10974107" y="1123953"/>
          <a:ext cx="9163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76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6242"/>
                  </a:ext>
                </a:extLst>
              </a:tr>
            </a:tbl>
          </a:graphicData>
        </a:graphic>
      </p:graphicFrame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843C5199-00A0-48E6-9048-1DAEA63A7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281"/>
              </p:ext>
            </p:extLst>
          </p:nvPr>
        </p:nvGraphicFramePr>
        <p:xfrm>
          <a:off x="1285614" y="4267910"/>
          <a:ext cx="132863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630">
                  <a:extLst>
                    <a:ext uri="{9D8B030D-6E8A-4147-A177-3AD203B41FA5}">
                      <a16:colId xmlns:a16="http://schemas.microsoft.com/office/drawing/2014/main" val="501410180"/>
                    </a:ext>
                  </a:extLst>
                </a:gridCol>
              </a:tblGrid>
              <a:tr h="239400">
                <a:tc>
                  <a:txBody>
                    <a:bodyPr/>
                    <a:lstStyle/>
                    <a:p>
                      <a:r>
                        <a:rPr lang="en-US" sz="1000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9457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r>
                        <a:rPr lang="en-US" sz="1000" dirty="0"/>
                        <a:t>ID, Name, Size,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4014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Createor</a:t>
                      </a:r>
                      <a:r>
                        <a:rPr lang="en-US" sz="1000" dirty="0"/>
                        <a:t>,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6242"/>
                  </a:ext>
                </a:extLst>
              </a:tr>
              <a:tr h="169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File URL, File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14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9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371</Words>
  <Application>Microsoft Office PowerPoint</Application>
  <PresentationFormat>Widescreen</PresentationFormat>
  <Paragraphs>75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맑은 고딕</vt:lpstr>
      <vt:lpstr>Arial</vt:lpstr>
      <vt:lpstr>Calibri</vt:lpstr>
      <vt:lpstr>Calibri Light</vt:lpstr>
      <vt:lpstr>Office Theme</vt:lpstr>
      <vt:lpstr>Design a Chat app like WhatsApp &amp; FB 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location sharing system</dc:title>
  <dc:creator>Siobhan Hwang</dc:creator>
  <cp:lastModifiedBy>Siobhan Hwang</cp:lastModifiedBy>
  <cp:revision>59</cp:revision>
  <dcterms:created xsi:type="dcterms:W3CDTF">2022-03-18T19:50:45Z</dcterms:created>
  <dcterms:modified xsi:type="dcterms:W3CDTF">2022-04-16T22:14:59Z</dcterms:modified>
</cp:coreProperties>
</file>