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Keyword Suggestion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5" y="739428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Target : Mobile, Tablet, PC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Keyword Retrieve, Save, Update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Prefix search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Sorted by frequency each region</a:t>
            </a:r>
          </a:p>
          <a:p>
            <a:pPr>
              <a:buFont typeface="+mj-lt"/>
              <a:buAutoNum type="arabicPeriod"/>
            </a:pP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  <a:t> Low latency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Scalable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Capacity Planning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DAU : 10million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Each Users search 10 times everyday.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Query Size : 20bytes ( 5bytes * 4words )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QPS : 10millon * 10times * 4words/24hours/3600sec = 4600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Max QPS : 9200QPS 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3" y="1136904"/>
            <a:ext cx="649224" cy="649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0" y="2252405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7" y="3099258"/>
            <a:ext cx="762000" cy="762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060030" y="2548981"/>
            <a:ext cx="1470841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F958E-596C-4454-90DD-84AFF9C2ABB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38577" y="2548981"/>
            <a:ext cx="1392294" cy="931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38577" y="1461516"/>
            <a:ext cx="1392294" cy="108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0CB6E65-D58F-4A3D-B17A-8680A0DFE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96" y="2176207"/>
            <a:ext cx="380998" cy="3809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14C4A4-5D71-44B4-9D91-579D5C70632E}"/>
              </a:ext>
            </a:extLst>
          </p:cNvPr>
          <p:cNvSpPr txBox="1"/>
          <p:nvPr/>
        </p:nvSpPr>
        <p:spPr>
          <a:xfrm>
            <a:off x="3290108" y="2938804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Keyword </a:t>
            </a:r>
            <a:br>
              <a:rPr lang="en-US" sz="1050" dirty="0"/>
            </a:br>
            <a:r>
              <a:rPr lang="en-US" sz="1050" dirty="0"/>
              <a:t>Search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A9B5347-67C2-4961-BAF2-D53584C8B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51" y="2177112"/>
            <a:ext cx="380998" cy="3809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688AC4-F604-4354-94F3-68397C7E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18" y="2557209"/>
            <a:ext cx="380998" cy="3809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4857E-73BA-4A41-BCBC-7AB180749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73" y="2558114"/>
            <a:ext cx="380998" cy="3809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A3A604F-8466-4183-A08F-4CEAC24A2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50" y="2356249"/>
            <a:ext cx="385463" cy="385463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C944E9-7D57-4D91-823B-EB0EA3E4D00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138049" y="2548981"/>
            <a:ext cx="2233601" cy="7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D90E852-C1E5-4471-95BD-74D68FEC9501}"/>
              </a:ext>
            </a:extLst>
          </p:cNvPr>
          <p:cNvSpPr txBox="1"/>
          <p:nvPr/>
        </p:nvSpPr>
        <p:spPr>
          <a:xfrm>
            <a:off x="4803763" y="2577166"/>
            <a:ext cx="109837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Prefix search</a:t>
            </a:r>
            <a:br>
              <a:rPr lang="en-US" sz="1050" dirty="0"/>
            </a:br>
            <a:r>
              <a:rPr lang="en-US" sz="1050" dirty="0"/>
              <a:t>each region</a:t>
            </a:r>
          </a:p>
          <a:p>
            <a:pPr algn="ctr"/>
            <a:r>
              <a:rPr lang="en-US" sz="1050" dirty="0"/>
              <a:t>Order by priority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D5DE27-B2E1-4787-8369-74DC6D679061}"/>
              </a:ext>
            </a:extLst>
          </p:cNvPr>
          <p:cNvSpPr txBox="1"/>
          <p:nvPr/>
        </p:nvSpPr>
        <p:spPr>
          <a:xfrm rot="2324436">
            <a:off x="2543235" y="1725634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Retrieve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33184F-DCFB-4E96-957E-1699456EA00D}"/>
              </a:ext>
            </a:extLst>
          </p:cNvPr>
          <p:cNvSpPr txBox="1"/>
          <p:nvPr/>
        </p:nvSpPr>
        <p:spPr>
          <a:xfrm>
            <a:off x="2466921" y="2296918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8511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cxnSpLocks/>
          </p:cNvCxnSpPr>
          <p:nvPr/>
        </p:nvCxnSpPr>
        <p:spPr>
          <a:xfrm flipV="1">
            <a:off x="2386033" y="2207075"/>
            <a:ext cx="1470841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5A3A604F-8466-4183-A08F-4CEAC24A2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72" y="1353523"/>
            <a:ext cx="225616" cy="22561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D5DE27-B2E1-4787-8369-74DC6D679061}"/>
              </a:ext>
            </a:extLst>
          </p:cNvPr>
          <p:cNvSpPr txBox="1"/>
          <p:nvPr/>
        </p:nvSpPr>
        <p:spPr>
          <a:xfrm>
            <a:off x="2724307" y="1930294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Retrieve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E432D-9B14-4FA5-83D2-33676A02DB7A}"/>
              </a:ext>
            </a:extLst>
          </p:cNvPr>
          <p:cNvSpPr txBox="1"/>
          <p:nvPr/>
        </p:nvSpPr>
        <p:spPr>
          <a:xfrm>
            <a:off x="5268848" y="152970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Cached Data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0A14F89-160B-45A2-8608-9D5D49704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21" y="1965660"/>
            <a:ext cx="540877" cy="5408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B88DDE7-D799-4F06-9284-2248B589F98C}"/>
              </a:ext>
            </a:extLst>
          </p:cNvPr>
          <p:cNvSpPr txBox="1"/>
          <p:nvPr/>
        </p:nvSpPr>
        <p:spPr>
          <a:xfrm>
            <a:off x="6209143" y="152970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Cached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46134-AE83-4622-9C45-543E94045CB9}"/>
              </a:ext>
            </a:extLst>
          </p:cNvPr>
          <p:cNvSpPr txBox="1"/>
          <p:nvPr/>
        </p:nvSpPr>
        <p:spPr>
          <a:xfrm>
            <a:off x="7130806" y="152970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Cached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C2D89-B1E4-4DAF-8C4A-ECB8FEBF393B}"/>
              </a:ext>
            </a:extLst>
          </p:cNvPr>
          <p:cNvSpPr txBox="1"/>
          <p:nvPr/>
        </p:nvSpPr>
        <p:spPr>
          <a:xfrm>
            <a:off x="4028124" y="2438665"/>
            <a:ext cx="373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IDC</a:t>
            </a:r>
          </a:p>
        </p:txBody>
      </p:sp>
      <p:pic>
        <p:nvPicPr>
          <p:cNvPr id="1026" name="Picture 2" descr="https://blog.kakaocdn.net/dn/pYAoN/btqPZJ9d7rl/YGhdbBzRXzLdY1ytJmsvJK/img.png">
            <a:extLst>
              <a:ext uri="{FF2B5EF4-FFF2-40B4-BE49-F238E27FC236}">
                <a16:creationId xmlns:a16="http://schemas.microsoft.com/office/drawing/2014/main" id="{0EDA1984-83BC-4CAE-9E69-ADE39606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448" y="2026886"/>
            <a:ext cx="1264699" cy="12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blog.kakaocdn.net/dn/pYAoN/btqPZJ9d7rl/YGhdbBzRXzLdY1ytJmsvJK/img.png">
            <a:extLst>
              <a:ext uri="{FF2B5EF4-FFF2-40B4-BE49-F238E27FC236}">
                <a16:creationId xmlns:a16="http://schemas.microsoft.com/office/drawing/2014/main" id="{2C560C64-9E30-4807-82B2-F1CA190D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48" y="2031940"/>
            <a:ext cx="1264699" cy="12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blog.kakaocdn.net/dn/pYAoN/btqPZJ9d7rl/YGhdbBzRXzLdY1ytJmsvJK/img.png">
            <a:extLst>
              <a:ext uri="{FF2B5EF4-FFF2-40B4-BE49-F238E27FC236}">
                <a16:creationId xmlns:a16="http://schemas.microsoft.com/office/drawing/2014/main" id="{76AFFDA9-6FCC-4B6F-A7A9-0A892C77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72" y="1971101"/>
            <a:ext cx="1264699" cy="12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5BA4F1CB-D31E-4FE5-88A4-86850106DEE6}"/>
              </a:ext>
            </a:extLst>
          </p:cNvPr>
          <p:cNvSpPr/>
          <p:nvPr/>
        </p:nvSpPr>
        <p:spPr>
          <a:xfrm>
            <a:off x="4536433" y="1210428"/>
            <a:ext cx="537542" cy="2053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97F972E-0E2A-4CA0-8F1B-DEDF1A37F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50" y="4165674"/>
            <a:ext cx="380998" cy="38099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EA937A5-F0C1-43A8-A951-90A799D0C15C}"/>
              </a:ext>
            </a:extLst>
          </p:cNvPr>
          <p:cNvSpPr txBox="1"/>
          <p:nvPr/>
        </p:nvSpPr>
        <p:spPr>
          <a:xfrm>
            <a:off x="6226345" y="4599737"/>
            <a:ext cx="9877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Trie</a:t>
            </a:r>
            <a:r>
              <a:rPr lang="en-US" sz="1050" dirty="0"/>
              <a:t> Generator</a:t>
            </a:r>
          </a:p>
          <a:p>
            <a:pPr algn="ctr"/>
            <a:r>
              <a:rPr lang="en-US" sz="1050" dirty="0"/>
              <a:t>(Batch Job)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BFAFC54-5E26-4FF6-B3C9-9EE9B74CB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93" y="2046705"/>
            <a:ext cx="345604" cy="3456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567948C-CBF3-4442-97D7-C973B0D968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87" y="2057252"/>
            <a:ext cx="324510" cy="32451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5604922-DCAC-4566-BD1D-E27559B2D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85" y="1995104"/>
            <a:ext cx="405638" cy="40563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810444-15B7-40BC-B329-389B653C4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04" y="3784676"/>
            <a:ext cx="380998" cy="3809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9E893C9-4156-465F-8970-9C45C5407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59" y="3785581"/>
            <a:ext cx="380998" cy="3809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65441AD-114A-4CD7-B540-3BB32C94B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26" y="4165678"/>
            <a:ext cx="380998" cy="3809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A70A135-B686-4E8B-9960-CC8DAFDD7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81" y="4166583"/>
            <a:ext cx="380998" cy="38099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8BFF550-879C-4EF1-95F8-91D4CAD5BA1A}"/>
              </a:ext>
            </a:extLst>
          </p:cNvPr>
          <p:cNvSpPr txBox="1"/>
          <p:nvPr/>
        </p:nvSpPr>
        <p:spPr>
          <a:xfrm>
            <a:off x="3631227" y="4561157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Keyword Save Service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8F4CC9-739C-44CC-B431-96578F14888C}"/>
              </a:ext>
            </a:extLst>
          </p:cNvPr>
          <p:cNvCxnSpPr>
            <a:cxnSpLocks/>
          </p:cNvCxnSpPr>
          <p:nvPr/>
        </p:nvCxnSpPr>
        <p:spPr>
          <a:xfrm>
            <a:off x="2321497" y="2529403"/>
            <a:ext cx="1437597" cy="1558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4F43A81-557B-4807-B556-BC41D4B67C83}"/>
              </a:ext>
            </a:extLst>
          </p:cNvPr>
          <p:cNvSpPr txBox="1"/>
          <p:nvPr/>
        </p:nvSpPr>
        <p:spPr>
          <a:xfrm rot="2859527">
            <a:off x="3005700" y="3136757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Save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30A39F7-7A62-4005-9CFA-BD1462891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75" y="5436492"/>
            <a:ext cx="380792" cy="38079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9C1F7FC-5667-4D47-9139-2138F1251282}"/>
              </a:ext>
            </a:extLst>
          </p:cNvPr>
          <p:cNvSpPr txBox="1"/>
          <p:nvPr/>
        </p:nvSpPr>
        <p:spPr>
          <a:xfrm>
            <a:off x="4133107" y="5839446"/>
            <a:ext cx="341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DB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6D6836-2E02-48DA-BAD4-FED731EDC67E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4306748" y="4815073"/>
            <a:ext cx="12328" cy="565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4BD00C-65D7-4A29-90EF-71CFBC3F3CF0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860330" y="4807486"/>
            <a:ext cx="1366015" cy="76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4F0716-ED04-4303-AB84-DED8C2218A9C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flipV="1">
            <a:off x="6776949" y="3235334"/>
            <a:ext cx="34749" cy="93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1A98CF-B966-44AF-8361-FE7A11749F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44462" y="3940191"/>
            <a:ext cx="252015" cy="25201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AF90705-9601-4825-8D47-FD83A7561BAB}"/>
              </a:ext>
            </a:extLst>
          </p:cNvPr>
          <p:cNvSpPr txBox="1"/>
          <p:nvPr/>
        </p:nvSpPr>
        <p:spPr>
          <a:xfrm>
            <a:off x="5604168" y="1076944"/>
            <a:ext cx="1915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Alphabet based </a:t>
            </a:r>
            <a:r>
              <a:rPr lang="en-US" sz="1050" dirty="0" err="1"/>
              <a:t>Sharding</a:t>
            </a:r>
            <a:r>
              <a:rPr lang="en-US" sz="1050" dirty="0"/>
              <a:t> (aa-</a:t>
            </a:r>
            <a:r>
              <a:rPr lang="en-US" sz="1050" dirty="0" err="1"/>
              <a:t>zz</a:t>
            </a:r>
            <a:r>
              <a:rPr lang="en-US" sz="1050" dirty="0"/>
              <a:t>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39B41B7-7C8A-483D-A4F8-95FDE220D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83" y="1353523"/>
            <a:ext cx="225616" cy="22561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3461478-9A2E-47DA-A372-1B17FFDA0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78" y="1353523"/>
            <a:ext cx="225616" cy="2256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D018855-90B3-4734-ABE2-94C9C1BDC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18" y="1353523"/>
            <a:ext cx="225616" cy="2256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74CA64A-EEDB-4942-9BA4-05783192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46" y="1353523"/>
            <a:ext cx="225616" cy="2256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3967C7-D706-4E79-B2B2-4AC5999F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57" y="1353523"/>
            <a:ext cx="225616" cy="22561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99CD5D1-B57D-49D0-B4CA-98143BECF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552" y="1353523"/>
            <a:ext cx="225616" cy="2256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21EE1B1-C60E-4ABC-9748-EA634BF60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92" y="1353523"/>
            <a:ext cx="225616" cy="2256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D87290D-0B12-42AB-8303-AB8E3941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22" y="1353523"/>
            <a:ext cx="225616" cy="22561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CEF92BF-C8F2-44F1-A513-BF7A3B025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33" y="1353523"/>
            <a:ext cx="225616" cy="2256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B8CAAA-8990-48C3-B3CA-3051706A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28" y="1353523"/>
            <a:ext cx="225616" cy="22561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F2E66ED-9389-4090-869D-7AD860A37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68" y="1353523"/>
            <a:ext cx="225616" cy="225616"/>
          </a:xfrm>
          <a:prstGeom prst="rect">
            <a:avLst/>
          </a:prstGeom>
        </p:spPr>
      </p:pic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51EAE83E-64AC-49A1-A3C4-5EB097006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56721"/>
              </p:ext>
            </p:extLst>
          </p:nvPr>
        </p:nvGraphicFramePr>
        <p:xfrm>
          <a:off x="914502" y="5114416"/>
          <a:ext cx="29580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807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556601176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3100165475"/>
                    </a:ext>
                  </a:extLst>
                </a:gridCol>
                <a:gridCol w="684087">
                  <a:extLst>
                    <a:ext uri="{9D8B030D-6E8A-4147-A177-3AD203B41FA5}">
                      <a16:colId xmlns:a16="http://schemas.microsoft.com/office/drawing/2014/main" val="3638617122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91602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36950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04943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E9AE9768-7ABB-4F67-BFED-F52B99F8EE4A}"/>
              </a:ext>
            </a:extLst>
          </p:cNvPr>
          <p:cNvSpPr txBox="1"/>
          <p:nvPr/>
        </p:nvSpPr>
        <p:spPr>
          <a:xfrm>
            <a:off x="812720" y="4876709"/>
            <a:ext cx="20778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Priority = Date*Weight*Frequency</a:t>
            </a:r>
          </a:p>
        </p:txBody>
      </p:sp>
    </p:spTree>
    <p:extLst>
      <p:ext uri="{BB962C8B-B14F-4D97-AF65-F5344CB8AC3E}">
        <p14:creationId xmlns:p14="http://schemas.microsoft.com/office/powerpoint/2010/main" val="28670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163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맑은 고딕</vt:lpstr>
      <vt:lpstr>Arial</vt:lpstr>
      <vt:lpstr>Calibri</vt:lpstr>
      <vt:lpstr>Calibri Light</vt:lpstr>
      <vt:lpstr>Office Theme</vt:lpstr>
      <vt:lpstr>Keyword Suggestion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41</cp:revision>
  <dcterms:created xsi:type="dcterms:W3CDTF">2022-03-18T19:50:45Z</dcterms:created>
  <dcterms:modified xsi:type="dcterms:W3CDTF">2022-04-02T22:41:34Z</dcterms:modified>
</cp:coreProperties>
</file>