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File Upload : 10Gb size limit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Download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Automatic synchronize</a:t>
            </a:r>
            <a:b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altLang="ko-KR" sz="1600" dirty="0" err="1">
                <a:solidFill>
                  <a:srgbClr val="424242"/>
                </a:solidFill>
                <a:latin typeface="-apple-system"/>
              </a:rPr>
              <a:t>Versionable</a:t>
            </a: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: saving max 10 versions and dealing with </a:t>
            </a:r>
            <a:r>
              <a:rPr lang="en-US" altLang="ko-KR" sz="1600" dirty="0" err="1">
                <a:solidFill>
                  <a:srgbClr val="424242"/>
                </a:solidFill>
                <a:latin typeface="-apple-system"/>
              </a:rPr>
              <a:t>conflic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-apple-system"/>
              </a:rPr>
              <a:t>Storage Size : 500GB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DAU : 1million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- 50% people upload two files.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 Average File Size : 5MB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-&gt; Monthly : 1mil *50% * 2 * 5MB * 30days = 150TB</a:t>
            </a: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1" y="2167981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3766683" y="2904937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28281" y="2529963"/>
            <a:ext cx="2365646" cy="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30" y="2252405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77" y="3099258"/>
            <a:ext cx="762000" cy="76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174603-C87D-4291-847F-AE2B1741D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27" y="2148963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2060030" y="2548981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138577" y="2548981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8577" y="1461516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94" y="721144"/>
            <a:ext cx="515114" cy="515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2176205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4927891" y="2977276"/>
            <a:ext cx="17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2177110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77" y="2557207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32" y="2558112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92871" y="2548981"/>
            <a:ext cx="812840" cy="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91" y="2527171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90" y="233666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49" y="2527171"/>
            <a:ext cx="220535" cy="2205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885A3D5-C7F2-4F77-B2D1-6E3030C0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13" y="3760011"/>
            <a:ext cx="380998" cy="3809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5639B65-F607-48CB-B356-9148B049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68" y="3760916"/>
            <a:ext cx="380998" cy="3809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529474-0F4A-4622-A16A-B83B543E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35" y="4141013"/>
            <a:ext cx="380998" cy="380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0D52036-36CF-4171-A235-FC53C8F7A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90" y="4141918"/>
            <a:ext cx="380998" cy="3809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4CA6D8-3637-433E-A7BB-6D2D6D686373}"/>
              </a:ext>
            </a:extLst>
          </p:cNvPr>
          <p:cNvSpPr txBox="1"/>
          <p:nvPr/>
        </p:nvSpPr>
        <p:spPr>
          <a:xfrm>
            <a:off x="4927891" y="4621413"/>
            <a:ext cx="201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Download Service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C90F01-2A6A-4417-8DEB-34B0973359C6}"/>
              </a:ext>
            </a:extLst>
          </p:cNvPr>
          <p:cNvCxnSpPr>
            <a:cxnSpLocks/>
            <a:stCxn id="21" idx="2"/>
            <a:endCxn id="41" idx="3"/>
          </p:cNvCxnSpPr>
          <p:nvPr/>
        </p:nvCxnSpPr>
        <p:spPr>
          <a:xfrm flipH="1">
            <a:off x="5813888" y="2910963"/>
            <a:ext cx="2961039" cy="14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C354A9-9696-48C2-9E1C-BD6A0A319285}"/>
              </a:ext>
            </a:extLst>
          </p:cNvPr>
          <p:cNvCxnSpPr>
            <a:cxnSpLocks/>
          </p:cNvCxnSpPr>
          <p:nvPr/>
        </p:nvCxnSpPr>
        <p:spPr>
          <a:xfrm>
            <a:off x="4239921" y="2924340"/>
            <a:ext cx="813128" cy="697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33" y="823952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4925469" y="1625023"/>
            <a:ext cx="1762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History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88" y="824857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555" y="1204954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10" y="1205859"/>
            <a:ext cx="380998" cy="38099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27DEDF-98CF-4F04-9DD6-8F41CEF2BF01}"/>
              </a:ext>
            </a:extLst>
          </p:cNvPr>
          <p:cNvCxnSpPr>
            <a:cxnSpLocks/>
          </p:cNvCxnSpPr>
          <p:nvPr/>
        </p:nvCxnSpPr>
        <p:spPr>
          <a:xfrm flipV="1">
            <a:off x="4292871" y="1258289"/>
            <a:ext cx="714241" cy="932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A38A65-7D4D-465F-9DEB-81A994B20018}"/>
              </a:ext>
            </a:extLst>
          </p:cNvPr>
          <p:cNvCxnSpPr>
            <a:cxnSpLocks/>
          </p:cNvCxnSpPr>
          <p:nvPr/>
        </p:nvCxnSpPr>
        <p:spPr>
          <a:xfrm>
            <a:off x="5962894" y="1204950"/>
            <a:ext cx="2488238" cy="101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473952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372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Upload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4364"/>
              </p:ext>
            </p:extLst>
          </p:nvPr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7033"/>
              </p:ext>
            </p:extLst>
          </p:nvPr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0916"/>
              </p:ext>
            </p:extLst>
          </p:nvPr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3EF7A2-07F3-4CE0-9D56-5FF9F97DDC65}"/>
              </a:ext>
            </a:extLst>
          </p:cNvPr>
          <p:cNvSpPr txBox="1"/>
          <p:nvPr/>
        </p:nvSpPr>
        <p:spPr>
          <a:xfrm>
            <a:off x="1898116" y="272204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Updated</a:t>
            </a:r>
            <a:br>
              <a:rPr lang="en-US" sz="1200" dirty="0"/>
            </a:br>
            <a:r>
              <a:rPr lang="en-US" sz="1200" dirty="0"/>
              <a:t>Block upload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40E6D09-9ECD-4B34-AEF2-171B928783AF}"/>
              </a:ext>
            </a:extLst>
          </p:cNvPr>
          <p:cNvCxnSpPr>
            <a:cxnSpLocks/>
          </p:cNvCxnSpPr>
          <p:nvPr/>
        </p:nvCxnSpPr>
        <p:spPr>
          <a:xfrm>
            <a:off x="1997916" y="2564675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7BA903-7E40-45E5-ACFD-C69A6F63E188}"/>
              </a:ext>
            </a:extLst>
          </p:cNvPr>
          <p:cNvCxnSpPr>
            <a:cxnSpLocks/>
          </p:cNvCxnSpPr>
          <p:nvPr/>
        </p:nvCxnSpPr>
        <p:spPr>
          <a:xfrm>
            <a:off x="2006806" y="267220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머클트리1.png">
            <a:extLst>
              <a:ext uri="{FF2B5EF4-FFF2-40B4-BE49-F238E27FC236}">
                <a16:creationId xmlns:a16="http://schemas.microsoft.com/office/drawing/2014/main" id="{B97B7ABA-2B4B-44AF-859C-375DC93E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1" y="3318984"/>
            <a:ext cx="2646180" cy="15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8D59DC3-09B8-424C-8817-A7F2E4AA603B}"/>
              </a:ext>
            </a:extLst>
          </p:cNvPr>
          <p:cNvSpPr txBox="1"/>
          <p:nvPr/>
        </p:nvSpPr>
        <p:spPr>
          <a:xfrm>
            <a:off x="966718" y="4819864"/>
            <a:ext cx="278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Merkle Tree is better than linear blocks</a:t>
            </a:r>
          </a:p>
          <a:p>
            <a:r>
              <a:rPr lang="en-US" sz="1200" dirty="0"/>
              <a:t> if the file changes a little and quite often.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55736" y="2090174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Version Conflict</a:t>
            </a:r>
          </a:p>
        </p:txBody>
      </p:sp>
    </p:spTree>
    <p:extLst>
      <p:ext uri="{BB962C8B-B14F-4D97-AF65-F5344CB8AC3E}">
        <p14:creationId xmlns:p14="http://schemas.microsoft.com/office/powerpoint/2010/main" val="414613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2388611"/>
            <a:ext cx="345604" cy="34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85" y="2285868"/>
            <a:ext cx="559316" cy="559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2918864" y="281625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</p:cNvCxnSpPr>
          <p:nvPr/>
        </p:nvCxnSpPr>
        <p:spPr>
          <a:xfrm flipV="1">
            <a:off x="5113454" y="2564599"/>
            <a:ext cx="1024526" cy="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84" y="2399158"/>
            <a:ext cx="324510" cy="324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2" y="2337010"/>
            <a:ext cx="405638" cy="40563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</p:cNvCxnSpPr>
          <p:nvPr/>
        </p:nvCxnSpPr>
        <p:spPr>
          <a:xfrm>
            <a:off x="1995494" y="2597477"/>
            <a:ext cx="802091" cy="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324D0C8-1F10-4B1B-86D4-A0F6B929C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7" y="1597978"/>
            <a:ext cx="375972" cy="37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811FDA-C309-47EA-B69F-F83B1AD91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2200059"/>
            <a:ext cx="380998" cy="380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A58F72-E2F1-4BB7-A451-31EA92EDE44E}"/>
              </a:ext>
            </a:extLst>
          </p:cNvPr>
          <p:cNvSpPr txBox="1"/>
          <p:nvPr/>
        </p:nvSpPr>
        <p:spPr>
          <a:xfrm>
            <a:off x="3947195" y="2962058"/>
            <a:ext cx="1559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Download Service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457AD-EDF2-43EA-A1C9-DCFA2C6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83" y="2200964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89DF74-489D-420C-BFD3-7407D97A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50" y="2581061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8CB5D1-B46C-4DCC-B4CC-C541D05A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05" y="2581966"/>
            <a:ext cx="380998" cy="38099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082F41-327A-499A-8AC1-F37EE0F0B421}"/>
              </a:ext>
            </a:extLst>
          </p:cNvPr>
          <p:cNvCxnSpPr>
            <a:cxnSpLocks/>
          </p:cNvCxnSpPr>
          <p:nvPr/>
        </p:nvCxnSpPr>
        <p:spPr>
          <a:xfrm>
            <a:off x="3356901" y="2539282"/>
            <a:ext cx="806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0C4C115-ADDD-4A24-A96C-4D85EBC61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0" y="2734215"/>
            <a:ext cx="220535" cy="220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772AA8-A3E2-46FD-A6CD-E3DC3D7E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131248"/>
            <a:ext cx="220535" cy="2205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CE1CF4-6E40-46B4-8086-0D0B3BBB3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2429015"/>
            <a:ext cx="220535" cy="22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96EE4-8B16-4F86-8BFE-3D98BB206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127667"/>
            <a:ext cx="385463" cy="3854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6324E7-271C-41DA-AC78-8B9205B2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58" y="2572835"/>
            <a:ext cx="385463" cy="3854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2E85DCC-CC4C-46E9-9C70-7C1DBE765ED0}"/>
              </a:ext>
            </a:extLst>
          </p:cNvPr>
          <p:cNvSpPr txBox="1"/>
          <p:nvPr/>
        </p:nvSpPr>
        <p:spPr>
          <a:xfrm>
            <a:off x="6224126" y="2954750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1245D-5984-4D4E-8906-FBBE64A981D6}"/>
              </a:ext>
            </a:extLst>
          </p:cNvPr>
          <p:cNvSpPr txBox="1"/>
          <p:nvPr/>
        </p:nvSpPr>
        <p:spPr>
          <a:xfrm>
            <a:off x="7179536" y="3001130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4E8E03-993D-4C98-802C-A3794AEC849B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 flipV="1">
            <a:off x="6804821" y="2241516"/>
            <a:ext cx="620550" cy="7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40D32F-52E5-4462-8665-98FB412C3D3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6804821" y="2320399"/>
            <a:ext cx="620550" cy="2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C85AE3-04B2-497C-8D66-7B49CA0B828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6804821" y="2765567"/>
            <a:ext cx="620549" cy="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33AED0-0388-4B54-BF03-1A76360C9A8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04821" y="2539283"/>
            <a:ext cx="620550" cy="22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589AB75-4C67-4F93-AFFC-6AB7CCFA55EA}"/>
              </a:ext>
            </a:extLst>
          </p:cNvPr>
          <p:cNvGraphicFramePr>
            <a:graphicFrameLocks noGrp="1"/>
          </p:cNvGraphicFramePr>
          <p:nvPr/>
        </p:nvGraphicFramePr>
        <p:xfrm>
          <a:off x="8408319" y="849944"/>
          <a:ext cx="11947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768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Password,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EDEB3DC-4AD7-49C9-A90A-3D323E95E368}"/>
              </a:ext>
            </a:extLst>
          </p:cNvPr>
          <p:cNvGraphicFramePr>
            <a:graphicFrameLocks noGrp="1"/>
          </p:cNvGraphicFramePr>
          <p:nvPr/>
        </p:nvGraphicFramePr>
        <p:xfrm>
          <a:off x="9777389" y="849944"/>
          <a:ext cx="2205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2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</a:t>
                      </a:r>
                      <a:r>
                        <a:rPr lang="en-US" sz="1000" dirty="0" err="1"/>
                        <a:t>UserId</a:t>
                      </a:r>
                      <a:r>
                        <a:rPr lang="en-US" sz="1000" dirty="0"/>
                        <a:t>, Path,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5BDF129-B2E0-4EB6-AF33-4F95AD9F2E18}"/>
              </a:ext>
            </a:extLst>
          </p:cNvPr>
          <p:cNvGraphicFramePr>
            <a:graphicFrameLocks noGrp="1"/>
          </p:cNvGraphicFramePr>
          <p:nvPr/>
        </p:nvGraphicFramePr>
        <p:xfrm>
          <a:off x="9970937" y="1542288"/>
          <a:ext cx="20116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MetaId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BlockPath,Hash</a:t>
                      </a:r>
                      <a:r>
                        <a:rPr lang="en-US" sz="1000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4D159F9-090B-4BF1-9922-88384638614F}"/>
              </a:ext>
            </a:extLst>
          </p:cNvPr>
          <p:cNvCxnSpPr>
            <a:endCxn id="61" idx="1"/>
          </p:cNvCxnSpPr>
          <p:nvPr/>
        </p:nvCxnSpPr>
        <p:spPr>
          <a:xfrm>
            <a:off x="9603087" y="1093784"/>
            <a:ext cx="174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E6541F3-5DE6-4922-95F0-4BDDDD838C8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976777" y="1337624"/>
            <a:ext cx="0" cy="20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CB34DE0-0770-4E9B-A56C-1496FDB07093}"/>
              </a:ext>
            </a:extLst>
          </p:cNvPr>
          <p:cNvCxnSpPr>
            <a:stCxn id="4" idx="0"/>
            <a:endCxn id="60" idx="1"/>
          </p:cNvCxnSpPr>
          <p:nvPr/>
        </p:nvCxnSpPr>
        <p:spPr>
          <a:xfrm rot="5400000" flipH="1" flipV="1">
            <a:off x="6993263" y="712612"/>
            <a:ext cx="1033883" cy="179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EE5F9C-0414-4112-B5DA-4BB7E0E521FF}"/>
              </a:ext>
            </a:extLst>
          </p:cNvPr>
          <p:cNvCxnSpPr>
            <a:cxnSpLocks/>
          </p:cNvCxnSpPr>
          <p:nvPr/>
        </p:nvCxnSpPr>
        <p:spPr>
          <a:xfrm flipH="1">
            <a:off x="3384113" y="2345102"/>
            <a:ext cx="803190" cy="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04E05-C3E2-4A06-A62E-EA177F47FDF4}"/>
              </a:ext>
            </a:extLst>
          </p:cNvPr>
          <p:cNvSpPr txBox="1"/>
          <p:nvPr/>
        </p:nvSpPr>
        <p:spPr>
          <a:xfrm>
            <a:off x="3246198" y="1811742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Blocks for synchronize</a:t>
            </a:r>
          </a:p>
          <a:p>
            <a:r>
              <a:rPr lang="en-US" sz="1100" dirty="0"/>
              <a:t>Full File for Download</a:t>
            </a:r>
          </a:p>
        </p:txBody>
      </p:sp>
    </p:spTree>
    <p:extLst>
      <p:ext uri="{BB962C8B-B14F-4D97-AF65-F5344CB8AC3E}">
        <p14:creationId xmlns:p14="http://schemas.microsoft.com/office/powerpoint/2010/main" val="24049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Calibri</vt:lpstr>
      <vt:lpstr>Calibri Light</vt:lpstr>
      <vt:lpstr>Office Theme</vt:lpstr>
      <vt:lpstr>Cloud Storage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24</cp:revision>
  <dcterms:created xsi:type="dcterms:W3CDTF">2022-03-18T19:50:45Z</dcterms:created>
  <dcterms:modified xsi:type="dcterms:W3CDTF">2022-03-26T14:57:51Z</dcterms:modified>
</cp:coreProperties>
</file>