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Uber location sharing system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95596C-DBC0-418D-A9AE-9F90496E09C8}"/>
              </a:ext>
            </a:extLst>
          </p:cNvPr>
          <p:cNvSpPr txBox="1"/>
          <p:nvPr/>
        </p:nvSpPr>
        <p:spPr>
          <a:xfrm>
            <a:off x="7752920" y="1100859"/>
            <a:ext cx="34509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Functional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1M user connections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Mobile </a:t>
            </a:r>
            <a:r>
              <a:rPr lang="en-US" sz="2000" dirty="0" err="1"/>
              <a:t>Targetted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Save location data on 1 year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GPS based location sharing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5 seconds term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A8C8-C0F1-405A-BF02-009E996025B9}"/>
              </a:ext>
            </a:extLst>
          </p:cNvPr>
          <p:cNvSpPr txBox="1"/>
          <p:nvPr/>
        </p:nvSpPr>
        <p:spPr>
          <a:xfrm>
            <a:off x="7752920" y="3717937"/>
            <a:ext cx="1792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Non-Functional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Reliable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Sustainable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Scaleable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432021" y="11834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424242"/>
                </a:solidFill>
                <a:latin typeface="-apple-system"/>
              </a:rPr>
              <a:t>What is the frequency of posting location 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424242"/>
                </a:solidFill>
                <a:latin typeface="-apple-system"/>
              </a:rPr>
              <a:t>Should the location history stored on the device 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424242"/>
                </a:solidFill>
                <a:latin typeface="-apple-system"/>
              </a:rPr>
              <a:t>What if the location is not reported due to bad network? Should it be posted after sometime?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424242"/>
                </a:solidFill>
                <a:latin typeface="-apple-system"/>
              </a:rPr>
              <a:t>Is there any threshold between two location postings? Like the user should move at least 100m or for every 2 minutes 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424242"/>
                </a:solidFill>
                <a:latin typeface="-apple-system"/>
              </a:rPr>
              <a:t>Should the app share location even when the device is idle?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424242"/>
                </a:solidFill>
                <a:latin typeface="-apple-system"/>
              </a:rPr>
              <a:t>What are the supported </a:t>
            </a:r>
            <a:r>
              <a:rPr lang="en-US" dirty="0" err="1">
                <a:solidFill>
                  <a:srgbClr val="424242"/>
                </a:solidFill>
                <a:latin typeface="-apple-system"/>
              </a:rPr>
              <a:t>api</a:t>
            </a:r>
            <a:r>
              <a:rPr lang="en-US" dirty="0">
                <a:solidFill>
                  <a:srgbClr val="424242"/>
                </a:solidFill>
                <a:latin typeface="-apple-system"/>
              </a:rPr>
              <a:t> levels 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424242"/>
                </a:solidFill>
                <a:latin typeface="-apple-system"/>
              </a:rPr>
              <a:t>Can the application assume the availability of play services ?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424242"/>
                </a:solidFill>
                <a:latin typeface="-apple-system"/>
              </a:rPr>
              <a:t>Should the app post the location when it is running in the background ?</a:t>
            </a:r>
            <a:endParaRPr lang="en-US" b="0" i="0" dirty="0">
              <a:solidFill>
                <a:srgbClr val="42424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53" y="1136904"/>
            <a:ext cx="649224" cy="649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DE5FE-E572-4434-92F7-E6B48F18FAC0}"/>
              </a:ext>
            </a:extLst>
          </p:cNvPr>
          <p:cNvSpPr txBox="1"/>
          <p:nvPr/>
        </p:nvSpPr>
        <p:spPr>
          <a:xfrm>
            <a:off x="1474934" y="1770595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F0E7D-0A55-44E2-9523-3579DCBC5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72" y="2742840"/>
            <a:ext cx="649224" cy="649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EFA412-00CC-4739-AAFD-01DF68AD1F37}"/>
              </a:ext>
            </a:extLst>
          </p:cNvPr>
          <p:cNvSpPr txBox="1"/>
          <p:nvPr/>
        </p:nvSpPr>
        <p:spPr>
          <a:xfrm>
            <a:off x="1489353" y="3376531"/>
            <a:ext cx="695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Driver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72" y="1871405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4025268" y="2633405"/>
            <a:ext cx="721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458E4D-B40E-4370-8A72-3F0EEDE62F00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138577" y="1461516"/>
            <a:ext cx="1866495" cy="7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AEE627-FAB6-4373-A964-DF784FB9EEAD}"/>
              </a:ext>
            </a:extLst>
          </p:cNvPr>
          <p:cNvSpPr txBox="1"/>
          <p:nvPr/>
        </p:nvSpPr>
        <p:spPr>
          <a:xfrm rot="1403059">
            <a:off x="2359406" y="1616706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Info, location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E0668F-75E1-4948-A75C-DEDA147D38F8}"/>
              </a:ext>
            </a:extLst>
          </p:cNvPr>
          <p:cNvCxnSpPr>
            <a:cxnSpLocks/>
          </p:cNvCxnSpPr>
          <p:nvPr/>
        </p:nvCxnSpPr>
        <p:spPr>
          <a:xfrm rot="18606145">
            <a:off x="2168193" y="2373541"/>
            <a:ext cx="1866495" cy="7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392EE8-9245-4596-8529-33F7C3F8A239}"/>
              </a:ext>
            </a:extLst>
          </p:cNvPr>
          <p:cNvSpPr txBox="1"/>
          <p:nvPr/>
        </p:nvSpPr>
        <p:spPr>
          <a:xfrm rot="20009204">
            <a:off x="2389022" y="2528731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Info, location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B025A4-22C7-43C3-A133-019597934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871405"/>
            <a:ext cx="762000" cy="76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0E9926-47CE-4796-98B3-DCF31F161F07}"/>
              </a:ext>
            </a:extLst>
          </p:cNvPr>
          <p:cNvSpPr txBox="1"/>
          <p:nvPr/>
        </p:nvSpPr>
        <p:spPr>
          <a:xfrm>
            <a:off x="6393589" y="2633405"/>
            <a:ext cx="959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Database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4767072" y="2252405"/>
            <a:ext cx="1725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3E531F3-5ED2-4365-8D06-023931804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0053"/>
              </p:ext>
            </p:extLst>
          </p:nvPr>
        </p:nvGraphicFramePr>
        <p:xfrm>
          <a:off x="6393589" y="2971959"/>
          <a:ext cx="13422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36">
                  <a:extLst>
                    <a:ext uri="{9D8B030D-6E8A-4147-A177-3AD203B41FA5}">
                      <a16:colId xmlns:a16="http://schemas.microsoft.com/office/drawing/2014/main" val="3770526777"/>
                    </a:ext>
                  </a:extLst>
                </a:gridCol>
              </a:tblGrid>
              <a:tr h="187029">
                <a:tc>
                  <a:txBody>
                    <a:bodyPr/>
                    <a:lstStyle/>
                    <a:p>
                      <a:r>
                        <a:rPr lang="en-US" sz="1400" b="0" dirty="0"/>
                        <a:t>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44459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33772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r>
                        <a:rPr lang="en-US" sz="1400" dirty="0"/>
                        <a:t>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86737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DriverID</a:t>
                      </a:r>
                      <a:r>
                        <a:rPr lang="en-US" sz="1400" dirty="0"/>
                        <a:t>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41106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53575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LastUpdatedOn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9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46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51" y="2341172"/>
            <a:ext cx="649224" cy="649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DE5FE-E572-4434-92F7-E6B48F18FAC0}"/>
              </a:ext>
            </a:extLst>
          </p:cNvPr>
          <p:cNvSpPr txBox="1"/>
          <p:nvPr/>
        </p:nvSpPr>
        <p:spPr>
          <a:xfrm>
            <a:off x="1512732" y="2974863"/>
            <a:ext cx="697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</a:t>
            </a:r>
          </a:p>
          <a:p>
            <a:r>
              <a:rPr lang="en-US" sz="1600" dirty="0" err="1"/>
              <a:t>Dirver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434581-E6ED-4882-BA7E-A419699C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72" y="1871405"/>
            <a:ext cx="7620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05F911-4E56-49D4-8BF2-B25F31EBBD5C}"/>
              </a:ext>
            </a:extLst>
          </p:cNvPr>
          <p:cNvSpPr txBox="1"/>
          <p:nvPr/>
        </p:nvSpPr>
        <p:spPr>
          <a:xfrm>
            <a:off x="3563239" y="2682619"/>
            <a:ext cx="1909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 Collect 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458E4D-B40E-4370-8A72-3F0EEDE62F00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176375" y="2252405"/>
            <a:ext cx="1828697" cy="41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3B025A4-22C7-43C3-A133-019597934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31" y="1886226"/>
            <a:ext cx="762000" cy="76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0E9926-47CE-4796-98B3-DCF31F161F07}"/>
              </a:ext>
            </a:extLst>
          </p:cNvPr>
          <p:cNvSpPr txBox="1"/>
          <p:nvPr/>
        </p:nvSpPr>
        <p:spPr>
          <a:xfrm>
            <a:off x="8088280" y="2633405"/>
            <a:ext cx="959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Database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83834-283C-4B36-B9F0-09CF248E64D1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4767072" y="2252405"/>
            <a:ext cx="1328928" cy="1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3E531F3-5ED2-4365-8D06-023931804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6171"/>
              </p:ext>
            </p:extLst>
          </p:nvPr>
        </p:nvGraphicFramePr>
        <p:xfrm>
          <a:off x="8088280" y="2971959"/>
          <a:ext cx="13422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36">
                  <a:extLst>
                    <a:ext uri="{9D8B030D-6E8A-4147-A177-3AD203B41FA5}">
                      <a16:colId xmlns:a16="http://schemas.microsoft.com/office/drawing/2014/main" val="3770526777"/>
                    </a:ext>
                  </a:extLst>
                </a:gridCol>
              </a:tblGrid>
              <a:tr h="187029">
                <a:tc>
                  <a:txBody>
                    <a:bodyPr/>
                    <a:lstStyle/>
                    <a:p>
                      <a:r>
                        <a:rPr lang="en-US" sz="1400" b="0" dirty="0"/>
                        <a:t>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44459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33772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r>
                        <a:rPr lang="en-US" sz="1400" dirty="0"/>
                        <a:t>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86737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DriverID</a:t>
                      </a:r>
                      <a:r>
                        <a:rPr lang="en-US" sz="1400" dirty="0"/>
                        <a:t>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41106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53575"/>
                  </a:ext>
                </a:extLst>
              </a:tr>
              <a:tr h="1870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LastUpdatedOn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9387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77AC4F6-D278-4D25-8A22-F0CBFF7BD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9872"/>
            <a:ext cx="654709" cy="65470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ED955B-A03D-452C-B1EA-E82C034AD7D3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6750709" y="2267226"/>
            <a:ext cx="1436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A6130F2-D5B9-442E-B35A-EA5594E6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09" y="3158511"/>
            <a:ext cx="762000" cy="762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5882478-A413-4383-8D20-F7D0A5AD5591}"/>
              </a:ext>
            </a:extLst>
          </p:cNvPr>
          <p:cNvSpPr txBox="1"/>
          <p:nvPr/>
        </p:nvSpPr>
        <p:spPr>
          <a:xfrm>
            <a:off x="3596576" y="3969725"/>
            <a:ext cx="1956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Location Sharing Service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177C16-3409-4BFB-A799-3905A7FD3D6E}"/>
              </a:ext>
            </a:extLst>
          </p:cNvPr>
          <p:cNvCxnSpPr>
            <a:cxnSpLocks/>
            <a:stCxn id="3" idx="2"/>
            <a:endCxn id="28" idx="3"/>
          </p:cNvCxnSpPr>
          <p:nvPr/>
        </p:nvCxnSpPr>
        <p:spPr>
          <a:xfrm flipH="1">
            <a:off x="4800409" y="2594581"/>
            <a:ext cx="1622946" cy="94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8CBAAD-161E-459E-B70B-13703509E0C4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190794" y="2888275"/>
            <a:ext cx="1847615" cy="65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DA01155-7C20-4F8E-A04B-EBB1A8010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06" y="1480757"/>
            <a:ext cx="515114" cy="5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4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Uber location sharing 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8</cp:revision>
  <dcterms:created xsi:type="dcterms:W3CDTF">2022-03-18T19:50:45Z</dcterms:created>
  <dcterms:modified xsi:type="dcterms:W3CDTF">2022-03-18T20:27:48Z</dcterms:modified>
</cp:coreProperties>
</file>