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E9F2-FE83-4C1C-B1EB-50C9AAA9A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7650D-94C1-4401-B246-F70FEDF4E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5EE0-82A3-4973-A1E6-8CAD5D77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C487-C298-4D76-A2EA-F1D70166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639-4B55-4D9D-BD93-550152FC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453D-B1DF-4118-8B73-53A0AD8E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6E3D2-5F8C-4939-B1A3-698D9C1C6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5655-B567-42E4-B6A3-63525D40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2115-90A6-4916-8B96-4C1AD1B6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D4FE-A0DC-428F-9DD4-740AAFAC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93D84-EB2E-4068-ACD5-B680367D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6E847-91DC-49AB-8242-5973D022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29515-9CE7-4A70-9B34-2685240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F2C5-40B5-407E-90F8-7108DA56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62B2-FCA3-4799-A50F-96CDE37E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7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060B-15D8-4530-9968-D8F64D9A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EF67-9E17-480E-ADF4-FF13C3A9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90F9-B039-4D52-B8F4-3E88AC44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CDF9-A5A5-4F6D-BAB9-D6CDFBD4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998B-16C0-4F38-BE76-E7338CC0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3B4A-8D5B-4E86-BB24-380D9545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7DD3-F5EE-4798-B7F2-26A84237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5D8F-664E-47F4-A2DE-15CDA5BF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BD35-18AD-4B91-9B38-358A4258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ADCC-FEB1-48F9-803F-6BFC2CE0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2499-D75A-404D-A6DF-9445FB4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09C4-2987-4B7F-8CF7-FE86089BF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4F1BC-B604-4AE3-94E8-BAF585235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2C0-E90D-439C-9F1D-F1CC36DB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8EAA-3CBF-4714-A83E-350A0B18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FCC88-3327-45A3-90D3-CA711389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8545-6643-4BFD-9D00-41EF2CF1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35D8-3D38-4D55-BD5B-5406D275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5710F-AF40-4499-865F-ABECE2F9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31593-02E8-4E4C-9241-6432A3427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857B1-0550-40D0-88E2-3E4F47F7C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4E2F2-44CA-4847-B1D6-E0A36720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CAC5B-D7A3-4B4C-8D4F-D87C9F73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38E02-7D2F-4313-8DBB-6F7339C1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80FE-627F-4411-8ECB-93BE01E0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4EC8E-5E7F-41D0-8B71-C4CF43D9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21A7-E42D-4A7E-8357-2BDF6C4B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8D4B7-59B7-4745-A480-11B9055D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BB195-DFAA-481A-B6A1-B37C12B6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27753-F3D7-4D1A-B499-C11DCFCE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398D9-29A2-43E1-A504-6A8C839B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55B7-118E-46C6-82C7-DC25728A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E7EF-4EEB-48D3-A221-3E28B54E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68151-7441-4105-BBDB-B1BD544FB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9A36-1FC5-4B7B-9EAC-DED92B3A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BB42C-0085-4682-B1E0-7B611ABA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04C59-38F6-41DF-8BCF-0EAB625C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F0D-5963-4AE8-98E8-E8B4BBCB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FB9A1-2B84-4E6E-979B-DD114656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087BC-2D28-481F-A3C8-30EEB0F4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36482-B0BD-4B27-B587-A5B7641B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EC77E-D3F0-4D12-8726-AC1550DF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827A0-F089-4635-82E9-D55695A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2A2EB-4A73-4BB9-B4B1-365E63BD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6609-B3D8-400B-9E4B-06142136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CE67-A125-40DC-AE7E-BDD8E1CDA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6AE2-A0FC-44DC-A05B-B063A26E210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EB6E-FB8E-4D97-963F-BE6DA1F51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E059-6BB2-4755-9B2D-796A0E6C8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A338-FEC0-45DD-AF61-21A57D97A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Storage</a:t>
            </a:r>
          </a:p>
        </p:txBody>
      </p:sp>
    </p:spTree>
    <p:extLst>
      <p:ext uri="{BB962C8B-B14F-4D97-AF65-F5344CB8AC3E}">
        <p14:creationId xmlns:p14="http://schemas.microsoft.com/office/powerpoint/2010/main" val="241003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54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Requirement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97E8D7-327D-4C96-BB1D-70228FCF55AB}"/>
              </a:ext>
            </a:extLst>
          </p:cNvPr>
          <p:cNvSpPr/>
          <p:nvPr/>
        </p:nvSpPr>
        <p:spPr>
          <a:xfrm>
            <a:off x="227805" y="73942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-apple-system"/>
              </a:rPr>
              <a:t> Target : Mobile, Tablet, PC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File Upload : 10Gb size limit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Download</a:t>
            </a:r>
          </a:p>
          <a:p>
            <a:pPr>
              <a:buFont typeface="+mj-lt"/>
              <a:buAutoNum type="arabicPeriod"/>
            </a:pPr>
            <a:endParaRPr lang="en-US" altLang="ko-KR" sz="1600" b="0" i="0" dirty="0">
              <a:solidFill>
                <a:srgbClr val="424242"/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1600" b="0" i="0" dirty="0">
                <a:solidFill>
                  <a:srgbClr val="424242"/>
                </a:solidFill>
                <a:effectLst/>
                <a:latin typeface="-apple-system"/>
              </a:rPr>
              <a:t> Automatic synchronize</a:t>
            </a:r>
            <a:br>
              <a:rPr lang="en-US" altLang="ko-KR" sz="1600" b="0" i="0" dirty="0">
                <a:solidFill>
                  <a:srgbClr val="424242"/>
                </a:solidFill>
                <a:effectLst/>
                <a:latin typeface="-apple-system"/>
              </a:rPr>
            </a:br>
            <a:endParaRPr lang="en-US" altLang="ko-KR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</a:t>
            </a:r>
            <a:r>
              <a:rPr lang="en-US" altLang="ko-KR" sz="1600" dirty="0" err="1">
                <a:solidFill>
                  <a:srgbClr val="424242"/>
                </a:solidFill>
                <a:latin typeface="-apple-system"/>
              </a:rPr>
              <a:t>Versionable</a:t>
            </a: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: saving max 10 versions and dealing with </a:t>
            </a:r>
            <a:r>
              <a:rPr lang="en-US" altLang="ko-KR" sz="1600" dirty="0" err="1">
                <a:solidFill>
                  <a:srgbClr val="424242"/>
                </a:solidFill>
                <a:latin typeface="-apple-system"/>
              </a:rPr>
              <a:t>conflic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</a:t>
            </a:r>
            <a:endParaRPr lang="en-US" altLang="ko-KR" sz="1600" b="0" i="0" dirty="0">
              <a:solidFill>
                <a:srgbClr val="424242"/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-apple-system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-apple-system"/>
              </a:rPr>
              <a:t>Storage Size : 500GB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- DAU : 1million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- 50% people upload two files.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- Average File Size : 5MB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-&gt; Monthly : 1mil *50% * 2 * 5MB * 30days = 150TB</a:t>
            </a:r>
          </a:p>
        </p:txBody>
      </p:sp>
    </p:spTree>
    <p:extLst>
      <p:ext uri="{BB962C8B-B14F-4D97-AF65-F5344CB8AC3E}">
        <p14:creationId xmlns:p14="http://schemas.microsoft.com/office/powerpoint/2010/main" val="398397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68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BEB792-D8D0-4275-A506-9B92DFB02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53" y="1136904"/>
            <a:ext cx="649224" cy="6492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434581-E6ED-4882-BA7E-A419699CD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71" y="2167981"/>
            <a:ext cx="762000" cy="76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05F911-4E56-49D4-8BF2-B25F31EBBD5C}"/>
              </a:ext>
            </a:extLst>
          </p:cNvPr>
          <p:cNvSpPr txBox="1"/>
          <p:nvPr/>
        </p:nvSpPr>
        <p:spPr>
          <a:xfrm>
            <a:off x="3766683" y="2904937"/>
            <a:ext cx="37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483834-283C-4B36-B9F0-09CF248E64D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028281" y="2529963"/>
            <a:ext cx="2365646" cy="1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0236DBD-C6EF-4666-8314-3B1333D93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30" y="2252405"/>
            <a:ext cx="6096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378A14-75EF-4D5F-AC87-B2A1D8252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77" y="3099258"/>
            <a:ext cx="7620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174603-C87D-4291-847F-AE2B1741D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927" y="2148963"/>
            <a:ext cx="762000" cy="762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DB3B7F-BDF2-4DA5-B7CD-A8954B1A286F}"/>
              </a:ext>
            </a:extLst>
          </p:cNvPr>
          <p:cNvCxnSpPr>
            <a:stCxn id="3" idx="3"/>
            <a:endCxn id="14" idx="1"/>
          </p:cNvCxnSpPr>
          <p:nvPr/>
        </p:nvCxnSpPr>
        <p:spPr>
          <a:xfrm flipV="1">
            <a:off x="2060030" y="2548981"/>
            <a:ext cx="1470841" cy="8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4F958E-596C-4454-90DD-84AFF9C2ABB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138577" y="2548981"/>
            <a:ext cx="1392294" cy="931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B1C215-4FBD-4DAE-AB8B-515F320D047F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138577" y="1461516"/>
            <a:ext cx="1392294" cy="1087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324D0C8-1F10-4B1B-86D4-A0F6B929C7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94" y="721144"/>
            <a:ext cx="515114" cy="5151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811FDA-C309-47EA-B69F-F83B1AD91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55" y="2176205"/>
            <a:ext cx="380998" cy="3809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A58F72-E2F1-4BB7-A451-31EA92EDE44E}"/>
              </a:ext>
            </a:extLst>
          </p:cNvPr>
          <p:cNvSpPr txBox="1"/>
          <p:nvPr/>
        </p:nvSpPr>
        <p:spPr>
          <a:xfrm>
            <a:off x="4927891" y="2977276"/>
            <a:ext cx="176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 Upload Service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7457AD-EDF2-43EA-A1C9-DCFA2C6D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10" y="2177110"/>
            <a:ext cx="380998" cy="3809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389DF74-489D-420C-BFD3-7407D97AC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77" y="2557207"/>
            <a:ext cx="380998" cy="3809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D8CB5D1-B46C-4DCC-B4CC-C541D05A5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32" y="2558112"/>
            <a:ext cx="380998" cy="38099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082F41-327A-499A-8AC1-F37EE0F0B42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92871" y="2548981"/>
            <a:ext cx="812840" cy="7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10C4C115-ADDD-4A24-A96C-4D85EBC61F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391" y="2527171"/>
            <a:ext cx="220535" cy="2205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772AA8-A3E2-46FD-A6CD-E3DC3D7E26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690" y="2336668"/>
            <a:ext cx="220535" cy="2205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7CE1CF4-6E40-46B4-8086-0D0B3BBB3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949" y="2527171"/>
            <a:ext cx="220535" cy="22053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885A3D5-C7F2-4F77-B2D1-6E3030C06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013" y="3760011"/>
            <a:ext cx="380998" cy="3809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5639B65-F607-48CB-B356-9148B0494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68" y="3760916"/>
            <a:ext cx="380998" cy="3809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529474-0F4A-4622-A16A-B83B543EA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35" y="4141013"/>
            <a:ext cx="380998" cy="38099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0D52036-36CF-4171-A235-FC53C8F7A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90" y="4141918"/>
            <a:ext cx="380998" cy="3809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64CA6D8-3637-433E-A7BB-6D2D6D686373}"/>
              </a:ext>
            </a:extLst>
          </p:cNvPr>
          <p:cNvSpPr txBox="1"/>
          <p:nvPr/>
        </p:nvSpPr>
        <p:spPr>
          <a:xfrm>
            <a:off x="4927891" y="4621413"/>
            <a:ext cx="2017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 Download Service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C90F01-2A6A-4417-8DEB-34B0973359C6}"/>
              </a:ext>
            </a:extLst>
          </p:cNvPr>
          <p:cNvCxnSpPr>
            <a:cxnSpLocks/>
            <a:stCxn id="21" idx="2"/>
            <a:endCxn id="41" idx="3"/>
          </p:cNvCxnSpPr>
          <p:nvPr/>
        </p:nvCxnSpPr>
        <p:spPr>
          <a:xfrm flipH="1">
            <a:off x="5813888" y="2910963"/>
            <a:ext cx="2961039" cy="142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C354A9-9696-48C2-9E1C-BD6A0A319285}"/>
              </a:ext>
            </a:extLst>
          </p:cNvPr>
          <p:cNvCxnSpPr>
            <a:cxnSpLocks/>
          </p:cNvCxnSpPr>
          <p:nvPr/>
        </p:nvCxnSpPr>
        <p:spPr>
          <a:xfrm>
            <a:off x="4239921" y="2924340"/>
            <a:ext cx="813128" cy="697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10CB6E65-D58F-4A3D-B17A-8680A0DF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33" y="823952"/>
            <a:ext cx="380998" cy="3809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614C4A4-5D71-44B4-9D91-579D5C70632E}"/>
              </a:ext>
            </a:extLst>
          </p:cNvPr>
          <p:cNvSpPr txBox="1"/>
          <p:nvPr/>
        </p:nvSpPr>
        <p:spPr>
          <a:xfrm>
            <a:off x="4925469" y="1625023"/>
            <a:ext cx="1762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 History Service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A9B5347-67C2-4961-BAF2-D53584C8B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88" y="824857"/>
            <a:ext cx="380998" cy="38099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8688AC4-F604-4354-94F3-68397C7E6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55" y="1204954"/>
            <a:ext cx="380998" cy="3809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FA4857E-73BA-4A41-BCBC-7AB180749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10" y="1205859"/>
            <a:ext cx="380998" cy="380998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27DEDF-98CF-4F04-9DD6-8F41CEF2BF01}"/>
              </a:ext>
            </a:extLst>
          </p:cNvPr>
          <p:cNvCxnSpPr>
            <a:cxnSpLocks/>
          </p:cNvCxnSpPr>
          <p:nvPr/>
        </p:nvCxnSpPr>
        <p:spPr>
          <a:xfrm flipV="1">
            <a:off x="4292871" y="1258289"/>
            <a:ext cx="714241" cy="9325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6A38A65-7D4D-465F-9DEB-81A994B20018}"/>
              </a:ext>
            </a:extLst>
          </p:cNvPr>
          <p:cNvCxnSpPr>
            <a:cxnSpLocks/>
          </p:cNvCxnSpPr>
          <p:nvPr/>
        </p:nvCxnSpPr>
        <p:spPr>
          <a:xfrm>
            <a:off x="5962894" y="1204950"/>
            <a:ext cx="2488238" cy="101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9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68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BEB792-D8D0-4275-A506-9B92DFB02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0" y="2388611"/>
            <a:ext cx="345604" cy="345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434581-E6ED-4882-BA7E-A419699CD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585" y="2285868"/>
            <a:ext cx="559316" cy="5593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05F911-4E56-49D4-8BF2-B25F31EBBD5C}"/>
              </a:ext>
            </a:extLst>
          </p:cNvPr>
          <p:cNvSpPr txBox="1"/>
          <p:nvPr/>
        </p:nvSpPr>
        <p:spPr>
          <a:xfrm>
            <a:off x="2918864" y="2816250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483834-283C-4B36-B9F0-09CF248E64D1}"/>
              </a:ext>
            </a:extLst>
          </p:cNvPr>
          <p:cNvCxnSpPr>
            <a:cxnSpLocks/>
          </p:cNvCxnSpPr>
          <p:nvPr/>
        </p:nvCxnSpPr>
        <p:spPr>
          <a:xfrm flipV="1">
            <a:off x="5113454" y="2564599"/>
            <a:ext cx="1024526" cy="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0236DBD-C6EF-4666-8314-3B1333D93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84" y="2399158"/>
            <a:ext cx="324510" cy="3245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378A14-75EF-4D5F-AC87-B2A1D8252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2" y="2337010"/>
            <a:ext cx="405638" cy="405638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B1C215-4FBD-4DAE-AB8B-515F320D047F}"/>
              </a:ext>
            </a:extLst>
          </p:cNvPr>
          <p:cNvCxnSpPr>
            <a:cxnSpLocks/>
          </p:cNvCxnSpPr>
          <p:nvPr/>
        </p:nvCxnSpPr>
        <p:spPr>
          <a:xfrm>
            <a:off x="1995494" y="2473952"/>
            <a:ext cx="802091" cy="4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324D0C8-1F10-4B1B-86D4-A0F6B929C7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07" y="1597978"/>
            <a:ext cx="375972" cy="3759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811FDA-C309-47EA-B69F-F83B1AD91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28" y="2200059"/>
            <a:ext cx="380998" cy="3809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A58F72-E2F1-4BB7-A451-31EA92EDE44E}"/>
              </a:ext>
            </a:extLst>
          </p:cNvPr>
          <p:cNvSpPr txBox="1"/>
          <p:nvPr/>
        </p:nvSpPr>
        <p:spPr>
          <a:xfrm>
            <a:off x="3947195" y="2962058"/>
            <a:ext cx="1372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File Upload Service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7457AD-EDF2-43EA-A1C9-DCFA2C6D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183" y="2200964"/>
            <a:ext cx="380998" cy="3809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389DF74-489D-420C-BFD3-7407D97AC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50" y="2581061"/>
            <a:ext cx="380998" cy="3809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D8CB5D1-B46C-4DCC-B4CC-C541D05A5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05" y="2581966"/>
            <a:ext cx="380998" cy="38099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082F41-327A-499A-8AC1-F37EE0F0B421}"/>
              </a:ext>
            </a:extLst>
          </p:cNvPr>
          <p:cNvCxnSpPr>
            <a:cxnSpLocks/>
          </p:cNvCxnSpPr>
          <p:nvPr/>
        </p:nvCxnSpPr>
        <p:spPr>
          <a:xfrm>
            <a:off x="3356901" y="2539282"/>
            <a:ext cx="8069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10C4C115-ADDD-4A24-A96C-4D85EBC61F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70" y="2734215"/>
            <a:ext cx="220535" cy="2205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772AA8-A3E2-46FD-A6CD-E3DC3D7E26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71" y="2131248"/>
            <a:ext cx="220535" cy="2205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7CE1CF4-6E40-46B4-8086-0D0B3BBB3B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71" y="2429015"/>
            <a:ext cx="220535" cy="220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F96EE4-8B16-4F86-8BFE-3D98BB2066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58" y="2127667"/>
            <a:ext cx="385463" cy="3854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6324E7-271C-41DA-AC78-8B9205B29A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58" y="2572835"/>
            <a:ext cx="385463" cy="38546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2E85DCC-CC4C-46E9-9C70-7C1DBE765ED0}"/>
              </a:ext>
            </a:extLst>
          </p:cNvPr>
          <p:cNvSpPr txBox="1"/>
          <p:nvPr/>
        </p:nvSpPr>
        <p:spPr>
          <a:xfrm>
            <a:off x="6224126" y="2954750"/>
            <a:ext cx="791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C1245D-5984-4D4E-8906-FBBE64A981D6}"/>
              </a:ext>
            </a:extLst>
          </p:cNvPr>
          <p:cNvSpPr txBox="1"/>
          <p:nvPr/>
        </p:nvSpPr>
        <p:spPr>
          <a:xfrm>
            <a:off x="7179536" y="3001130"/>
            <a:ext cx="911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File Storage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54E8E03-993D-4C98-802C-A3794AEC849B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 flipV="1">
            <a:off x="6804821" y="2241516"/>
            <a:ext cx="620550" cy="7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A40D32F-52E5-4462-8665-98FB412C3D37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6804821" y="2320399"/>
            <a:ext cx="620550" cy="21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C85AE3-04B2-497C-8D66-7B49CA0B8280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6804821" y="2765567"/>
            <a:ext cx="620549" cy="7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33AED0-0388-4B54-BF03-1A76360C9A80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6804821" y="2539283"/>
            <a:ext cx="620550" cy="22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589AB75-4C67-4F93-AFFC-6AB7CCFA5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94364"/>
              </p:ext>
            </p:extLst>
          </p:nvPr>
        </p:nvGraphicFramePr>
        <p:xfrm>
          <a:off x="8408319" y="849944"/>
          <a:ext cx="119476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768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Password,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3EDEB3DC-4AD7-49C9-A90A-3D323E95E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697033"/>
              </p:ext>
            </p:extLst>
          </p:nvPr>
        </p:nvGraphicFramePr>
        <p:xfrm>
          <a:off x="9777389" y="849944"/>
          <a:ext cx="220522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227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Meta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Name, Size, </a:t>
                      </a:r>
                      <a:r>
                        <a:rPr lang="en-US" sz="1000" dirty="0" err="1"/>
                        <a:t>UserId</a:t>
                      </a:r>
                      <a:r>
                        <a:rPr lang="en-US" sz="1000" dirty="0"/>
                        <a:t>, Path,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15BDF129-B2E0-4EB6-AF33-4F95AD9F2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90916"/>
              </p:ext>
            </p:extLst>
          </p:nvPr>
        </p:nvGraphicFramePr>
        <p:xfrm>
          <a:off x="9970937" y="1542288"/>
          <a:ext cx="20116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</a:t>
                      </a:r>
                      <a:r>
                        <a:rPr lang="en-US" sz="1000" dirty="0" err="1"/>
                        <a:t>MetaId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BlockPath,Hash</a:t>
                      </a:r>
                      <a:r>
                        <a:rPr lang="en-US" sz="1000" dirty="0"/>
                        <a:t>,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4D159F9-090B-4BF1-9922-88384638614F}"/>
              </a:ext>
            </a:extLst>
          </p:cNvPr>
          <p:cNvCxnSpPr>
            <a:endCxn id="61" idx="1"/>
          </p:cNvCxnSpPr>
          <p:nvPr/>
        </p:nvCxnSpPr>
        <p:spPr>
          <a:xfrm>
            <a:off x="9603087" y="1093784"/>
            <a:ext cx="174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E6541F3-5DE6-4922-95F0-4BDDDD838C81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0976777" y="1337624"/>
            <a:ext cx="0" cy="20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9CB34DE0-0770-4E9B-A56C-1496FDB07093}"/>
              </a:ext>
            </a:extLst>
          </p:cNvPr>
          <p:cNvCxnSpPr>
            <a:stCxn id="4" idx="0"/>
            <a:endCxn id="60" idx="1"/>
          </p:cNvCxnSpPr>
          <p:nvPr/>
        </p:nvCxnSpPr>
        <p:spPr>
          <a:xfrm rot="5400000" flipH="1" flipV="1">
            <a:off x="6993263" y="712612"/>
            <a:ext cx="1033883" cy="1796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A3EF7A2-07F3-4CE0-9D56-5FF9F97DDC65}"/>
              </a:ext>
            </a:extLst>
          </p:cNvPr>
          <p:cNvSpPr txBox="1"/>
          <p:nvPr/>
        </p:nvSpPr>
        <p:spPr>
          <a:xfrm>
            <a:off x="1898116" y="2722049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Updated</a:t>
            </a:r>
            <a:br>
              <a:rPr lang="en-US" sz="1200" dirty="0"/>
            </a:br>
            <a:r>
              <a:rPr lang="en-US" sz="1200" dirty="0"/>
              <a:t>Block upload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40E6D09-9ECD-4B34-AEF2-171B928783AF}"/>
              </a:ext>
            </a:extLst>
          </p:cNvPr>
          <p:cNvCxnSpPr>
            <a:cxnSpLocks/>
          </p:cNvCxnSpPr>
          <p:nvPr/>
        </p:nvCxnSpPr>
        <p:spPr>
          <a:xfrm>
            <a:off x="1997916" y="2564675"/>
            <a:ext cx="802091" cy="4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77BA903-7E40-45E5-ACFD-C69A6F63E188}"/>
              </a:ext>
            </a:extLst>
          </p:cNvPr>
          <p:cNvCxnSpPr>
            <a:cxnSpLocks/>
          </p:cNvCxnSpPr>
          <p:nvPr/>
        </p:nvCxnSpPr>
        <p:spPr>
          <a:xfrm>
            <a:off x="2006806" y="2672207"/>
            <a:ext cx="802091" cy="4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머클트리1.png">
            <a:extLst>
              <a:ext uri="{FF2B5EF4-FFF2-40B4-BE49-F238E27FC236}">
                <a16:creationId xmlns:a16="http://schemas.microsoft.com/office/drawing/2014/main" id="{B97B7ABA-2B4B-44AF-859C-375DC93E4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01" y="3318984"/>
            <a:ext cx="2646180" cy="150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58D59DC3-09B8-424C-8817-A7F2E4AA603B}"/>
              </a:ext>
            </a:extLst>
          </p:cNvPr>
          <p:cNvSpPr txBox="1"/>
          <p:nvPr/>
        </p:nvSpPr>
        <p:spPr>
          <a:xfrm>
            <a:off x="966718" y="4819864"/>
            <a:ext cx="4501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Merkle Tree is better than linear blocks</a:t>
            </a:r>
          </a:p>
          <a:p>
            <a:r>
              <a:rPr lang="en-US" sz="1200" dirty="0"/>
              <a:t> if the file changes a little and quite often.</a:t>
            </a:r>
            <a:br>
              <a:rPr lang="en-US" sz="1200" dirty="0"/>
            </a:br>
            <a:r>
              <a:rPr lang="en-US" sz="1200" dirty="0"/>
              <a:t>And making block algorithms should be different for </a:t>
            </a:r>
            <a:r>
              <a:rPr lang="en-US" sz="1200"/>
              <a:t>each extension.</a:t>
            </a:r>
            <a:endParaRPr lang="en-US" sz="1200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5EE5F9C-0414-4112-B5DA-4BB7E0E521FF}"/>
              </a:ext>
            </a:extLst>
          </p:cNvPr>
          <p:cNvCxnSpPr>
            <a:cxnSpLocks/>
          </p:cNvCxnSpPr>
          <p:nvPr/>
        </p:nvCxnSpPr>
        <p:spPr>
          <a:xfrm flipH="1">
            <a:off x="3384113" y="2345102"/>
            <a:ext cx="803190" cy="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B904E05-C3E2-4A06-A62E-EA177F47FDF4}"/>
              </a:ext>
            </a:extLst>
          </p:cNvPr>
          <p:cNvSpPr txBox="1"/>
          <p:nvPr/>
        </p:nvSpPr>
        <p:spPr>
          <a:xfrm>
            <a:off x="3255736" y="2090174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Version Conflict</a:t>
            </a:r>
          </a:p>
        </p:txBody>
      </p:sp>
    </p:spTree>
    <p:extLst>
      <p:ext uri="{BB962C8B-B14F-4D97-AF65-F5344CB8AC3E}">
        <p14:creationId xmlns:p14="http://schemas.microsoft.com/office/powerpoint/2010/main" val="414613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68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BEB792-D8D0-4275-A506-9B92DFB02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0" y="2388611"/>
            <a:ext cx="345604" cy="345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434581-E6ED-4882-BA7E-A419699CD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585" y="2285868"/>
            <a:ext cx="559316" cy="5593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05F911-4E56-49D4-8BF2-B25F31EBBD5C}"/>
              </a:ext>
            </a:extLst>
          </p:cNvPr>
          <p:cNvSpPr txBox="1"/>
          <p:nvPr/>
        </p:nvSpPr>
        <p:spPr>
          <a:xfrm>
            <a:off x="2918864" y="2816250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483834-283C-4B36-B9F0-09CF248E64D1}"/>
              </a:ext>
            </a:extLst>
          </p:cNvPr>
          <p:cNvCxnSpPr>
            <a:cxnSpLocks/>
          </p:cNvCxnSpPr>
          <p:nvPr/>
        </p:nvCxnSpPr>
        <p:spPr>
          <a:xfrm flipV="1">
            <a:off x="5113454" y="2564599"/>
            <a:ext cx="1024526" cy="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0236DBD-C6EF-4666-8314-3B1333D93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84" y="2399158"/>
            <a:ext cx="324510" cy="3245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378A14-75EF-4D5F-AC87-B2A1D8252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2" y="2337010"/>
            <a:ext cx="405638" cy="405638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B1C215-4FBD-4DAE-AB8B-515F320D047F}"/>
              </a:ext>
            </a:extLst>
          </p:cNvPr>
          <p:cNvCxnSpPr>
            <a:cxnSpLocks/>
          </p:cNvCxnSpPr>
          <p:nvPr/>
        </p:nvCxnSpPr>
        <p:spPr>
          <a:xfrm>
            <a:off x="1995494" y="2597477"/>
            <a:ext cx="802091" cy="4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324D0C8-1F10-4B1B-86D4-A0F6B929C7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07" y="1597978"/>
            <a:ext cx="375972" cy="3759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811FDA-C309-47EA-B69F-F83B1AD91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28" y="2200059"/>
            <a:ext cx="380998" cy="3809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A58F72-E2F1-4BB7-A451-31EA92EDE44E}"/>
              </a:ext>
            </a:extLst>
          </p:cNvPr>
          <p:cNvSpPr txBox="1"/>
          <p:nvPr/>
        </p:nvSpPr>
        <p:spPr>
          <a:xfrm>
            <a:off x="3947195" y="2962058"/>
            <a:ext cx="1559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File Download Service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7457AD-EDF2-43EA-A1C9-DCFA2C6D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183" y="2200964"/>
            <a:ext cx="380998" cy="3809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389DF74-489D-420C-BFD3-7407D97AC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50" y="2581061"/>
            <a:ext cx="380998" cy="3809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D8CB5D1-B46C-4DCC-B4CC-C541D05A5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05" y="2581966"/>
            <a:ext cx="380998" cy="38099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082F41-327A-499A-8AC1-F37EE0F0B421}"/>
              </a:ext>
            </a:extLst>
          </p:cNvPr>
          <p:cNvCxnSpPr>
            <a:cxnSpLocks/>
          </p:cNvCxnSpPr>
          <p:nvPr/>
        </p:nvCxnSpPr>
        <p:spPr>
          <a:xfrm>
            <a:off x="3356901" y="2539282"/>
            <a:ext cx="8069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10C4C115-ADDD-4A24-A96C-4D85EBC61F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70" y="2734215"/>
            <a:ext cx="220535" cy="2205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772AA8-A3E2-46FD-A6CD-E3DC3D7E26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71" y="2131248"/>
            <a:ext cx="220535" cy="2205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7CE1CF4-6E40-46B4-8086-0D0B3BBB3B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71" y="2429015"/>
            <a:ext cx="220535" cy="220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F96EE4-8B16-4F86-8BFE-3D98BB2066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58" y="2127667"/>
            <a:ext cx="385463" cy="3854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6324E7-271C-41DA-AC78-8B9205B29A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58" y="2572835"/>
            <a:ext cx="385463" cy="38546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2E85DCC-CC4C-46E9-9C70-7C1DBE765ED0}"/>
              </a:ext>
            </a:extLst>
          </p:cNvPr>
          <p:cNvSpPr txBox="1"/>
          <p:nvPr/>
        </p:nvSpPr>
        <p:spPr>
          <a:xfrm>
            <a:off x="6224126" y="2954750"/>
            <a:ext cx="791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C1245D-5984-4D4E-8906-FBBE64A981D6}"/>
              </a:ext>
            </a:extLst>
          </p:cNvPr>
          <p:cNvSpPr txBox="1"/>
          <p:nvPr/>
        </p:nvSpPr>
        <p:spPr>
          <a:xfrm>
            <a:off x="7179536" y="3001130"/>
            <a:ext cx="911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File Storage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54E8E03-993D-4C98-802C-A3794AEC849B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 flipV="1">
            <a:off x="6804821" y="2241516"/>
            <a:ext cx="620550" cy="7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A40D32F-52E5-4462-8665-98FB412C3D37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6804821" y="2320399"/>
            <a:ext cx="620550" cy="21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C85AE3-04B2-497C-8D66-7B49CA0B8280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6804821" y="2765567"/>
            <a:ext cx="620549" cy="7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33AED0-0388-4B54-BF03-1A76360C9A80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6804821" y="2539283"/>
            <a:ext cx="620550" cy="22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589AB75-4C67-4F93-AFFC-6AB7CCFA55EA}"/>
              </a:ext>
            </a:extLst>
          </p:cNvPr>
          <p:cNvGraphicFramePr>
            <a:graphicFrameLocks noGrp="1"/>
          </p:cNvGraphicFramePr>
          <p:nvPr/>
        </p:nvGraphicFramePr>
        <p:xfrm>
          <a:off x="8408319" y="849944"/>
          <a:ext cx="119476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768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Password,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3EDEB3DC-4AD7-49C9-A90A-3D323E95E368}"/>
              </a:ext>
            </a:extLst>
          </p:cNvPr>
          <p:cNvGraphicFramePr>
            <a:graphicFrameLocks noGrp="1"/>
          </p:cNvGraphicFramePr>
          <p:nvPr/>
        </p:nvGraphicFramePr>
        <p:xfrm>
          <a:off x="9777389" y="849944"/>
          <a:ext cx="220522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227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Meta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Name, Size, </a:t>
                      </a:r>
                      <a:r>
                        <a:rPr lang="en-US" sz="1000" dirty="0" err="1"/>
                        <a:t>UserId</a:t>
                      </a:r>
                      <a:r>
                        <a:rPr lang="en-US" sz="1000" dirty="0"/>
                        <a:t>, Path,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15BDF129-B2E0-4EB6-AF33-4F95AD9F2E18}"/>
              </a:ext>
            </a:extLst>
          </p:cNvPr>
          <p:cNvGraphicFramePr>
            <a:graphicFrameLocks noGrp="1"/>
          </p:cNvGraphicFramePr>
          <p:nvPr/>
        </p:nvGraphicFramePr>
        <p:xfrm>
          <a:off x="9970937" y="1542288"/>
          <a:ext cx="20116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</a:t>
                      </a:r>
                      <a:r>
                        <a:rPr lang="en-US" sz="1000" dirty="0" err="1"/>
                        <a:t>MetaId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BlockPath,Hash</a:t>
                      </a:r>
                      <a:r>
                        <a:rPr lang="en-US" sz="1000" dirty="0"/>
                        <a:t>,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4D159F9-090B-4BF1-9922-88384638614F}"/>
              </a:ext>
            </a:extLst>
          </p:cNvPr>
          <p:cNvCxnSpPr>
            <a:endCxn id="61" idx="1"/>
          </p:cNvCxnSpPr>
          <p:nvPr/>
        </p:nvCxnSpPr>
        <p:spPr>
          <a:xfrm>
            <a:off x="9603087" y="1093784"/>
            <a:ext cx="174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E6541F3-5DE6-4922-95F0-4BDDDD838C81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0976777" y="1337624"/>
            <a:ext cx="0" cy="20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9CB34DE0-0770-4E9B-A56C-1496FDB07093}"/>
              </a:ext>
            </a:extLst>
          </p:cNvPr>
          <p:cNvCxnSpPr>
            <a:stCxn id="4" idx="0"/>
            <a:endCxn id="60" idx="1"/>
          </p:cNvCxnSpPr>
          <p:nvPr/>
        </p:nvCxnSpPr>
        <p:spPr>
          <a:xfrm rot="5400000" flipH="1" flipV="1">
            <a:off x="6993263" y="712612"/>
            <a:ext cx="1033883" cy="1796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5EE5F9C-0414-4112-B5DA-4BB7E0E521FF}"/>
              </a:ext>
            </a:extLst>
          </p:cNvPr>
          <p:cNvCxnSpPr>
            <a:cxnSpLocks/>
          </p:cNvCxnSpPr>
          <p:nvPr/>
        </p:nvCxnSpPr>
        <p:spPr>
          <a:xfrm flipH="1">
            <a:off x="3384113" y="2345102"/>
            <a:ext cx="803190" cy="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B904E05-C3E2-4A06-A62E-EA177F47FDF4}"/>
              </a:ext>
            </a:extLst>
          </p:cNvPr>
          <p:cNvSpPr txBox="1"/>
          <p:nvPr/>
        </p:nvSpPr>
        <p:spPr>
          <a:xfrm>
            <a:off x="3246198" y="1811742"/>
            <a:ext cx="1457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Blocks for synchronize</a:t>
            </a:r>
          </a:p>
          <a:p>
            <a:r>
              <a:rPr lang="en-US" sz="1100" dirty="0"/>
              <a:t>Full File for Download</a:t>
            </a:r>
          </a:p>
        </p:txBody>
      </p:sp>
    </p:spTree>
    <p:extLst>
      <p:ext uri="{BB962C8B-B14F-4D97-AF65-F5344CB8AC3E}">
        <p14:creationId xmlns:p14="http://schemas.microsoft.com/office/powerpoint/2010/main" val="240491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213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맑은 고딕</vt:lpstr>
      <vt:lpstr>Arial</vt:lpstr>
      <vt:lpstr>Calibri</vt:lpstr>
      <vt:lpstr>Calibri Light</vt:lpstr>
      <vt:lpstr>Office Theme</vt:lpstr>
      <vt:lpstr>Cloud Storage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location sharing system</dc:title>
  <dc:creator>Siobhan Hwang</dc:creator>
  <cp:lastModifiedBy>Siobhan Hwang</cp:lastModifiedBy>
  <cp:revision>26</cp:revision>
  <dcterms:created xsi:type="dcterms:W3CDTF">2022-03-18T19:50:45Z</dcterms:created>
  <dcterms:modified xsi:type="dcterms:W3CDTF">2022-03-26T21:59:48Z</dcterms:modified>
</cp:coreProperties>
</file>