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Shape 7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Shape 1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Shape 7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Shape 8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Shape 9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Not sure if the velocity is quite right, check about the new sprint plan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Shape 1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Shape 10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Shape 12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Shape 13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Shape 14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2pPr>
            <a:lvl3pPr lvl="2"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3pPr>
            <a:lvl4pPr lvl="3"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4pPr>
            <a:lvl5pPr lvl="4"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5pPr>
            <a:lvl6pPr lvl="5"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6pPr>
            <a:lvl7pPr lvl="6"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7pPr>
            <a:lvl8pPr lvl="7"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8pPr>
            <a:lvl9pPr lvl="8"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9pPr>
          </a:lstStyle>
          <a:p/>
        </p:txBody>
      </p:sp>
      <p:sp>
        <p:nvSpPr>
          <p:cNvPr id="14" name="Shape 14"/>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2pPr>
            <a:lvl3pPr lvl="2"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3pPr>
            <a:lvl4pPr lvl="3"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4pPr>
            <a:lvl5pPr lvl="4"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5pPr>
            <a:lvl6pPr lvl="5"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6pPr>
            <a:lvl7pPr lvl="6"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7pPr>
            <a:lvl8pPr lvl="7"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8pPr>
            <a:lvl9pPr lvl="8" marR="0" rtl="0" algn="l">
              <a:lnSpc>
                <a:spcPct val="100000"/>
              </a:lnSpc>
              <a:spcBef>
                <a:spcPts val="0"/>
              </a:spcBef>
              <a:spcAft>
                <a:spcPts val="0"/>
              </a:spcAft>
              <a:buClr>
                <a:schemeClr val="lt1"/>
              </a:buClr>
              <a:buSzPts val="1800"/>
              <a:buFont typeface="Lato"/>
              <a:buNone/>
              <a:defRPr b="0" i="0" sz="1800" u="none" cap="none" strike="noStrike">
                <a:solidFill>
                  <a:schemeClr val="lt1"/>
                </a:solidFill>
                <a:latin typeface="Lato"/>
                <a:ea typeface="Lato"/>
                <a:cs typeface="Lato"/>
                <a:sym typeface="Lato"/>
              </a:defRPr>
            </a:lvl9pPr>
          </a:lstStyle>
          <a:p/>
        </p:txBody>
      </p:sp>
      <p:sp>
        <p:nvSpPr>
          <p:cNvPr id="15" name="Shape 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7" name="Shape 57"/>
        <p:cNvGrpSpPr/>
        <p:nvPr/>
      </p:nvGrpSpPr>
      <p:grpSpPr>
        <a:xfrm>
          <a:off x="0" y="0"/>
          <a:ext cx="0" cy="0"/>
          <a:chOff x="0" y="0"/>
          <a:chExt cx="0" cy="0"/>
        </a:xfrm>
      </p:grpSpPr>
      <p:cxnSp>
        <p:nvCxnSpPr>
          <p:cNvPr id="58" name="Shape 58"/>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9" name="Shape 5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0" name="Shape 60"/>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Lato"/>
              <a:buNone/>
              <a:defRPr b="0" i="0" sz="1800" u="none" cap="none" strike="noStrike">
                <a:solidFill>
                  <a:schemeClr val="dk2"/>
                </a:solidFill>
                <a:latin typeface="Lato"/>
                <a:ea typeface="Lato"/>
                <a:cs typeface="Lato"/>
                <a:sym typeface="Lato"/>
              </a:defRPr>
            </a:lvl1pPr>
          </a:lstStyle>
          <a:p/>
        </p:txBody>
      </p:sp>
      <p:sp>
        <p:nvSpPr>
          <p:cNvPr id="61" name="Shape 6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2" name="Shape 62"/>
        <p:cNvGrpSpPr/>
        <p:nvPr/>
      </p:nvGrpSpPr>
      <p:grpSpPr>
        <a:xfrm>
          <a:off x="0" y="0"/>
          <a:ext cx="0" cy="0"/>
          <a:chOff x="0" y="0"/>
          <a:chExt cx="0" cy="0"/>
        </a:xfrm>
      </p:grpSpPr>
      <p:cxnSp>
        <p:nvCxnSpPr>
          <p:cNvPr id="63" name="Shape 6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4" name="Shape 64"/>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5" name="Shape 65"/>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1pPr>
            <a:lvl2pPr lvl="1"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2pPr>
            <a:lvl3pPr lvl="2"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3pPr>
            <a:lvl4pPr lvl="3"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4pPr>
            <a:lvl5pPr lvl="4"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5pPr>
            <a:lvl6pPr lvl="5"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6pPr>
            <a:lvl7pPr lvl="6"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7pPr>
            <a:lvl8pPr lvl="7"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8pPr>
            <a:lvl9pPr lvl="8" marR="0" rtl="0" algn="ctr">
              <a:lnSpc>
                <a:spcPct val="100000"/>
              </a:lnSpc>
              <a:spcBef>
                <a:spcPts val="0"/>
              </a:spcBef>
              <a:spcAft>
                <a:spcPts val="0"/>
              </a:spcAft>
              <a:buClr>
                <a:schemeClr val="dk1"/>
              </a:buClr>
              <a:buSzPts val="9600"/>
              <a:buFont typeface="Lato"/>
              <a:buNone/>
              <a:defRPr b="1" i="0" sz="9600" u="none" cap="none" strike="noStrike">
                <a:solidFill>
                  <a:schemeClr val="dk1"/>
                </a:solidFill>
                <a:latin typeface="Lato"/>
                <a:ea typeface="Lato"/>
                <a:cs typeface="Lato"/>
                <a:sym typeface="Lato"/>
              </a:defRPr>
            </a:lvl9pPr>
          </a:lstStyle>
          <a:p>
            <a:r>
              <a:t>xx%</a:t>
            </a:r>
          </a:p>
        </p:txBody>
      </p:sp>
      <p:sp>
        <p:nvSpPr>
          <p:cNvPr id="66" name="Shape 66"/>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ctr">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ctr">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67" name="Shape 6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 name="Shape 16"/>
        <p:cNvGrpSpPr/>
        <p:nvPr/>
      </p:nvGrpSpPr>
      <p:grpSpPr>
        <a:xfrm>
          <a:off x="0" y="0"/>
          <a:ext cx="0" cy="0"/>
          <a:chOff x="0" y="0"/>
          <a:chExt cx="0" cy="0"/>
        </a:xfrm>
      </p:grpSpPr>
      <p:sp>
        <p:nvSpPr>
          <p:cNvPr id="17" name="Shape 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18" name="Shape 18"/>
        <p:cNvGrpSpPr/>
        <p:nvPr/>
      </p:nvGrpSpPr>
      <p:grpSpPr>
        <a:xfrm>
          <a:off x="0" y="0"/>
          <a:ext cx="0" cy="0"/>
          <a:chOff x="0" y="0"/>
          <a:chExt cx="0" cy="0"/>
        </a:xfrm>
      </p:grpSpPr>
      <p:cxnSp>
        <p:nvCxnSpPr>
          <p:cNvPr id="19" name="Shape 19"/>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20" name="Shape 20"/>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2pPr>
            <a:lvl3pPr lvl="2"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3pPr>
            <a:lvl4pPr lvl="3"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4pPr>
            <a:lvl5pPr lvl="4"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5pPr>
            <a:lvl6pPr lvl="5"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6pPr>
            <a:lvl7pPr lvl="6"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7pPr>
            <a:lvl8pPr lvl="7"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8pPr>
            <a:lvl9pPr lvl="8"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9pPr>
          </a:lstStyle>
          <a:p/>
        </p:txBody>
      </p:sp>
      <p:sp>
        <p:nvSpPr>
          <p:cNvPr id="21" name="Shape 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2" name="Shape 22"/>
        <p:cNvGrpSpPr/>
        <p:nvPr/>
      </p:nvGrpSpPr>
      <p:grpSpPr>
        <a:xfrm>
          <a:off x="0" y="0"/>
          <a:ext cx="0" cy="0"/>
          <a:chOff x="0" y="0"/>
          <a:chExt cx="0" cy="0"/>
        </a:xfrm>
      </p:grpSpPr>
      <p:cxnSp>
        <p:nvCxnSpPr>
          <p:cNvPr id="23" name="Shape 2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24" name="Shape 24"/>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25" name="Shape 25"/>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1pPr>
            <a:lvl2pPr lvl="1"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2pPr>
            <a:lvl3pPr lvl="2"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3pPr>
            <a:lvl4pPr lvl="3"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4pPr>
            <a:lvl5pPr lvl="4"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5pPr>
            <a:lvl6pPr lvl="5"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6pPr>
            <a:lvl7pPr lvl="6"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7pPr>
            <a:lvl8pPr lvl="7"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8pPr>
            <a:lvl9pPr lvl="8" marR="0" rtl="0" algn="ctr">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9pPr>
          </a:lstStyle>
          <a:p/>
        </p:txBody>
      </p:sp>
      <p:sp>
        <p:nvSpPr>
          <p:cNvPr id="26" name="Shape 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cxnSp>
        <p:nvCxnSpPr>
          <p:cNvPr id="28" name="Shape 28"/>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9" name="Shape 29"/>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0" name="Shape 3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1" name="Shape 3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32" name="Shape 32"/>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33" name="Shape 3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 name="Shape 34"/>
        <p:cNvGrpSpPr/>
        <p:nvPr/>
      </p:nvGrpSpPr>
      <p:grpSpPr>
        <a:xfrm>
          <a:off x="0" y="0"/>
          <a:ext cx="0" cy="0"/>
          <a:chOff x="0" y="0"/>
          <a:chExt cx="0" cy="0"/>
        </a:xfrm>
      </p:grpSpPr>
      <p:cxnSp>
        <p:nvCxnSpPr>
          <p:cNvPr id="35" name="Shape 3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6" name="Shape 3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7" name="Shape 3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8" name="Shape 38"/>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39" name="Shape 39"/>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1pPr>
            <a:lvl2pPr indent="-304800" lvl="1" marL="9144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2pPr>
            <a:lvl3pPr indent="-304800" lvl="2" marL="13716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3pPr>
            <a:lvl4pPr indent="-304800" lvl="3" marL="18288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4pPr>
            <a:lvl5pPr indent="-304800" lvl="4" marL="22860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5pPr>
            <a:lvl6pPr indent="-304800" lvl="5" marL="27432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6pPr>
            <a:lvl7pPr indent="-304800" lvl="6" marL="32004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7pPr>
            <a:lvl8pPr indent="-304800" lvl="7" marL="36576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8pPr>
            <a:lvl9pPr indent="-304800" lvl="8" marL="4114800" marR="0" rtl="0" algn="l">
              <a:lnSpc>
                <a:spcPct val="115000"/>
              </a:lnSpc>
              <a:spcBef>
                <a:spcPts val="1600"/>
              </a:spcBef>
              <a:spcAft>
                <a:spcPts val="1600"/>
              </a:spcAft>
              <a:buClr>
                <a:schemeClr val="dk2"/>
              </a:buClr>
              <a:buSzPts val="1200"/>
              <a:buFont typeface="Lato"/>
              <a:buChar char="■"/>
              <a:defRPr b="0" i="0" sz="1200" u="none" cap="none" strike="noStrike">
                <a:solidFill>
                  <a:schemeClr val="dk2"/>
                </a:solidFill>
                <a:latin typeface="Lato"/>
                <a:ea typeface="Lato"/>
                <a:cs typeface="Lato"/>
                <a:sym typeface="Lato"/>
              </a:defRPr>
            </a:lvl9pPr>
          </a:lstStyle>
          <a:p/>
        </p:txBody>
      </p:sp>
      <p:sp>
        <p:nvSpPr>
          <p:cNvPr id="40" name="Shape 40"/>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1pPr>
            <a:lvl2pPr indent="-304800" lvl="1" marL="9144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2pPr>
            <a:lvl3pPr indent="-304800" lvl="2" marL="13716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3pPr>
            <a:lvl4pPr indent="-304800" lvl="3" marL="18288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4pPr>
            <a:lvl5pPr indent="-304800" lvl="4" marL="22860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5pPr>
            <a:lvl6pPr indent="-304800" lvl="5" marL="27432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6pPr>
            <a:lvl7pPr indent="-304800" lvl="6" marL="32004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7pPr>
            <a:lvl8pPr indent="-304800" lvl="7" marL="36576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8pPr>
            <a:lvl9pPr indent="-304800" lvl="8" marL="4114800" marR="0" rtl="0" algn="l">
              <a:lnSpc>
                <a:spcPct val="115000"/>
              </a:lnSpc>
              <a:spcBef>
                <a:spcPts val="1600"/>
              </a:spcBef>
              <a:spcAft>
                <a:spcPts val="1600"/>
              </a:spcAft>
              <a:buClr>
                <a:schemeClr val="dk2"/>
              </a:buClr>
              <a:buSzPts val="1200"/>
              <a:buFont typeface="Lato"/>
              <a:buChar char="■"/>
              <a:defRPr b="0" i="0" sz="1200" u="none" cap="none" strike="noStrike">
                <a:solidFill>
                  <a:schemeClr val="dk2"/>
                </a:solidFill>
                <a:latin typeface="Lato"/>
                <a:ea typeface="Lato"/>
                <a:cs typeface="Lato"/>
                <a:sym typeface="Lato"/>
              </a:defRPr>
            </a:lvl9pPr>
          </a:lstStyle>
          <a:p/>
        </p:txBody>
      </p:sp>
      <p:sp>
        <p:nvSpPr>
          <p:cNvPr id="41" name="Shape 4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sp>
        <p:nvSpPr>
          <p:cNvPr id="43" name="Shape 43"/>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44" name="Shape 4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5" name="Shape 45"/>
        <p:cNvGrpSpPr/>
        <p:nvPr/>
      </p:nvGrpSpPr>
      <p:grpSpPr>
        <a:xfrm>
          <a:off x="0" y="0"/>
          <a:ext cx="0" cy="0"/>
          <a:chOff x="0" y="0"/>
          <a:chExt cx="0" cy="0"/>
        </a:xfrm>
      </p:grpSpPr>
      <p:cxnSp>
        <p:nvCxnSpPr>
          <p:cNvPr id="46" name="Shape 4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7" name="Shape 47"/>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400"/>
              <a:buFont typeface="Raleway"/>
              <a:buNone/>
              <a:defRPr b="1" i="0" sz="2400" u="none" cap="none" strike="noStrike">
                <a:solidFill>
                  <a:schemeClr val="dk2"/>
                </a:solidFill>
                <a:latin typeface="Raleway"/>
                <a:ea typeface="Raleway"/>
                <a:cs typeface="Raleway"/>
                <a:sym typeface="Raleway"/>
              </a:defRPr>
            </a:lvl9pPr>
          </a:lstStyle>
          <a:p/>
        </p:txBody>
      </p:sp>
      <p:sp>
        <p:nvSpPr>
          <p:cNvPr id="48" name="Shape 48"/>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1pPr>
            <a:lvl2pPr indent="-304800" lvl="1" marL="9144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2pPr>
            <a:lvl3pPr indent="-304800" lvl="2" marL="13716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3pPr>
            <a:lvl4pPr indent="-304800" lvl="3" marL="18288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4pPr>
            <a:lvl5pPr indent="-304800" lvl="4" marL="22860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5pPr>
            <a:lvl6pPr indent="-304800" lvl="5" marL="27432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6pPr>
            <a:lvl7pPr indent="-304800" lvl="6" marL="32004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7pPr>
            <a:lvl8pPr indent="-304800" lvl="7" marL="3657600" marR="0" rtl="0" algn="l">
              <a:lnSpc>
                <a:spcPct val="115000"/>
              </a:lnSpc>
              <a:spcBef>
                <a:spcPts val="1600"/>
              </a:spcBef>
              <a:spcAft>
                <a:spcPts val="0"/>
              </a:spcAft>
              <a:buClr>
                <a:schemeClr val="dk2"/>
              </a:buClr>
              <a:buSzPts val="1200"/>
              <a:buFont typeface="Lato"/>
              <a:buChar char="○"/>
              <a:defRPr b="0" i="0" sz="1200" u="none" cap="none" strike="noStrike">
                <a:solidFill>
                  <a:schemeClr val="dk2"/>
                </a:solidFill>
                <a:latin typeface="Lato"/>
                <a:ea typeface="Lato"/>
                <a:cs typeface="Lato"/>
                <a:sym typeface="Lato"/>
              </a:defRPr>
            </a:lvl8pPr>
            <a:lvl9pPr indent="-304800" lvl="8" marL="4114800" marR="0" rtl="0" algn="l">
              <a:lnSpc>
                <a:spcPct val="115000"/>
              </a:lnSpc>
              <a:spcBef>
                <a:spcPts val="1600"/>
              </a:spcBef>
              <a:spcAft>
                <a:spcPts val="1600"/>
              </a:spcAft>
              <a:buClr>
                <a:schemeClr val="dk2"/>
              </a:buClr>
              <a:buSzPts val="1200"/>
              <a:buFont typeface="Lato"/>
              <a:buChar char="■"/>
              <a:defRPr b="0" i="0" sz="1200" u="none" cap="none" strike="noStrike">
                <a:solidFill>
                  <a:schemeClr val="dk2"/>
                </a:solidFill>
                <a:latin typeface="Lato"/>
                <a:ea typeface="Lato"/>
                <a:cs typeface="Lato"/>
                <a:sym typeface="Lato"/>
              </a:defRPr>
            </a:lvl9pPr>
          </a:lstStyle>
          <a:p/>
        </p:txBody>
      </p:sp>
      <p:sp>
        <p:nvSpPr>
          <p:cNvPr id="49" name="Shape 4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0" name="Shape 50"/>
        <p:cNvGrpSpPr/>
        <p:nvPr/>
      </p:nvGrpSpPr>
      <p:grpSpPr>
        <a:xfrm>
          <a:off x="0" y="0"/>
          <a:ext cx="0" cy="0"/>
          <a:chOff x="0" y="0"/>
          <a:chExt cx="0" cy="0"/>
        </a:xfrm>
      </p:grpSpPr>
      <p:sp>
        <p:nvSpPr>
          <p:cNvPr id="51" name="Shape 5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Shape 5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3" name="Shape 53"/>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1pPr>
            <a:lvl2pPr lvl="1"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2pPr>
            <a:lvl3pPr lvl="2"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3pPr>
            <a:lvl4pPr lvl="3"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4pPr>
            <a:lvl5pPr lvl="4"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5pPr>
            <a:lvl6pPr lvl="5"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6pPr>
            <a:lvl7pPr lvl="6"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7pPr>
            <a:lvl8pPr lvl="7"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8pPr>
            <a:lvl9pPr lvl="8" marR="0" rtl="0" algn="ctr">
              <a:lnSpc>
                <a:spcPct val="100000"/>
              </a:lnSpc>
              <a:spcBef>
                <a:spcPts val="0"/>
              </a:spcBef>
              <a:spcAft>
                <a:spcPts val="0"/>
              </a:spcAft>
              <a:buClr>
                <a:schemeClr val="dk1"/>
              </a:buClr>
              <a:buSzPts val="3600"/>
              <a:buFont typeface="Raleway"/>
              <a:buNone/>
              <a:defRPr b="1" i="0" sz="3600" u="none" cap="none" strike="noStrike">
                <a:solidFill>
                  <a:schemeClr val="dk1"/>
                </a:solidFill>
                <a:latin typeface="Raleway"/>
                <a:ea typeface="Raleway"/>
                <a:cs typeface="Raleway"/>
                <a:sym typeface="Raleway"/>
              </a:defRPr>
            </a:lvl9pPr>
          </a:lstStyle>
          <a:p/>
        </p:txBody>
      </p:sp>
      <p:sp>
        <p:nvSpPr>
          <p:cNvPr id="54" name="Shape 54"/>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1pPr>
            <a:lvl2pPr lvl="1"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2pPr>
            <a:lvl3pPr lvl="2"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3pPr>
            <a:lvl4pPr lvl="3"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4pPr>
            <a:lvl5pPr lvl="4"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5pPr>
            <a:lvl6pPr lvl="5"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6pPr>
            <a:lvl7pPr lvl="6"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7pPr>
            <a:lvl8pPr lvl="7"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8pPr>
            <a:lvl9pPr lvl="8" marR="0" rtl="0" algn="ctr">
              <a:lnSpc>
                <a:spcPct val="100000"/>
              </a:lnSpc>
              <a:spcBef>
                <a:spcPts val="0"/>
              </a:spcBef>
              <a:spcAft>
                <a:spcPts val="0"/>
              </a:spcAft>
              <a:buClr>
                <a:schemeClr val="dk2"/>
              </a:buClr>
              <a:buSzPts val="2100"/>
              <a:buFont typeface="Lato"/>
              <a:buNone/>
              <a:defRPr b="0" i="0" sz="2100" u="none" cap="none" strike="noStrike">
                <a:solidFill>
                  <a:schemeClr val="dk2"/>
                </a:solidFill>
                <a:latin typeface="Lato"/>
                <a:ea typeface="Lato"/>
                <a:cs typeface="Lato"/>
                <a:sym typeface="Lato"/>
              </a:defRPr>
            </a:lvl9pPr>
          </a:lstStyle>
          <a:p/>
        </p:txBody>
      </p:sp>
      <p:sp>
        <p:nvSpPr>
          <p:cNvPr id="55" name="Shape 5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lt1"/>
              </a:buClr>
              <a:buSzPts val="1800"/>
              <a:buFont typeface="Lato"/>
              <a:buChar char="●"/>
              <a:defRPr b="0" i="0" sz="1800" u="none" cap="none" strike="noStrike">
                <a:solidFill>
                  <a:schemeClr val="lt1"/>
                </a:solidFill>
                <a:latin typeface="Lato"/>
                <a:ea typeface="Lato"/>
                <a:cs typeface="Lato"/>
                <a:sym typeface="Lato"/>
              </a:defRPr>
            </a:lvl1pPr>
            <a:lvl2pPr indent="-317500" lvl="1" marL="9144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2pPr>
            <a:lvl3pPr indent="-317500" lvl="2" marL="13716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3pPr>
            <a:lvl4pPr indent="-317500" lvl="3" marL="18288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4pPr>
            <a:lvl5pPr indent="-317500" lvl="4" marL="22860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5pPr>
            <a:lvl6pPr indent="-317500" lvl="5" marL="27432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6pPr>
            <a:lvl7pPr indent="-317500" lvl="6" marL="32004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7pPr>
            <a:lvl8pPr indent="-317500" lvl="7" marL="3657600" marR="0" rtl="0" algn="l">
              <a:lnSpc>
                <a:spcPct val="115000"/>
              </a:lnSpc>
              <a:spcBef>
                <a:spcPts val="1600"/>
              </a:spcBef>
              <a:spcAft>
                <a:spcPts val="0"/>
              </a:spcAft>
              <a:buClr>
                <a:schemeClr val="lt1"/>
              </a:buClr>
              <a:buSzPts val="1400"/>
              <a:buFont typeface="Lato"/>
              <a:buChar char="○"/>
              <a:defRPr b="0" i="0" sz="1400" u="none" cap="none" strike="noStrike">
                <a:solidFill>
                  <a:schemeClr val="lt1"/>
                </a:solidFill>
                <a:latin typeface="Lato"/>
                <a:ea typeface="Lato"/>
                <a:cs typeface="Lato"/>
                <a:sym typeface="Lato"/>
              </a:defRPr>
            </a:lvl8pPr>
            <a:lvl9pPr indent="-317500" lvl="8" marL="4114800" marR="0" rtl="0" algn="l">
              <a:lnSpc>
                <a:spcPct val="115000"/>
              </a:lnSpc>
              <a:spcBef>
                <a:spcPts val="1600"/>
              </a:spcBef>
              <a:spcAft>
                <a:spcPts val="1600"/>
              </a:spcAft>
              <a:buClr>
                <a:schemeClr val="lt1"/>
              </a:buClr>
              <a:buSzPts val="1400"/>
              <a:buFont typeface="Lato"/>
              <a:buChar char="■"/>
              <a:defRPr b="0" i="0" sz="1400" u="none" cap="none" strike="noStrike">
                <a:solidFill>
                  <a:schemeClr val="lt1"/>
                </a:solidFill>
                <a:latin typeface="Lato"/>
                <a:ea typeface="Lato"/>
                <a:cs typeface="Lato"/>
                <a:sym typeface="Lato"/>
              </a:defRPr>
            </a:lvl9pPr>
          </a:lstStyle>
          <a:p/>
        </p:txBody>
      </p:sp>
      <p:sp>
        <p:nvSpPr>
          <p:cNvPr id="56" name="Shape 5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b="1" i="0" lang="en" sz="4800" u="none" cap="none" strike="noStrike">
                <a:solidFill>
                  <a:schemeClr val="lt1"/>
                </a:solidFill>
                <a:latin typeface="Raleway"/>
                <a:ea typeface="Raleway"/>
                <a:cs typeface="Raleway"/>
                <a:sym typeface="Raleway"/>
              </a:rPr>
              <a:t>Pineland Music School</a:t>
            </a:r>
            <a:endParaRPr b="1" i="0" sz="48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chemeClr val="lt1"/>
              </a:buClr>
              <a:buSzPts val="4800"/>
              <a:buFont typeface="Raleway"/>
              <a:buNone/>
            </a:pPr>
            <a:r>
              <a:rPr b="1" i="0" lang="en" sz="4800" u="none" cap="none" strike="noStrike">
                <a:solidFill>
                  <a:schemeClr val="lt1"/>
                </a:solidFill>
                <a:latin typeface="Raleway"/>
                <a:ea typeface="Raleway"/>
                <a:cs typeface="Raleway"/>
                <a:sym typeface="Raleway"/>
              </a:rPr>
              <a:t>Group 38</a:t>
            </a:r>
            <a:endParaRPr b="1" i="0" sz="4800" u="none" cap="none" strike="noStrike">
              <a:solidFill>
                <a:schemeClr val="lt1"/>
              </a:solidFill>
              <a:latin typeface="Raleway"/>
              <a:ea typeface="Raleway"/>
              <a:cs typeface="Raleway"/>
              <a:sym typeface="Raleway"/>
            </a:endParaRPr>
          </a:p>
        </p:txBody>
      </p:sp>
      <p:sp>
        <p:nvSpPr>
          <p:cNvPr id="73" name="Shape 73"/>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Lato"/>
              <a:buNone/>
            </a:pPr>
            <a:r>
              <a:rPr b="0" i="0" lang="en" sz="2400" u="none" cap="none" strike="noStrike">
                <a:solidFill>
                  <a:schemeClr val="lt1"/>
                </a:solidFill>
                <a:latin typeface="Lato"/>
                <a:ea typeface="Lato"/>
                <a:cs typeface="Lato"/>
                <a:sym typeface="Lato"/>
              </a:rPr>
              <a:t>Riley Hoolahan- Anzah Khan</a:t>
            </a:r>
            <a:endParaRPr b="0" i="0" sz="2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chemeClr val="lt1"/>
              </a:buClr>
              <a:buSzPts val="1800"/>
              <a:buFont typeface="Lato"/>
              <a:buNone/>
            </a:pPr>
            <a:r>
              <a:rPr b="0" i="0" lang="en" sz="2400" u="none" cap="none" strike="noStrike">
                <a:solidFill>
                  <a:schemeClr val="lt1"/>
                </a:solidFill>
                <a:latin typeface="Lato"/>
                <a:ea typeface="Lato"/>
                <a:cs typeface="Lato"/>
                <a:sym typeface="Lato"/>
              </a:rPr>
              <a:t>Joel Michael White- Rafique Mohammed</a:t>
            </a:r>
            <a:endParaRPr/>
          </a:p>
          <a:p>
            <a:pPr indent="0" lvl="0" marL="0" marR="0" rtl="0" algn="l">
              <a:lnSpc>
                <a:spcPct val="100000"/>
              </a:lnSpc>
              <a:spcBef>
                <a:spcPts val="0"/>
              </a:spcBef>
              <a:spcAft>
                <a:spcPts val="0"/>
              </a:spcAft>
              <a:buClr>
                <a:schemeClr val="lt1"/>
              </a:buClr>
              <a:buSzPts val="1800"/>
              <a:buFont typeface="Lato"/>
              <a:buNone/>
            </a:pPr>
            <a:r>
              <a:rPr b="0" i="0" lang="en" sz="2400" u="none" cap="none" strike="noStrike">
                <a:solidFill>
                  <a:schemeClr val="lt1"/>
                </a:solidFill>
                <a:latin typeface="Lato"/>
                <a:ea typeface="Lato"/>
                <a:cs typeface="Lato"/>
                <a:sym typeface="Lato"/>
              </a:rPr>
              <a:t>Panchalee Navarathne</a:t>
            </a:r>
            <a:endParaRPr b="0" i="0" sz="2400" u="none" cap="none" strike="noStrike">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220975" y="132225"/>
            <a:ext cx="71973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lang="en"/>
              <a:t>Testing</a:t>
            </a:r>
            <a:endParaRPr b="1" i="0" sz="4800" u="none" cap="none" strike="noStrike">
              <a:solidFill>
                <a:schemeClr val="accent5"/>
              </a:solidFill>
              <a:latin typeface="Raleway"/>
              <a:ea typeface="Raleway"/>
              <a:cs typeface="Raleway"/>
              <a:sym typeface="Raleway"/>
            </a:endParaRPr>
          </a:p>
        </p:txBody>
      </p:sp>
      <p:grpSp>
        <p:nvGrpSpPr>
          <p:cNvPr id="155" name="Shape 155"/>
          <p:cNvGrpSpPr/>
          <p:nvPr/>
        </p:nvGrpSpPr>
        <p:grpSpPr>
          <a:xfrm>
            <a:off x="-82732" y="1070129"/>
            <a:ext cx="9312951" cy="3931086"/>
            <a:chOff x="6803275" y="427445"/>
            <a:chExt cx="2212050" cy="2504994"/>
          </a:xfrm>
        </p:grpSpPr>
        <p:pic>
          <p:nvPicPr>
            <p:cNvPr id="156" name="Shape 156"/>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57" name="Shape 15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rgbClr val="000000"/>
                </a:buClr>
                <a:buSzPts val="1200"/>
                <a:buFont typeface="Arial"/>
                <a:buNone/>
              </a:pPr>
              <a:r>
                <a:rPr b="1" lang="en" sz="1200">
                  <a:solidFill>
                    <a:schemeClr val="dk2"/>
                  </a:solidFill>
                  <a:latin typeface="Raleway"/>
                  <a:ea typeface="Raleway"/>
                  <a:cs typeface="Raleway"/>
                  <a:sym typeface="Raleway"/>
                </a:rPr>
                <a:t>Manual Testing of the website has been completed.</a:t>
              </a:r>
              <a:endParaRPr b="1" sz="1200">
                <a:solidFill>
                  <a:schemeClr val="dk2"/>
                </a:solidFill>
                <a:latin typeface="Raleway"/>
                <a:ea typeface="Raleway"/>
                <a:cs typeface="Raleway"/>
                <a:sym typeface="Raleway"/>
              </a:endParaRPr>
            </a:p>
          </p:txBody>
        </p:sp>
      </p:grpSp>
      <p:sp>
        <p:nvSpPr>
          <p:cNvPr id="158" name="Shape 158"/>
          <p:cNvSpPr txBox="1"/>
          <p:nvPr/>
        </p:nvSpPr>
        <p:spPr>
          <a:xfrm>
            <a:off x="8057050" y="4535525"/>
            <a:ext cx="8226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Rafique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220975" y="132225"/>
            <a:ext cx="53598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lang="en"/>
              <a:t>Moving forward</a:t>
            </a:r>
            <a:endParaRPr b="1" i="0" sz="4800" u="none" cap="none" strike="noStrike">
              <a:solidFill>
                <a:schemeClr val="accent5"/>
              </a:solidFill>
              <a:latin typeface="Raleway"/>
              <a:ea typeface="Raleway"/>
              <a:cs typeface="Raleway"/>
              <a:sym typeface="Raleway"/>
            </a:endParaRPr>
          </a:p>
        </p:txBody>
      </p:sp>
      <p:grpSp>
        <p:nvGrpSpPr>
          <p:cNvPr id="164" name="Shape 164"/>
          <p:cNvGrpSpPr/>
          <p:nvPr/>
        </p:nvGrpSpPr>
        <p:grpSpPr>
          <a:xfrm>
            <a:off x="-82732" y="1070129"/>
            <a:ext cx="9312951" cy="3931086"/>
            <a:chOff x="6803275" y="427445"/>
            <a:chExt cx="2212050" cy="2504994"/>
          </a:xfrm>
        </p:grpSpPr>
        <p:pic>
          <p:nvPicPr>
            <p:cNvPr id="165" name="Shape 165"/>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66" name="Shape 16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dk2"/>
                </a:buClr>
                <a:buSzPts val="1400"/>
                <a:buFont typeface="Raleway"/>
                <a:buChar char="●"/>
              </a:pPr>
              <a:r>
                <a:rPr b="1" lang="en">
                  <a:solidFill>
                    <a:schemeClr val="dk2"/>
                  </a:solidFill>
                  <a:latin typeface="Raleway"/>
                  <a:ea typeface="Raleway"/>
                  <a:cs typeface="Raleway"/>
                  <a:sym typeface="Raleway"/>
                </a:rPr>
                <a:t>Improve user experience via testing</a:t>
              </a:r>
              <a:endParaRPr b="1">
                <a:solidFill>
                  <a:schemeClr val="dk2"/>
                </a:solidFill>
                <a:latin typeface="Raleway"/>
                <a:ea typeface="Raleway"/>
                <a:cs typeface="Raleway"/>
                <a:sym typeface="Raleway"/>
              </a:endParaRPr>
            </a:p>
            <a:p>
              <a:pPr indent="-317500" lvl="0" marL="457200" marR="0" rtl="0" algn="l">
                <a:lnSpc>
                  <a:spcPct val="150000"/>
                </a:lnSpc>
                <a:spcBef>
                  <a:spcPts val="0"/>
                </a:spcBef>
                <a:spcAft>
                  <a:spcPts val="0"/>
                </a:spcAft>
                <a:buClr>
                  <a:schemeClr val="dk2"/>
                </a:buClr>
                <a:buSzPts val="1400"/>
                <a:buFont typeface="Raleway"/>
                <a:buChar char="●"/>
              </a:pPr>
              <a:r>
                <a:rPr b="1" lang="en">
                  <a:solidFill>
                    <a:schemeClr val="dk2"/>
                  </a:solidFill>
                  <a:latin typeface="Raleway"/>
                  <a:ea typeface="Raleway"/>
                  <a:cs typeface="Raleway"/>
                  <a:sym typeface="Raleway"/>
                </a:rPr>
                <a:t>Improve functionality</a:t>
              </a:r>
              <a:endParaRPr b="1">
                <a:solidFill>
                  <a:schemeClr val="dk2"/>
                </a:solidFill>
                <a:latin typeface="Raleway"/>
                <a:ea typeface="Raleway"/>
                <a:cs typeface="Raleway"/>
                <a:sym typeface="Raleway"/>
              </a:endParaRPr>
            </a:p>
            <a:p>
              <a:pPr indent="-317500" lvl="0" marL="457200" marR="0" rtl="0" algn="l">
                <a:lnSpc>
                  <a:spcPct val="150000"/>
                </a:lnSpc>
                <a:spcBef>
                  <a:spcPts val="0"/>
                </a:spcBef>
                <a:spcAft>
                  <a:spcPts val="0"/>
                </a:spcAft>
                <a:buClr>
                  <a:schemeClr val="dk2"/>
                </a:buClr>
                <a:buSzPts val="1400"/>
                <a:buFont typeface="Raleway"/>
                <a:buChar char="●"/>
              </a:pPr>
              <a:r>
                <a:rPr b="1" lang="en">
                  <a:solidFill>
                    <a:schemeClr val="dk2"/>
                  </a:solidFill>
                  <a:latin typeface="Raleway"/>
                  <a:ea typeface="Raleway"/>
                  <a:cs typeface="Raleway"/>
                  <a:sym typeface="Raleway"/>
                </a:rPr>
                <a:t>Add additional features such as</a:t>
              </a:r>
              <a:endParaRPr b="1">
                <a:solidFill>
                  <a:schemeClr val="dk2"/>
                </a:solidFill>
                <a:latin typeface="Raleway"/>
                <a:ea typeface="Raleway"/>
                <a:cs typeface="Raleway"/>
                <a:sym typeface="Raleway"/>
              </a:endParaRPr>
            </a:p>
            <a:p>
              <a:pPr indent="-317500" lvl="1" marL="914400" marR="0" rtl="0" algn="l">
                <a:lnSpc>
                  <a:spcPct val="150000"/>
                </a:lnSpc>
                <a:spcBef>
                  <a:spcPts val="0"/>
                </a:spcBef>
                <a:spcAft>
                  <a:spcPts val="0"/>
                </a:spcAft>
                <a:buClr>
                  <a:schemeClr val="dk2"/>
                </a:buClr>
                <a:buSzPts val="1400"/>
                <a:buFont typeface="Raleway"/>
                <a:buChar char="○"/>
              </a:pPr>
              <a:r>
                <a:rPr b="1" lang="en">
                  <a:solidFill>
                    <a:schemeClr val="dk2"/>
                  </a:solidFill>
                  <a:latin typeface="Raleway"/>
                  <a:ea typeface="Raleway"/>
                  <a:cs typeface="Raleway"/>
                  <a:sym typeface="Raleway"/>
                </a:rPr>
                <a:t>Creating a automatic contract between teacher and student</a:t>
              </a:r>
              <a:endParaRPr b="1">
                <a:solidFill>
                  <a:schemeClr val="dk2"/>
                </a:solidFill>
                <a:latin typeface="Raleway"/>
                <a:ea typeface="Raleway"/>
                <a:cs typeface="Raleway"/>
                <a:sym typeface="Raleway"/>
              </a:endParaRPr>
            </a:p>
            <a:p>
              <a:pPr indent="-317500" lvl="1" marL="914400" marR="0" rtl="0" algn="l">
                <a:lnSpc>
                  <a:spcPct val="150000"/>
                </a:lnSpc>
                <a:spcBef>
                  <a:spcPts val="0"/>
                </a:spcBef>
                <a:spcAft>
                  <a:spcPts val="0"/>
                </a:spcAft>
                <a:buClr>
                  <a:schemeClr val="dk2"/>
                </a:buClr>
                <a:buSzPts val="1400"/>
                <a:buFont typeface="Raleway"/>
                <a:buChar char="○"/>
              </a:pPr>
              <a:r>
                <a:rPr b="1" lang="en">
                  <a:solidFill>
                    <a:schemeClr val="dk2"/>
                  </a:solidFill>
                  <a:latin typeface="Raleway"/>
                  <a:ea typeface="Raleway"/>
                  <a:cs typeface="Raleway"/>
                  <a:sym typeface="Raleway"/>
                </a:rPr>
                <a:t>Allowing teachers to set their availability through the website</a:t>
              </a:r>
              <a:endParaRPr b="1">
                <a:solidFill>
                  <a:schemeClr val="dk2"/>
                </a:solidFill>
                <a:latin typeface="Raleway"/>
                <a:ea typeface="Raleway"/>
                <a:cs typeface="Raleway"/>
                <a:sym typeface="Raleway"/>
              </a:endParaRPr>
            </a:p>
            <a:p>
              <a:pPr indent="0" lvl="0" marL="0" marR="0" rtl="0" algn="l">
                <a:lnSpc>
                  <a:spcPct val="100000"/>
                </a:lnSpc>
                <a:spcBef>
                  <a:spcPts val="800"/>
                </a:spcBef>
                <a:spcAft>
                  <a:spcPts val="800"/>
                </a:spcAft>
                <a:buNone/>
              </a:pPr>
              <a:r>
                <a:t/>
              </a:r>
              <a:endParaRPr b="1">
                <a:solidFill>
                  <a:schemeClr val="dk2"/>
                </a:solidFill>
                <a:latin typeface="Raleway"/>
                <a:ea typeface="Raleway"/>
                <a:cs typeface="Raleway"/>
                <a:sym typeface="Raleway"/>
              </a:endParaRPr>
            </a:p>
          </p:txBody>
        </p:sp>
      </p:grpSp>
      <p:sp>
        <p:nvSpPr>
          <p:cNvPr id="167" name="Shape 167"/>
          <p:cNvSpPr txBox="1"/>
          <p:nvPr/>
        </p:nvSpPr>
        <p:spPr>
          <a:xfrm>
            <a:off x="7788125" y="4550125"/>
            <a:ext cx="11319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Panchelle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7" name="Shape 77"/>
        <p:cNvGrpSpPr/>
        <p:nvPr/>
      </p:nvGrpSpPr>
      <p:grpSpPr>
        <a:xfrm>
          <a:off x="0" y="0"/>
          <a:ext cx="0" cy="0"/>
          <a:chOff x="0" y="0"/>
          <a:chExt cx="0" cy="0"/>
        </a:xfrm>
      </p:grpSpPr>
      <p:pic>
        <p:nvPicPr>
          <p:cNvPr id="78" name="Shape 78"/>
          <p:cNvPicPr preferRelativeResize="0"/>
          <p:nvPr/>
        </p:nvPicPr>
        <p:blipFill rotWithShape="1">
          <a:blip r:embed="rId3">
            <a:alphaModFix/>
          </a:blip>
          <a:srcRect b="0" l="0" r="0" t="0"/>
          <a:stretch/>
        </p:blipFill>
        <p:spPr>
          <a:xfrm>
            <a:off x="2444700" y="162737"/>
            <a:ext cx="4254600" cy="4818038"/>
          </a:xfrm>
          <a:prstGeom prst="rect">
            <a:avLst/>
          </a:prstGeom>
          <a:noFill/>
          <a:ln>
            <a:noFill/>
          </a:ln>
        </p:spPr>
      </p:pic>
      <p:sp>
        <p:nvSpPr>
          <p:cNvPr id="79" name="Shape 79"/>
          <p:cNvSpPr txBox="1"/>
          <p:nvPr/>
        </p:nvSpPr>
        <p:spPr>
          <a:xfrm>
            <a:off x="2692575" y="300775"/>
            <a:ext cx="3721200" cy="762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lt2"/>
                </a:solidFill>
                <a:latin typeface="Raleway"/>
                <a:ea typeface="Raleway"/>
                <a:cs typeface="Raleway"/>
                <a:sym typeface="Raleway"/>
              </a:rPr>
              <a:t>User Stories</a:t>
            </a:r>
            <a:endParaRPr b="1" i="0" sz="3000" u="none" cap="none" strike="noStrike">
              <a:solidFill>
                <a:schemeClr val="lt2"/>
              </a:solidFill>
              <a:latin typeface="Raleway"/>
              <a:ea typeface="Raleway"/>
              <a:cs typeface="Raleway"/>
              <a:sym typeface="Raleway"/>
            </a:endParaRPr>
          </a:p>
        </p:txBody>
      </p:sp>
      <p:sp>
        <p:nvSpPr>
          <p:cNvPr id="80" name="Shape 80"/>
          <p:cNvSpPr txBox="1"/>
          <p:nvPr>
            <p:ph idx="4294967295" type="body"/>
          </p:nvPr>
        </p:nvSpPr>
        <p:spPr>
          <a:xfrm>
            <a:off x="2855550" y="1903800"/>
            <a:ext cx="3432900" cy="1693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7916"/>
              </a:lnSpc>
              <a:spcBef>
                <a:spcPts val="0"/>
              </a:spcBef>
              <a:spcAft>
                <a:spcPts val="0"/>
              </a:spcAft>
              <a:buClr>
                <a:schemeClr val="dk1"/>
              </a:buClr>
              <a:buSzPts val="1800"/>
              <a:buFont typeface="Raleway"/>
              <a:buChar char="➢"/>
            </a:pPr>
            <a:r>
              <a:rPr i="1" lang="en">
                <a:latin typeface="Calibri"/>
                <a:ea typeface="Calibri"/>
                <a:cs typeface="Calibri"/>
                <a:sym typeface="Calibri"/>
              </a:rPr>
              <a:t>Login</a:t>
            </a:r>
            <a:endParaRPr b="0" i="1" u="none" cap="none" strike="noStrike">
              <a:solidFill>
                <a:schemeClr val="dk2"/>
              </a:solidFill>
              <a:latin typeface="Calibri"/>
              <a:ea typeface="Calibri"/>
              <a:cs typeface="Calibri"/>
              <a:sym typeface="Calibri"/>
            </a:endParaRPr>
          </a:p>
          <a:p>
            <a:pPr indent="-342900" lvl="0" marL="457200" marR="0" rtl="0" algn="l">
              <a:lnSpc>
                <a:spcPct val="107916"/>
              </a:lnSpc>
              <a:spcBef>
                <a:spcPts val="0"/>
              </a:spcBef>
              <a:spcAft>
                <a:spcPts val="0"/>
              </a:spcAft>
              <a:buClr>
                <a:schemeClr val="dk1"/>
              </a:buClr>
              <a:buSzPts val="1800"/>
              <a:buFont typeface="Calibri"/>
              <a:buChar char="➢"/>
            </a:pPr>
            <a:r>
              <a:rPr i="1" lang="en">
                <a:latin typeface="Calibri"/>
                <a:ea typeface="Calibri"/>
                <a:cs typeface="Calibri"/>
                <a:sym typeface="Calibri"/>
              </a:rPr>
              <a:t>Update Details</a:t>
            </a:r>
            <a:endParaRPr b="0" i="1" u="none" cap="none" strike="noStrike">
              <a:solidFill>
                <a:schemeClr val="dk2"/>
              </a:solidFill>
              <a:latin typeface="Calibri"/>
              <a:ea typeface="Calibri"/>
              <a:cs typeface="Calibri"/>
              <a:sym typeface="Calibri"/>
            </a:endParaRPr>
          </a:p>
          <a:p>
            <a:pPr indent="-342900" lvl="0" marL="457200" marR="279400" rtl="0" algn="l">
              <a:lnSpc>
                <a:spcPct val="107916"/>
              </a:lnSpc>
              <a:spcBef>
                <a:spcPts val="0"/>
              </a:spcBef>
              <a:spcAft>
                <a:spcPts val="0"/>
              </a:spcAft>
              <a:buClr>
                <a:schemeClr val="dk1"/>
              </a:buClr>
              <a:buSzPts val="1800"/>
              <a:buFont typeface="Calibri"/>
              <a:buChar char="➢"/>
            </a:pPr>
            <a:r>
              <a:rPr i="1" lang="en">
                <a:latin typeface="Calibri"/>
                <a:ea typeface="Calibri"/>
                <a:cs typeface="Calibri"/>
                <a:sym typeface="Calibri"/>
              </a:rPr>
              <a:t>Instrument Hire</a:t>
            </a:r>
            <a:endParaRPr b="0" i="1" u="none" cap="none" strike="noStrike">
              <a:solidFill>
                <a:schemeClr val="dk2"/>
              </a:solidFill>
              <a:latin typeface="Calibri"/>
              <a:ea typeface="Calibri"/>
              <a:cs typeface="Calibri"/>
              <a:sym typeface="Calibri"/>
            </a:endParaRPr>
          </a:p>
          <a:p>
            <a:pPr indent="-342900" lvl="0" marL="457200" marR="279400" rtl="0" algn="l">
              <a:lnSpc>
                <a:spcPct val="107916"/>
              </a:lnSpc>
              <a:spcBef>
                <a:spcPts val="0"/>
              </a:spcBef>
              <a:spcAft>
                <a:spcPts val="0"/>
              </a:spcAft>
              <a:buClr>
                <a:schemeClr val="dk1"/>
              </a:buClr>
              <a:buSzPts val="1800"/>
              <a:buFont typeface="Calibri"/>
              <a:buChar char="➢"/>
            </a:pPr>
            <a:r>
              <a:rPr i="1" lang="en">
                <a:latin typeface="Calibri"/>
                <a:ea typeface="Calibri"/>
                <a:cs typeface="Calibri"/>
                <a:sym typeface="Calibri"/>
              </a:rPr>
              <a:t>Teacher access</a:t>
            </a:r>
            <a:endParaRPr/>
          </a:p>
          <a:p>
            <a:pPr indent="-342900" lvl="0" marL="457200" marR="279400" rtl="0" algn="l">
              <a:lnSpc>
                <a:spcPct val="107916"/>
              </a:lnSpc>
              <a:spcBef>
                <a:spcPts val="0"/>
              </a:spcBef>
              <a:spcAft>
                <a:spcPts val="0"/>
              </a:spcAft>
              <a:buClr>
                <a:schemeClr val="dk1"/>
              </a:buClr>
              <a:buSzPts val="1800"/>
              <a:buFont typeface="Calibri"/>
              <a:buChar char="➢"/>
            </a:pPr>
            <a:r>
              <a:rPr i="1" lang="en">
                <a:latin typeface="Calibri"/>
                <a:ea typeface="Calibri"/>
                <a:cs typeface="Calibri"/>
                <a:sym typeface="Calibri"/>
              </a:rPr>
              <a:t>Book lessons</a:t>
            </a:r>
            <a:endParaRPr/>
          </a:p>
          <a:p>
            <a:pPr indent="-228600" lvl="0" marL="457200" marR="279400" rtl="0" algn="l">
              <a:lnSpc>
                <a:spcPct val="107916"/>
              </a:lnSpc>
              <a:spcBef>
                <a:spcPts val="0"/>
              </a:spcBef>
              <a:spcAft>
                <a:spcPts val="0"/>
              </a:spcAft>
              <a:buClr>
                <a:schemeClr val="dk1"/>
              </a:buClr>
              <a:buSzPts val="1400"/>
              <a:buFont typeface="Calibri"/>
              <a:buNone/>
            </a:pPr>
            <a:r>
              <a:t/>
            </a:r>
            <a:endParaRPr b="0" i="1" u="none" cap="none" strike="noStrike">
              <a:solidFill>
                <a:schemeClr val="dk2"/>
              </a:solidFill>
              <a:latin typeface="Calibri"/>
              <a:ea typeface="Calibri"/>
              <a:cs typeface="Calibri"/>
              <a:sym typeface="Calibri"/>
            </a:endParaRPr>
          </a:p>
          <a:p>
            <a:pPr indent="0" lvl="0" marL="139700" marR="279400" rtl="0" algn="l">
              <a:lnSpc>
                <a:spcPct val="107916"/>
              </a:lnSpc>
              <a:spcBef>
                <a:spcPts val="0"/>
              </a:spcBef>
              <a:spcAft>
                <a:spcPts val="0"/>
              </a:spcAft>
              <a:buClr>
                <a:schemeClr val="dk1"/>
              </a:buClr>
              <a:buSzPts val="1400"/>
              <a:buFont typeface="Lato"/>
              <a:buNone/>
            </a:pPr>
            <a:r>
              <a:t/>
            </a:r>
            <a:endParaRPr b="0" i="1" u="none" cap="none" strike="noStrike">
              <a:solidFill>
                <a:schemeClr val="dk2"/>
              </a:solidFill>
              <a:latin typeface="Calibri"/>
              <a:ea typeface="Calibri"/>
              <a:cs typeface="Calibri"/>
              <a:sym typeface="Calibri"/>
            </a:endParaRPr>
          </a:p>
          <a:p>
            <a:pPr indent="-82550" lvl="0" marL="311150" marR="279400" rtl="0" algn="l">
              <a:lnSpc>
                <a:spcPct val="107916"/>
              </a:lnSpc>
              <a:spcBef>
                <a:spcPts val="0"/>
              </a:spcBef>
              <a:spcAft>
                <a:spcPts val="0"/>
              </a:spcAft>
              <a:buClr>
                <a:schemeClr val="dk1"/>
              </a:buClr>
              <a:buSzPts val="1400"/>
              <a:buFont typeface="Noto Sans Symbols"/>
              <a:buNone/>
            </a:pPr>
            <a:r>
              <a:t/>
            </a:r>
            <a:endParaRPr b="0" i="1" u="none" cap="none" strike="noStrike">
              <a:solidFill>
                <a:schemeClr val="dk2"/>
              </a:solidFill>
              <a:latin typeface="Calibri"/>
              <a:ea typeface="Calibri"/>
              <a:cs typeface="Calibri"/>
              <a:sym typeface="Calibri"/>
            </a:endParaRPr>
          </a:p>
        </p:txBody>
      </p:sp>
      <p:sp>
        <p:nvSpPr>
          <p:cNvPr id="81" name="Shape 81"/>
          <p:cNvSpPr txBox="1"/>
          <p:nvPr/>
        </p:nvSpPr>
        <p:spPr>
          <a:xfrm>
            <a:off x="8236350" y="4673400"/>
            <a:ext cx="728400" cy="30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Riley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4294967295" type="title"/>
          </p:nvPr>
        </p:nvSpPr>
        <p:spPr>
          <a:xfrm>
            <a:off x="535775" y="354275"/>
            <a:ext cx="5197200" cy="7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3000"/>
              <a:buFont typeface="Raleway"/>
              <a:buNone/>
            </a:pPr>
            <a:r>
              <a:rPr b="1" i="0" lang="en" sz="3600" u="none" cap="none" strike="noStrike">
                <a:solidFill>
                  <a:schemeClr val="dk1"/>
                </a:solidFill>
                <a:latin typeface="Raleway"/>
                <a:ea typeface="Raleway"/>
                <a:cs typeface="Raleway"/>
                <a:sym typeface="Raleway"/>
              </a:rPr>
              <a:t>Burndown </a:t>
            </a:r>
            <a:endParaRPr b="1" i="0" sz="3600" u="none" cap="none" strike="noStrike">
              <a:solidFill>
                <a:schemeClr val="dk1"/>
              </a:solidFill>
              <a:latin typeface="Raleway"/>
              <a:ea typeface="Raleway"/>
              <a:cs typeface="Raleway"/>
              <a:sym typeface="Raleway"/>
            </a:endParaRPr>
          </a:p>
          <a:p>
            <a:pPr indent="0" lvl="0" marL="0" marR="0" rtl="0" algn="l">
              <a:lnSpc>
                <a:spcPct val="100000"/>
              </a:lnSpc>
              <a:spcBef>
                <a:spcPts val="0"/>
              </a:spcBef>
              <a:spcAft>
                <a:spcPts val="0"/>
              </a:spcAft>
              <a:buClr>
                <a:schemeClr val="dk2"/>
              </a:buClr>
              <a:buSzPts val="3000"/>
              <a:buFont typeface="Raleway"/>
              <a:buNone/>
            </a:pPr>
            <a:r>
              <a:rPr b="1" i="0" lang="en" sz="3600" u="none" cap="none" strike="noStrike">
                <a:solidFill>
                  <a:schemeClr val="dk1"/>
                </a:solidFill>
                <a:latin typeface="Raleway"/>
                <a:ea typeface="Raleway"/>
                <a:cs typeface="Raleway"/>
                <a:sym typeface="Raleway"/>
              </a:rPr>
              <a:t>Charts</a:t>
            </a:r>
            <a:endParaRPr b="1" i="0" sz="3600" u="none" cap="none" strike="noStrike">
              <a:solidFill>
                <a:schemeClr val="dk1"/>
              </a:solidFill>
              <a:latin typeface="Raleway"/>
              <a:ea typeface="Raleway"/>
              <a:cs typeface="Raleway"/>
              <a:sym typeface="Raleway"/>
            </a:endParaRPr>
          </a:p>
          <a:p>
            <a:pPr indent="0" lvl="0" marL="0" marR="0" rtl="0" algn="l">
              <a:lnSpc>
                <a:spcPct val="100000"/>
              </a:lnSpc>
              <a:spcBef>
                <a:spcPts val="1600"/>
              </a:spcBef>
              <a:spcAft>
                <a:spcPts val="1600"/>
              </a:spcAft>
              <a:buClr>
                <a:schemeClr val="dk2"/>
              </a:buClr>
              <a:buSzPts val="3000"/>
              <a:buFont typeface="Raleway"/>
              <a:buNone/>
            </a:pPr>
            <a:r>
              <a:t/>
            </a:r>
            <a:endParaRPr b="1" i="0" sz="3600" u="none" cap="none" strike="noStrike">
              <a:solidFill>
                <a:schemeClr val="dk1"/>
              </a:solidFill>
              <a:latin typeface="Raleway"/>
              <a:ea typeface="Raleway"/>
              <a:cs typeface="Raleway"/>
              <a:sym typeface="Raleway"/>
            </a:endParaRPr>
          </a:p>
        </p:txBody>
      </p:sp>
      <p:sp>
        <p:nvSpPr>
          <p:cNvPr id="87" name="Shape 87"/>
          <p:cNvSpPr txBox="1"/>
          <p:nvPr/>
        </p:nvSpPr>
        <p:spPr>
          <a:xfrm>
            <a:off x="8236350" y="4673400"/>
            <a:ext cx="7284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Riley</a:t>
            </a:r>
            <a:endParaRPr/>
          </a:p>
        </p:txBody>
      </p:sp>
      <p:pic>
        <p:nvPicPr>
          <p:cNvPr id="88" name="Shape 88" title="Chart"/>
          <p:cNvPicPr preferRelativeResize="0"/>
          <p:nvPr/>
        </p:nvPicPr>
        <p:blipFill>
          <a:blip r:embed="rId3">
            <a:alphaModFix/>
          </a:blip>
          <a:stretch>
            <a:fillRect/>
          </a:stretch>
        </p:blipFill>
        <p:spPr>
          <a:xfrm>
            <a:off x="19000" y="1689050"/>
            <a:ext cx="4500526" cy="2121500"/>
          </a:xfrm>
          <a:prstGeom prst="rect">
            <a:avLst/>
          </a:prstGeom>
          <a:noFill/>
          <a:ln>
            <a:noFill/>
          </a:ln>
        </p:spPr>
      </p:pic>
      <p:pic>
        <p:nvPicPr>
          <p:cNvPr id="89" name="Shape 89" title="Chart"/>
          <p:cNvPicPr preferRelativeResize="0"/>
          <p:nvPr/>
        </p:nvPicPr>
        <p:blipFill>
          <a:blip r:embed="rId4">
            <a:alphaModFix/>
          </a:blip>
          <a:stretch>
            <a:fillRect/>
          </a:stretch>
        </p:blipFill>
        <p:spPr>
          <a:xfrm>
            <a:off x="4430316" y="354278"/>
            <a:ext cx="4779169" cy="2235994"/>
          </a:xfrm>
          <a:prstGeom prst="rect">
            <a:avLst/>
          </a:prstGeom>
          <a:noFill/>
          <a:ln>
            <a:noFill/>
          </a:ln>
        </p:spPr>
      </p:pic>
      <p:pic>
        <p:nvPicPr>
          <p:cNvPr id="90" name="Shape 90" title="Chart"/>
          <p:cNvPicPr preferRelativeResize="0"/>
          <p:nvPr/>
        </p:nvPicPr>
        <p:blipFill>
          <a:blip r:embed="rId5">
            <a:alphaModFix/>
          </a:blip>
          <a:stretch>
            <a:fillRect/>
          </a:stretch>
        </p:blipFill>
        <p:spPr>
          <a:xfrm>
            <a:off x="4441041" y="2571753"/>
            <a:ext cx="4779169" cy="22359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220975" y="132225"/>
            <a:ext cx="35832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lang="en"/>
              <a:t>Velocity</a:t>
            </a:r>
            <a:endParaRPr b="1" i="0" sz="4800" u="none" cap="none" strike="noStrike">
              <a:solidFill>
                <a:schemeClr val="accent5"/>
              </a:solidFill>
              <a:latin typeface="Raleway"/>
              <a:ea typeface="Raleway"/>
              <a:cs typeface="Raleway"/>
              <a:sym typeface="Raleway"/>
            </a:endParaRPr>
          </a:p>
        </p:txBody>
      </p:sp>
      <p:grpSp>
        <p:nvGrpSpPr>
          <p:cNvPr id="96" name="Shape 96"/>
          <p:cNvGrpSpPr/>
          <p:nvPr/>
        </p:nvGrpSpPr>
        <p:grpSpPr>
          <a:xfrm>
            <a:off x="-82732" y="1070129"/>
            <a:ext cx="9312951" cy="3931086"/>
            <a:chOff x="6803275" y="427445"/>
            <a:chExt cx="2212050" cy="2504994"/>
          </a:xfrm>
        </p:grpSpPr>
        <p:pic>
          <p:nvPicPr>
            <p:cNvPr id="97" name="Shape 97"/>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98" name="Shape 9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Initial Velocity was set at 34 story points</a:t>
              </a:r>
              <a:endParaRPr b="1" sz="1200">
                <a:solidFill>
                  <a:schemeClr val="dk2"/>
                </a:solidFill>
                <a:latin typeface="Raleway"/>
                <a:ea typeface="Raleway"/>
                <a:cs typeface="Raleway"/>
                <a:sym typeface="Raleway"/>
              </a:endParaRPr>
            </a:p>
            <a:p>
              <a:pPr indent="0" lvl="0" marL="0" marR="0" rtl="0" algn="l">
                <a:lnSpc>
                  <a:spcPct val="100000"/>
                </a:lnSpc>
                <a:spcBef>
                  <a:spcPts val="800"/>
                </a:spcBef>
                <a:spcAft>
                  <a:spcPts val="0"/>
                </a:spcAft>
                <a:buNone/>
              </a:pPr>
              <a:r>
                <a:t/>
              </a:r>
              <a:endParaRPr b="1" sz="1200">
                <a:solidFill>
                  <a:schemeClr val="dk2"/>
                </a:solidFill>
                <a:latin typeface="Raleway"/>
                <a:ea typeface="Raleway"/>
                <a:cs typeface="Raleway"/>
                <a:sym typeface="Raleway"/>
              </a:endParaRPr>
            </a:p>
            <a:p>
              <a:pPr indent="-304800" lvl="0" marL="457200" marR="0" rtl="0" algn="l">
                <a:lnSpc>
                  <a:spcPct val="100000"/>
                </a:lnSpc>
                <a:spcBef>
                  <a:spcPts val="80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Due to merging sprint 1 into sprint 2, the velocity was changed to 58 story points for both sprints</a:t>
              </a:r>
              <a:endParaRPr b="1" sz="1200">
                <a:solidFill>
                  <a:schemeClr val="dk2"/>
                </a:solidFill>
                <a:latin typeface="Raleway"/>
                <a:ea typeface="Raleway"/>
                <a:cs typeface="Raleway"/>
                <a:sym typeface="Raleway"/>
              </a:endParaRPr>
            </a:p>
            <a:p>
              <a:pPr indent="0" lvl="0" marL="0" marR="0" rtl="0">
                <a:lnSpc>
                  <a:spcPct val="100000"/>
                </a:lnSpc>
                <a:spcBef>
                  <a:spcPts val="800"/>
                </a:spcBef>
                <a:spcAft>
                  <a:spcPts val="0"/>
                </a:spcAft>
                <a:buNone/>
              </a:pPr>
              <a:r>
                <a:t/>
              </a:r>
              <a:endParaRPr b="1" sz="1200">
                <a:solidFill>
                  <a:schemeClr val="dk2"/>
                </a:solidFill>
                <a:latin typeface="Raleway"/>
                <a:ea typeface="Raleway"/>
                <a:cs typeface="Raleway"/>
                <a:sym typeface="Raleway"/>
              </a:endParaRPr>
            </a:p>
            <a:p>
              <a:pPr indent="0" lvl="0" marL="0" marR="0" rtl="0">
                <a:lnSpc>
                  <a:spcPct val="100000"/>
                </a:lnSpc>
                <a:spcBef>
                  <a:spcPts val="800"/>
                </a:spcBef>
                <a:spcAft>
                  <a:spcPts val="0"/>
                </a:spcAft>
                <a:buNone/>
              </a:pPr>
              <a:r>
                <a:rPr b="1" lang="en" sz="1200">
                  <a:solidFill>
                    <a:schemeClr val="dk2"/>
                  </a:solidFill>
                  <a:latin typeface="Raleway"/>
                  <a:ea typeface="Raleway"/>
                  <a:cs typeface="Raleway"/>
                  <a:sym typeface="Raleway"/>
                </a:rPr>
                <a:t>This was due to the number of issues we faced at the start of the project, which meant the no stories were fully completed in sprint 1. They were combined into sprint 2.</a:t>
              </a:r>
              <a:endParaRPr b="1" sz="1200">
                <a:solidFill>
                  <a:schemeClr val="dk2"/>
                </a:solidFill>
                <a:latin typeface="Raleway"/>
                <a:ea typeface="Raleway"/>
                <a:cs typeface="Raleway"/>
                <a:sym typeface="Raleway"/>
              </a:endParaRPr>
            </a:p>
            <a:p>
              <a:pPr indent="0" lvl="0" marL="0" marR="0" rtl="0">
                <a:lnSpc>
                  <a:spcPct val="100000"/>
                </a:lnSpc>
                <a:spcBef>
                  <a:spcPts val="800"/>
                </a:spcBef>
                <a:spcAft>
                  <a:spcPts val="0"/>
                </a:spcAft>
                <a:buNone/>
              </a:pPr>
              <a:r>
                <a:t/>
              </a:r>
              <a:endParaRPr b="1" sz="1200">
                <a:solidFill>
                  <a:schemeClr val="dk2"/>
                </a:solidFill>
                <a:latin typeface="Raleway"/>
                <a:ea typeface="Raleway"/>
                <a:cs typeface="Raleway"/>
                <a:sym typeface="Raleway"/>
              </a:endParaRPr>
            </a:p>
            <a:p>
              <a:pPr indent="0" lvl="0" marL="0" marR="0" rtl="0" algn="l">
                <a:lnSpc>
                  <a:spcPct val="100000"/>
                </a:lnSpc>
                <a:spcBef>
                  <a:spcPts val="800"/>
                </a:spcBef>
                <a:spcAft>
                  <a:spcPts val="0"/>
                </a:spcAft>
                <a:buNone/>
              </a:pPr>
              <a:r>
                <a:rPr lang="en" sz="1300">
                  <a:solidFill>
                    <a:schemeClr val="dk2"/>
                  </a:solidFill>
                  <a:latin typeface="Calibri"/>
                  <a:ea typeface="Calibri"/>
                  <a:cs typeface="Calibri"/>
                  <a:sym typeface="Calibri"/>
                </a:rPr>
                <a:t>These issues were:</a:t>
              </a:r>
              <a:endParaRPr sz="1300">
                <a:solidFill>
                  <a:schemeClr val="dk2"/>
                </a:solidFill>
                <a:latin typeface="Calibri"/>
                <a:ea typeface="Calibri"/>
                <a:cs typeface="Calibri"/>
                <a:sym typeface="Calibri"/>
              </a:endParaRPr>
            </a:p>
            <a:p>
              <a:pPr indent="-311150" lvl="0" marL="457200" marR="0" rtl="0" algn="l">
                <a:lnSpc>
                  <a:spcPct val="100000"/>
                </a:lnSpc>
                <a:spcBef>
                  <a:spcPts val="800"/>
                </a:spcBef>
                <a:spcAft>
                  <a:spcPts val="0"/>
                </a:spcAft>
                <a:buClr>
                  <a:schemeClr val="dk2"/>
                </a:buClr>
                <a:buSzPts val="1300"/>
                <a:buFont typeface="Calibri"/>
                <a:buAutoNum type="alphaLcPeriod"/>
              </a:pPr>
              <a:r>
                <a:rPr lang="en" sz="1300">
                  <a:solidFill>
                    <a:schemeClr val="dk2"/>
                  </a:solidFill>
                  <a:latin typeface="Calibri"/>
                  <a:ea typeface="Calibri"/>
                  <a:cs typeface="Calibri"/>
                  <a:sym typeface="Calibri"/>
                </a:rPr>
                <a:t>The progress on the database was restarted many times, due to connection difficulties</a:t>
              </a:r>
              <a:endParaRPr sz="1300">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AutoNum type="alphaLcPeriod"/>
              </a:pPr>
              <a:r>
                <a:rPr lang="en" sz="1300">
                  <a:solidFill>
                    <a:schemeClr val="dk2"/>
                  </a:solidFill>
                  <a:latin typeface="Calibri"/>
                  <a:ea typeface="Calibri"/>
                  <a:cs typeface="Calibri"/>
                  <a:sym typeface="Calibri"/>
                </a:rPr>
                <a:t>Not researching the sprint requirements before starting</a:t>
              </a:r>
              <a:endParaRPr sz="1300">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AutoNum type="alphaLcPeriod"/>
              </a:pPr>
              <a:r>
                <a:rPr lang="en" sz="1300">
                  <a:solidFill>
                    <a:schemeClr val="dk2"/>
                  </a:solidFill>
                  <a:latin typeface="Calibri"/>
                  <a:ea typeface="Calibri"/>
                  <a:cs typeface="Calibri"/>
                  <a:sym typeface="Calibri"/>
                </a:rPr>
                <a:t>Misjudged timings</a:t>
              </a:r>
              <a:endParaRPr sz="1300">
                <a:solidFill>
                  <a:schemeClr val="dk2"/>
                </a:solidFill>
                <a:latin typeface="Calibri"/>
                <a:ea typeface="Calibri"/>
                <a:cs typeface="Calibri"/>
                <a:sym typeface="Calibri"/>
              </a:endParaRPr>
            </a:p>
          </p:txBody>
        </p:sp>
      </p:grpSp>
      <p:sp>
        <p:nvSpPr>
          <p:cNvPr id="99" name="Shape 99"/>
          <p:cNvSpPr txBox="1"/>
          <p:nvPr/>
        </p:nvSpPr>
        <p:spPr>
          <a:xfrm>
            <a:off x="8057075" y="4482900"/>
            <a:ext cx="7284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Riley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nvSpPr>
        <p:spPr>
          <a:xfrm>
            <a:off x="2108500" y="0"/>
            <a:ext cx="4767756" cy="141962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3600"/>
              <a:buFont typeface="Arial"/>
              <a:buNone/>
            </a:pPr>
            <a:r>
              <a:rPr b="1" i="0" lang="en" sz="3600" u="none" cap="none" strike="noStrike">
                <a:solidFill>
                  <a:schemeClr val="dk1"/>
                </a:solidFill>
                <a:latin typeface="Raleway"/>
                <a:ea typeface="Raleway"/>
                <a:cs typeface="Raleway"/>
                <a:sym typeface="Raleway"/>
              </a:rPr>
              <a:t>Technology Usage</a:t>
            </a:r>
            <a:endParaRPr b="1" i="0" sz="3600" u="none" cap="none" strike="noStrike">
              <a:solidFill>
                <a:schemeClr val="dk1"/>
              </a:solidFill>
              <a:latin typeface="Raleway"/>
              <a:ea typeface="Raleway"/>
              <a:cs typeface="Raleway"/>
              <a:sym typeface="Raleway"/>
            </a:endParaRPr>
          </a:p>
        </p:txBody>
      </p:sp>
      <p:pic>
        <p:nvPicPr>
          <p:cNvPr id="105" name="Shape 105"/>
          <p:cNvPicPr preferRelativeResize="0"/>
          <p:nvPr/>
        </p:nvPicPr>
        <p:blipFill>
          <a:blip r:embed="rId3">
            <a:alphaModFix/>
          </a:blip>
          <a:stretch>
            <a:fillRect/>
          </a:stretch>
        </p:blipFill>
        <p:spPr>
          <a:xfrm>
            <a:off x="1437475" y="1419622"/>
            <a:ext cx="5438775" cy="3238500"/>
          </a:xfrm>
          <a:prstGeom prst="rect">
            <a:avLst/>
          </a:prstGeom>
          <a:noFill/>
          <a:ln>
            <a:noFill/>
          </a:ln>
        </p:spPr>
      </p:pic>
      <p:sp>
        <p:nvSpPr>
          <p:cNvPr id="106" name="Shape 106"/>
          <p:cNvSpPr txBox="1"/>
          <p:nvPr/>
        </p:nvSpPr>
        <p:spPr>
          <a:xfrm>
            <a:off x="8236350" y="4673400"/>
            <a:ext cx="7284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Joel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220975" y="132225"/>
            <a:ext cx="49674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lang="en">
                <a:solidFill>
                  <a:schemeClr val="accent5"/>
                </a:solidFill>
              </a:rPr>
              <a:t>Our Process</a:t>
            </a:r>
            <a:endParaRPr b="1" i="0" sz="4800" u="none" cap="none" strike="noStrike">
              <a:solidFill>
                <a:schemeClr val="accent5"/>
              </a:solidFill>
              <a:latin typeface="Raleway"/>
              <a:ea typeface="Raleway"/>
              <a:cs typeface="Raleway"/>
              <a:sym typeface="Raleway"/>
            </a:endParaRPr>
          </a:p>
        </p:txBody>
      </p:sp>
      <p:grpSp>
        <p:nvGrpSpPr>
          <p:cNvPr id="112" name="Shape 112"/>
          <p:cNvGrpSpPr/>
          <p:nvPr/>
        </p:nvGrpSpPr>
        <p:grpSpPr>
          <a:xfrm>
            <a:off x="-82732" y="1070129"/>
            <a:ext cx="9312951" cy="3931086"/>
            <a:chOff x="6803275" y="427445"/>
            <a:chExt cx="2212050" cy="2504994"/>
          </a:xfrm>
        </p:grpSpPr>
        <p:pic>
          <p:nvPicPr>
            <p:cNvPr id="113" name="Shape 113"/>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14" name="Shape 11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chemeClr val="dk2"/>
                  </a:solidFill>
                  <a:latin typeface="Raleway"/>
                  <a:ea typeface="Raleway"/>
                  <a:cs typeface="Raleway"/>
                  <a:sym typeface="Raleway"/>
                </a:rPr>
                <a:t>Trello was used to track tasks (both website and documentation wise) and the time spent on each task</a:t>
              </a:r>
              <a:endParaRPr b="1" sz="1200">
                <a:solidFill>
                  <a:schemeClr val="dk2"/>
                </a:solidFill>
                <a:latin typeface="Raleway"/>
                <a:ea typeface="Raleway"/>
                <a:cs typeface="Raleway"/>
                <a:sym typeface="Raleway"/>
              </a:endParaRPr>
            </a:p>
            <a:p>
              <a:pPr indent="0" lvl="0" marL="0" marR="0" rtl="0" algn="l">
                <a:lnSpc>
                  <a:spcPct val="100000"/>
                </a:lnSpc>
                <a:spcBef>
                  <a:spcPts val="800"/>
                </a:spcBef>
                <a:spcAft>
                  <a:spcPts val="0"/>
                </a:spcAft>
                <a:buClr>
                  <a:srgbClr val="000000"/>
                </a:buClr>
                <a:buSzPts val="1200"/>
                <a:buFont typeface="Arial"/>
                <a:buNone/>
              </a:pPr>
              <a:r>
                <a:rPr b="1" lang="en" sz="1200">
                  <a:solidFill>
                    <a:schemeClr val="dk2"/>
                  </a:solidFill>
                  <a:latin typeface="Raleway"/>
                  <a:ea typeface="Raleway"/>
                  <a:cs typeface="Raleway"/>
                  <a:sym typeface="Raleway"/>
                </a:rPr>
                <a:t>GitHub was used as version control, as well as allowing </a:t>
              </a:r>
              <a:endParaRPr b="1" sz="1200">
                <a:solidFill>
                  <a:schemeClr val="dk2"/>
                </a:solidFill>
                <a:latin typeface="Raleway"/>
                <a:ea typeface="Raleway"/>
                <a:cs typeface="Raleway"/>
                <a:sym typeface="Raleway"/>
              </a:endParaRPr>
            </a:p>
            <a:p>
              <a:pPr indent="0" lvl="0" marL="0" marR="0" rtl="0" algn="l">
                <a:lnSpc>
                  <a:spcPct val="100000"/>
                </a:lnSpc>
                <a:spcBef>
                  <a:spcPts val="800"/>
                </a:spcBef>
                <a:spcAft>
                  <a:spcPts val="0"/>
                </a:spcAft>
                <a:buClr>
                  <a:srgbClr val="000000"/>
                </a:buClr>
                <a:buSzPts val="1200"/>
                <a:buFont typeface="Arial"/>
                <a:buNone/>
              </a:pPr>
              <a:r>
                <a:rPr b="1" lang="en" sz="1200">
                  <a:solidFill>
                    <a:schemeClr val="dk2"/>
                  </a:solidFill>
                  <a:latin typeface="Raleway"/>
                  <a:ea typeface="Raleway"/>
                  <a:cs typeface="Raleway"/>
                  <a:sym typeface="Raleway"/>
                </a:rPr>
                <a:t>collaboration between developers and clients</a:t>
              </a:r>
              <a:endParaRPr b="1" sz="1200">
                <a:solidFill>
                  <a:schemeClr val="dk2"/>
                </a:solidFill>
                <a:latin typeface="Raleway"/>
                <a:ea typeface="Raleway"/>
                <a:cs typeface="Raleway"/>
                <a:sym typeface="Raleway"/>
              </a:endParaRPr>
            </a:p>
            <a:p>
              <a:pPr indent="0" lvl="0" marL="0" marR="0" rtl="0" algn="l">
                <a:lnSpc>
                  <a:spcPct val="100000"/>
                </a:lnSpc>
                <a:spcBef>
                  <a:spcPts val="800"/>
                </a:spcBef>
                <a:spcAft>
                  <a:spcPts val="800"/>
                </a:spcAft>
                <a:buClr>
                  <a:srgbClr val="000000"/>
                </a:buClr>
                <a:buSzPts val="1200"/>
                <a:buFont typeface="Arial"/>
                <a:buNone/>
              </a:pPr>
              <a:r>
                <a:t/>
              </a:r>
              <a:endParaRPr b="1" sz="1200">
                <a:solidFill>
                  <a:schemeClr val="dk2"/>
                </a:solidFill>
                <a:latin typeface="Raleway"/>
                <a:ea typeface="Raleway"/>
                <a:cs typeface="Raleway"/>
                <a:sym typeface="Raleway"/>
              </a:endParaRPr>
            </a:p>
          </p:txBody>
        </p:sp>
      </p:grpSp>
      <p:pic>
        <p:nvPicPr>
          <p:cNvPr id="115" name="Shape 115"/>
          <p:cNvPicPr preferRelativeResize="0"/>
          <p:nvPr/>
        </p:nvPicPr>
        <p:blipFill>
          <a:blip r:embed="rId4">
            <a:alphaModFix/>
          </a:blip>
          <a:stretch>
            <a:fillRect/>
          </a:stretch>
        </p:blipFill>
        <p:spPr>
          <a:xfrm>
            <a:off x="478750" y="2394775"/>
            <a:ext cx="4011926" cy="2461799"/>
          </a:xfrm>
          <a:prstGeom prst="rect">
            <a:avLst/>
          </a:prstGeom>
          <a:noFill/>
          <a:ln>
            <a:noFill/>
          </a:ln>
        </p:spPr>
      </p:pic>
      <p:pic>
        <p:nvPicPr>
          <p:cNvPr id="116" name="Shape 116"/>
          <p:cNvPicPr preferRelativeResize="0"/>
          <p:nvPr/>
        </p:nvPicPr>
        <p:blipFill>
          <a:blip r:embed="rId5">
            <a:alphaModFix/>
          </a:blip>
          <a:stretch>
            <a:fillRect/>
          </a:stretch>
        </p:blipFill>
        <p:spPr>
          <a:xfrm>
            <a:off x="5410850" y="1753150"/>
            <a:ext cx="3089255" cy="3103424"/>
          </a:xfrm>
          <a:prstGeom prst="rect">
            <a:avLst/>
          </a:prstGeom>
          <a:noFill/>
          <a:ln>
            <a:noFill/>
          </a:ln>
        </p:spPr>
      </p:pic>
      <p:sp>
        <p:nvSpPr>
          <p:cNvPr id="117" name="Shape 117"/>
          <p:cNvSpPr txBox="1"/>
          <p:nvPr/>
        </p:nvSpPr>
        <p:spPr>
          <a:xfrm>
            <a:off x="8191525" y="4549075"/>
            <a:ext cx="7284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Joel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220975" y="132225"/>
            <a:ext cx="46872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b="1" i="0" lang="en" sz="4800" u="none" cap="none" strike="noStrike">
                <a:solidFill>
                  <a:schemeClr val="lt1"/>
                </a:solidFill>
                <a:latin typeface="Raleway"/>
                <a:ea typeface="Raleway"/>
                <a:cs typeface="Raleway"/>
                <a:sym typeface="Raleway"/>
              </a:rPr>
              <a:t>Product Demo</a:t>
            </a:r>
            <a:endParaRPr b="1" i="0" sz="4800" u="none" cap="none" strike="noStrike">
              <a:solidFill>
                <a:schemeClr val="accent5"/>
              </a:solidFill>
              <a:latin typeface="Raleway"/>
              <a:ea typeface="Raleway"/>
              <a:cs typeface="Raleway"/>
              <a:sym typeface="Raleway"/>
            </a:endParaRPr>
          </a:p>
        </p:txBody>
      </p:sp>
      <p:grpSp>
        <p:nvGrpSpPr>
          <p:cNvPr id="123" name="Shape 123"/>
          <p:cNvGrpSpPr/>
          <p:nvPr/>
        </p:nvGrpSpPr>
        <p:grpSpPr>
          <a:xfrm>
            <a:off x="-82732" y="1070129"/>
            <a:ext cx="9312952" cy="3931087"/>
            <a:chOff x="6803275" y="427445"/>
            <a:chExt cx="2212050" cy="2504994"/>
          </a:xfrm>
        </p:grpSpPr>
        <p:pic>
          <p:nvPicPr>
            <p:cNvPr id="124" name="Shape 124"/>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25" name="Shape 125"/>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rgbClr val="000000"/>
                </a:buClr>
                <a:buSzPts val="1200"/>
                <a:buFont typeface="Arial"/>
                <a:buNone/>
              </a:pPr>
              <a:r>
                <a:t/>
              </a:r>
              <a:endParaRPr b="1" i="0" sz="1200" u="none" cap="none" strike="noStrike">
                <a:solidFill>
                  <a:schemeClr val="dk2"/>
                </a:solidFill>
                <a:latin typeface="Raleway"/>
                <a:ea typeface="Raleway"/>
                <a:cs typeface="Raleway"/>
                <a:sym typeface="Raleway"/>
              </a:endParaRPr>
            </a:p>
          </p:txBody>
        </p:sp>
      </p:grpSp>
      <p:sp>
        <p:nvSpPr>
          <p:cNvPr id="126" name="Shape 126"/>
          <p:cNvSpPr txBox="1"/>
          <p:nvPr/>
        </p:nvSpPr>
        <p:spPr>
          <a:xfrm>
            <a:off x="8079450" y="4527725"/>
            <a:ext cx="7284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Anzah</a:t>
            </a:r>
            <a:endParaRPr/>
          </a:p>
        </p:txBody>
      </p:sp>
      <p:pic>
        <p:nvPicPr>
          <p:cNvPr id="127" name="Shape 127"/>
          <p:cNvPicPr preferRelativeResize="0"/>
          <p:nvPr/>
        </p:nvPicPr>
        <p:blipFill>
          <a:blip r:embed="rId4">
            <a:alphaModFix/>
          </a:blip>
          <a:stretch>
            <a:fillRect/>
          </a:stretch>
        </p:blipFill>
        <p:spPr>
          <a:xfrm>
            <a:off x="1025175" y="1233500"/>
            <a:ext cx="6804977" cy="3601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220975" y="132225"/>
            <a:ext cx="71973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lang="en"/>
              <a:t>Customer Involvement</a:t>
            </a:r>
            <a:endParaRPr b="1" i="0" sz="4800" u="none" cap="none" strike="noStrike">
              <a:solidFill>
                <a:schemeClr val="accent5"/>
              </a:solidFill>
              <a:latin typeface="Raleway"/>
              <a:ea typeface="Raleway"/>
              <a:cs typeface="Raleway"/>
              <a:sym typeface="Raleway"/>
            </a:endParaRPr>
          </a:p>
        </p:txBody>
      </p:sp>
      <p:grpSp>
        <p:nvGrpSpPr>
          <p:cNvPr id="133" name="Shape 133"/>
          <p:cNvGrpSpPr/>
          <p:nvPr/>
        </p:nvGrpSpPr>
        <p:grpSpPr>
          <a:xfrm>
            <a:off x="-82732" y="1070129"/>
            <a:ext cx="9312951" cy="3931086"/>
            <a:chOff x="6803275" y="427445"/>
            <a:chExt cx="2212050" cy="2504994"/>
          </a:xfrm>
        </p:grpSpPr>
        <p:pic>
          <p:nvPicPr>
            <p:cNvPr id="134" name="Shape 134"/>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35" name="Shape 135"/>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rgbClr val="000000"/>
                </a:buClr>
                <a:buSzPts val="1200"/>
                <a:buFont typeface="Arial"/>
                <a:buNone/>
              </a:pPr>
              <a:r>
                <a:rPr b="1" lang="en" sz="1200">
                  <a:solidFill>
                    <a:schemeClr val="dk2"/>
                  </a:solidFill>
                  <a:latin typeface="Raleway"/>
                  <a:ea typeface="Raleway"/>
                  <a:cs typeface="Raleway"/>
                  <a:sym typeface="Raleway"/>
                </a:rPr>
                <a:t>Feedback from clients/customer</a:t>
              </a:r>
              <a:endParaRPr b="1" i="0" sz="1200" u="none" cap="none" strike="noStrike">
                <a:solidFill>
                  <a:schemeClr val="dk2"/>
                </a:solidFill>
                <a:latin typeface="Raleway"/>
                <a:ea typeface="Raleway"/>
                <a:cs typeface="Raleway"/>
                <a:sym typeface="Raleway"/>
              </a:endParaRPr>
            </a:p>
          </p:txBody>
        </p:sp>
      </p:grpSp>
      <p:pic>
        <p:nvPicPr>
          <p:cNvPr id="136" name="Shape 136"/>
          <p:cNvPicPr preferRelativeResize="0"/>
          <p:nvPr/>
        </p:nvPicPr>
        <p:blipFill>
          <a:blip r:embed="rId4">
            <a:alphaModFix/>
          </a:blip>
          <a:stretch>
            <a:fillRect/>
          </a:stretch>
        </p:blipFill>
        <p:spPr>
          <a:xfrm>
            <a:off x="446575" y="2033550"/>
            <a:ext cx="4125424" cy="2058274"/>
          </a:xfrm>
          <a:prstGeom prst="rect">
            <a:avLst/>
          </a:prstGeom>
          <a:noFill/>
          <a:ln>
            <a:noFill/>
          </a:ln>
        </p:spPr>
      </p:pic>
      <p:sp>
        <p:nvSpPr>
          <p:cNvPr id="137" name="Shape 137"/>
          <p:cNvSpPr txBox="1"/>
          <p:nvPr/>
        </p:nvSpPr>
        <p:spPr>
          <a:xfrm>
            <a:off x="8079475" y="4494125"/>
            <a:ext cx="8181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Rafique</a:t>
            </a:r>
            <a:endParaRPr/>
          </a:p>
        </p:txBody>
      </p:sp>
      <p:pic>
        <p:nvPicPr>
          <p:cNvPr id="138" name="Shape 138"/>
          <p:cNvPicPr preferRelativeResize="0"/>
          <p:nvPr/>
        </p:nvPicPr>
        <p:blipFill>
          <a:blip r:embed="rId5">
            <a:alphaModFix/>
          </a:blip>
          <a:stretch>
            <a:fillRect/>
          </a:stretch>
        </p:blipFill>
        <p:spPr>
          <a:xfrm>
            <a:off x="4710450" y="1914925"/>
            <a:ext cx="3959275" cy="2579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220975" y="132225"/>
            <a:ext cx="7197300" cy="9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lang="en"/>
              <a:t>Customer Involvement</a:t>
            </a:r>
            <a:endParaRPr b="1" i="0" sz="4800" u="none" cap="none" strike="noStrike">
              <a:solidFill>
                <a:schemeClr val="accent5"/>
              </a:solidFill>
              <a:latin typeface="Raleway"/>
              <a:ea typeface="Raleway"/>
              <a:cs typeface="Raleway"/>
              <a:sym typeface="Raleway"/>
            </a:endParaRPr>
          </a:p>
        </p:txBody>
      </p:sp>
      <p:grpSp>
        <p:nvGrpSpPr>
          <p:cNvPr id="144" name="Shape 144"/>
          <p:cNvGrpSpPr/>
          <p:nvPr/>
        </p:nvGrpSpPr>
        <p:grpSpPr>
          <a:xfrm>
            <a:off x="-82732" y="1070129"/>
            <a:ext cx="9312951" cy="3931086"/>
            <a:chOff x="6803275" y="427445"/>
            <a:chExt cx="2212050" cy="2504994"/>
          </a:xfrm>
        </p:grpSpPr>
        <p:pic>
          <p:nvPicPr>
            <p:cNvPr id="145" name="Shape 145"/>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46" name="Shape 14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rgbClr val="000000"/>
                </a:buClr>
                <a:buSzPts val="1200"/>
                <a:buFont typeface="Arial"/>
                <a:buNone/>
              </a:pPr>
              <a:r>
                <a:rPr b="1" lang="en" sz="1200">
                  <a:solidFill>
                    <a:schemeClr val="dk2"/>
                  </a:solidFill>
                  <a:latin typeface="Raleway"/>
                  <a:ea typeface="Raleway"/>
                  <a:cs typeface="Raleway"/>
                  <a:sym typeface="Raleway"/>
                </a:rPr>
                <a:t>Improvements made on the </a:t>
              </a:r>
              <a:r>
                <a:rPr b="1" lang="en" sz="1200">
                  <a:solidFill>
                    <a:schemeClr val="dk2"/>
                  </a:solidFill>
                  <a:latin typeface="Raleway"/>
                  <a:ea typeface="Raleway"/>
                  <a:cs typeface="Raleway"/>
                  <a:sym typeface="Raleway"/>
                </a:rPr>
                <a:t>Feedback from clients/customer</a:t>
              </a:r>
              <a:endParaRPr b="1" i="0" sz="1200" u="none" cap="none" strike="noStrike">
                <a:solidFill>
                  <a:schemeClr val="dk2"/>
                </a:solidFill>
                <a:latin typeface="Raleway"/>
                <a:ea typeface="Raleway"/>
                <a:cs typeface="Raleway"/>
                <a:sym typeface="Raleway"/>
              </a:endParaRPr>
            </a:p>
          </p:txBody>
        </p:sp>
      </p:grpSp>
      <p:sp>
        <p:nvSpPr>
          <p:cNvPr id="147" name="Shape 147"/>
          <p:cNvSpPr txBox="1"/>
          <p:nvPr/>
        </p:nvSpPr>
        <p:spPr>
          <a:xfrm>
            <a:off x="8079475" y="4494125"/>
            <a:ext cx="8181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Rafique</a:t>
            </a:r>
            <a:endParaRPr/>
          </a:p>
        </p:txBody>
      </p:sp>
      <p:pic>
        <p:nvPicPr>
          <p:cNvPr id="148" name="Shape 148"/>
          <p:cNvPicPr preferRelativeResize="0"/>
          <p:nvPr/>
        </p:nvPicPr>
        <p:blipFill>
          <a:blip r:embed="rId4">
            <a:alphaModFix/>
          </a:blip>
          <a:stretch>
            <a:fillRect/>
          </a:stretch>
        </p:blipFill>
        <p:spPr>
          <a:xfrm>
            <a:off x="622850" y="1953100"/>
            <a:ext cx="3769452" cy="1590775"/>
          </a:xfrm>
          <a:prstGeom prst="rect">
            <a:avLst/>
          </a:prstGeom>
          <a:noFill/>
          <a:ln>
            <a:noFill/>
          </a:ln>
        </p:spPr>
      </p:pic>
      <p:pic>
        <p:nvPicPr>
          <p:cNvPr id="149" name="Shape 149"/>
          <p:cNvPicPr preferRelativeResize="0"/>
          <p:nvPr/>
        </p:nvPicPr>
        <p:blipFill>
          <a:blip r:embed="rId5">
            <a:alphaModFix/>
          </a:blip>
          <a:stretch>
            <a:fillRect/>
          </a:stretch>
        </p:blipFill>
        <p:spPr>
          <a:xfrm>
            <a:off x="4500050" y="1953100"/>
            <a:ext cx="4143147" cy="25410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