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530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53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403512615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403512615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403512615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40351261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403512615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403512615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403512615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403512615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preliminar del proyecto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3172891"/>
            <a:ext cx="2514051" cy="9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Necesidad o problemática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2"/>
                </a:solidFill>
                <a:highlight>
                  <a:srgbClr val="FFFFFF"/>
                </a:highlight>
              </a:rPr>
              <a:t>La </a:t>
            </a:r>
            <a:r>
              <a:rPr lang="es" sz="1200">
                <a:solidFill>
                  <a:schemeClr val="dk2"/>
                </a:solidFill>
                <a:highlight>
                  <a:srgbClr val="FFFFFF"/>
                </a:highlight>
              </a:rPr>
              <a:t>pandemia</a:t>
            </a:r>
            <a:r>
              <a:rPr lang="es" sz="1200">
                <a:solidFill>
                  <a:schemeClr val="dk2"/>
                </a:solidFill>
                <a:highlight>
                  <a:srgbClr val="FFFFFF"/>
                </a:highlight>
              </a:rPr>
              <a:t> afectó la esfera psicoemocional de niños y niñas; también hay riesgo de abuso infantil y otro tipos de violencia.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992" y="2876863"/>
            <a:ext cx="1890700" cy="17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900" y="2876875"/>
            <a:ext cx="1735250" cy="17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Aportar una herramienta psicoeducativa para fortalecer a los niños y niñas a evitar abuso infantil u otro tipos de violencia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Brindar información a </a:t>
            </a:r>
            <a:r>
              <a:rPr lang="es"/>
              <a:t>través</a:t>
            </a:r>
            <a:r>
              <a:rPr lang="es"/>
              <a:t> de un juego interactivo para dar a conocer las personas del tribunal así como los procesos disponibles.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Opciones de accesibilidad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838" y="3304900"/>
            <a:ext cx="1487050" cy="14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51528" l="5067" r="27089" t="11009"/>
          <a:stretch/>
        </p:blipFill>
        <p:spPr>
          <a:xfrm>
            <a:off x="2097713" y="3481100"/>
            <a:ext cx="3308625" cy="11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43813" l="0" r="0" t="16130"/>
          <a:stretch/>
        </p:blipFill>
        <p:spPr>
          <a:xfrm>
            <a:off x="3389550" y="2735062"/>
            <a:ext cx="2368500" cy="9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13359" r="11795" t="0"/>
          <a:stretch/>
        </p:blipFill>
        <p:spPr>
          <a:xfrm>
            <a:off x="729450" y="2078875"/>
            <a:ext cx="2679326" cy="2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8149" y="1902127"/>
            <a:ext cx="2960011" cy="26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7295"/>
          <a:stretch/>
        </p:blipFill>
        <p:spPr>
          <a:xfrm>
            <a:off x="2234563" y="1989550"/>
            <a:ext cx="4678477" cy="243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