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516A-E1E8-4977-8EFA-85DDFB4B119A}" type="datetimeFigureOut">
              <a:rPr lang="es-CL" smtClean="0"/>
              <a:t>28-06-2016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3227-57D5-43AB-8E7C-0A44F453A5D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516A-E1E8-4977-8EFA-85DDFB4B119A}" type="datetimeFigureOut">
              <a:rPr lang="es-CL" smtClean="0"/>
              <a:t>28-06-2016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3227-57D5-43AB-8E7C-0A44F453A5D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516A-E1E8-4977-8EFA-85DDFB4B119A}" type="datetimeFigureOut">
              <a:rPr lang="es-CL" smtClean="0"/>
              <a:t>28-06-2016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3227-57D5-43AB-8E7C-0A44F453A5D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516A-E1E8-4977-8EFA-85DDFB4B119A}" type="datetimeFigureOut">
              <a:rPr lang="es-CL" smtClean="0"/>
              <a:t>28-06-2016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3227-57D5-43AB-8E7C-0A44F453A5D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516A-E1E8-4977-8EFA-85DDFB4B119A}" type="datetimeFigureOut">
              <a:rPr lang="es-CL" smtClean="0"/>
              <a:t>28-06-2016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3227-57D5-43AB-8E7C-0A44F453A5D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516A-E1E8-4977-8EFA-85DDFB4B119A}" type="datetimeFigureOut">
              <a:rPr lang="es-CL" smtClean="0"/>
              <a:t>28-06-2016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3227-57D5-43AB-8E7C-0A44F453A5D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516A-E1E8-4977-8EFA-85DDFB4B119A}" type="datetimeFigureOut">
              <a:rPr lang="es-CL" smtClean="0"/>
              <a:t>28-06-2016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3227-57D5-43AB-8E7C-0A44F453A5D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516A-E1E8-4977-8EFA-85DDFB4B119A}" type="datetimeFigureOut">
              <a:rPr lang="es-CL" smtClean="0"/>
              <a:t>28-06-2016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3227-57D5-43AB-8E7C-0A44F453A5D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516A-E1E8-4977-8EFA-85DDFB4B119A}" type="datetimeFigureOut">
              <a:rPr lang="es-CL" smtClean="0"/>
              <a:t>28-06-2016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3227-57D5-43AB-8E7C-0A44F453A5D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516A-E1E8-4977-8EFA-85DDFB4B119A}" type="datetimeFigureOut">
              <a:rPr lang="es-CL" smtClean="0"/>
              <a:t>28-06-2016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3227-57D5-43AB-8E7C-0A44F453A5D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516A-E1E8-4977-8EFA-85DDFB4B119A}" type="datetimeFigureOut">
              <a:rPr lang="es-CL" smtClean="0"/>
              <a:t>28-06-2016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3227-57D5-43AB-8E7C-0A44F453A5D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3516A-E1E8-4977-8EFA-85DDFB4B119A}" type="datetimeFigureOut">
              <a:rPr lang="es-CL" smtClean="0"/>
              <a:t>28-06-2016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93227-57D5-43AB-8E7C-0A44F453A5D6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cid:image006.jpg@01D1A2DA.E419EE9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cid:image008.jpg@01D1A2DA.E419EE90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cid:image009.jpg@01D1A2DA.E419EE90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642910" y="571480"/>
            <a:ext cx="7643866" cy="59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506908_rs|1" descr="cid:image008.jpg@01D1A2DA.E419EE90"/>
          <p:cNvPicPr>
            <a:picLocks noGrp="1" noChangeAspect="1" noChangeArrowheads="1"/>
          </p:cNvPicPr>
          <p:nvPr>
            <p:ph idx="1"/>
          </p:nvPr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428596" y="428604"/>
            <a:ext cx="8215370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717954_rs|1" descr="cid:image009.jpg@01D1A2DA.E419EE90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428596" y="285728"/>
            <a:ext cx="8072494" cy="6180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Presentación en pantalla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Diapositiva 2</vt:lpstr>
      <vt:lpstr>Diapositiva 3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Patricia Borbalan</dc:creator>
  <cp:lastModifiedBy>Patricia Borbalan</cp:lastModifiedBy>
  <cp:revision>1</cp:revision>
  <dcterms:created xsi:type="dcterms:W3CDTF">2016-06-28T13:11:43Z</dcterms:created>
  <dcterms:modified xsi:type="dcterms:W3CDTF">2016-06-28T13:20:43Z</dcterms:modified>
</cp:coreProperties>
</file>