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91B3-127B-4DAD-96E8-720B5E031C32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C094F-EA63-40C7-A55B-8E62824AAAD8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91B3-127B-4DAD-96E8-720B5E031C32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C094F-EA63-40C7-A55B-8E62824AAAD8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91B3-127B-4DAD-96E8-720B5E031C32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C094F-EA63-40C7-A55B-8E62824AAAD8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91B3-127B-4DAD-96E8-720B5E031C32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C094F-EA63-40C7-A55B-8E62824AAAD8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91B3-127B-4DAD-96E8-720B5E031C32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C094F-EA63-40C7-A55B-8E62824AAAD8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91B3-127B-4DAD-96E8-720B5E031C32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C094F-EA63-40C7-A55B-8E62824AAAD8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91B3-127B-4DAD-96E8-720B5E031C32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C094F-EA63-40C7-A55B-8E62824AAAD8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91B3-127B-4DAD-96E8-720B5E031C32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C094F-EA63-40C7-A55B-8E62824AAAD8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91B3-127B-4DAD-96E8-720B5E031C32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C094F-EA63-40C7-A55B-8E62824AAAD8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91B3-127B-4DAD-96E8-720B5E031C32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C094F-EA63-40C7-A55B-8E62824AAAD8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91B3-127B-4DAD-96E8-720B5E031C32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C094F-EA63-40C7-A55B-8E62824AAAD8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591B3-127B-4DAD-96E8-720B5E031C32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C094F-EA63-40C7-A55B-8E62824AAAD8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780928"/>
            <a:ext cx="8986659" cy="293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3 Rectángulo redondeado"/>
          <p:cNvSpPr/>
          <p:nvPr/>
        </p:nvSpPr>
        <p:spPr>
          <a:xfrm>
            <a:off x="323528" y="404664"/>
            <a:ext cx="8568952" cy="1512168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b="1" dirty="0" smtClean="0">
                <a:solidFill>
                  <a:schemeClr val="bg1"/>
                </a:solidFill>
              </a:rPr>
              <a:t>PEDIDO TAPAS DE POZOS AUTOCONTENIDOS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HANA~1\AppData\Local\Temp\notes887379\20160718_15041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0648"/>
            <a:ext cx="5364088" cy="2959224"/>
          </a:xfrm>
          <a:prstGeom prst="rect">
            <a:avLst/>
          </a:prstGeom>
          <a:noFill/>
        </p:spPr>
      </p:pic>
      <p:pic>
        <p:nvPicPr>
          <p:cNvPr id="1027" name="Picture 3" descr="C:\Users\JOHANA~1\AppData\Local\Temp\notes887379\20160718_15043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0" y="3639547"/>
            <a:ext cx="5364088" cy="3218453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5868144" y="2996952"/>
            <a:ext cx="2679708" cy="70788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s-AR" sz="4000" b="1" dirty="0" smtClean="0"/>
              <a:t>TIENDA 425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JOHANA~1\AppData\Local\Temp\notes887379\20160718_15031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8640"/>
            <a:ext cx="5292080" cy="3175248"/>
          </a:xfrm>
          <a:prstGeom prst="rect">
            <a:avLst/>
          </a:prstGeom>
          <a:noFill/>
        </p:spPr>
      </p:pic>
      <p:pic>
        <p:nvPicPr>
          <p:cNvPr id="2051" name="Picture 3" descr="C:\Users\JOHANA~1\AppData\Local\Temp\notes887379\20160718_15032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639547"/>
            <a:ext cx="5364088" cy="3218453"/>
          </a:xfrm>
          <a:prstGeom prst="rect">
            <a:avLst/>
          </a:prstGeom>
          <a:noFill/>
        </p:spPr>
      </p:pic>
      <p:sp>
        <p:nvSpPr>
          <p:cNvPr id="7" name="6 CuadroTexto"/>
          <p:cNvSpPr txBox="1"/>
          <p:nvPr/>
        </p:nvSpPr>
        <p:spPr>
          <a:xfrm>
            <a:off x="5868144" y="2996952"/>
            <a:ext cx="2679708" cy="70788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s-AR" sz="4000" b="1" dirty="0" smtClean="0"/>
              <a:t>TIENDA 430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868144" y="2996952"/>
            <a:ext cx="2679708" cy="70788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s-AR" sz="4000" b="1" dirty="0" smtClean="0"/>
              <a:t>TIENDA 441</a:t>
            </a:r>
            <a:endParaRPr lang="en-US" sz="4000" b="1" dirty="0"/>
          </a:p>
        </p:txBody>
      </p:sp>
      <p:pic>
        <p:nvPicPr>
          <p:cNvPr id="3074" name="Picture 2" descr="C:\Users\JOHANA~1\AppData\Local\Temp\notes887379\20160718_15594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220072" cy="2383160"/>
          </a:xfrm>
          <a:prstGeom prst="rect">
            <a:avLst/>
          </a:prstGeom>
          <a:noFill/>
        </p:spPr>
      </p:pic>
      <p:pic>
        <p:nvPicPr>
          <p:cNvPr id="3075" name="Picture 3" descr="C:\Users\JOHANA~1\AppData\Local\Temp\notes887379\20160718_16010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420888"/>
            <a:ext cx="5220072" cy="2267947"/>
          </a:xfrm>
          <a:prstGeom prst="rect">
            <a:avLst/>
          </a:prstGeom>
          <a:noFill/>
        </p:spPr>
      </p:pic>
      <p:pic>
        <p:nvPicPr>
          <p:cNvPr id="3076" name="Picture 4" descr="C:\Users\JOHANA~1\AppData\Local\Temp\notes887379\20160718_16012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676463"/>
            <a:ext cx="5220072" cy="21815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JOHANA~1\AppData\Local\Temp\notes887379\20160713_17513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5354959" cy="3212976"/>
          </a:xfrm>
          <a:prstGeom prst="rect">
            <a:avLst/>
          </a:prstGeom>
          <a:noFill/>
        </p:spPr>
      </p:pic>
      <p:pic>
        <p:nvPicPr>
          <p:cNvPr id="4099" name="Picture 3" descr="C:\Users\JOHANA~1\AppData\Local\Temp\notes887379\20160713_17535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639547"/>
            <a:ext cx="5364088" cy="3218453"/>
          </a:xfrm>
          <a:prstGeom prst="rect">
            <a:avLst/>
          </a:prstGeom>
          <a:noFill/>
        </p:spPr>
      </p:pic>
      <p:sp>
        <p:nvSpPr>
          <p:cNvPr id="4" name="3 CuadroTexto"/>
          <p:cNvSpPr txBox="1"/>
          <p:nvPr/>
        </p:nvSpPr>
        <p:spPr>
          <a:xfrm>
            <a:off x="5868144" y="2996952"/>
            <a:ext cx="2679708" cy="70788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s-AR" sz="4000" b="1" dirty="0" smtClean="0"/>
              <a:t>TIENDA 472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JOHANA~1\AppData\Local\Temp\notes887379\20160714_09065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436096" cy="3261658"/>
          </a:xfrm>
          <a:prstGeom prst="rect">
            <a:avLst/>
          </a:prstGeom>
          <a:noFill/>
        </p:spPr>
      </p:pic>
      <p:pic>
        <p:nvPicPr>
          <p:cNvPr id="5123" name="Picture 3" descr="C:\Users\JOHANA~1\AppData\Local\Temp\notes887379\20160714_09071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3573016"/>
            <a:ext cx="5474975" cy="3284984"/>
          </a:xfrm>
          <a:prstGeom prst="rect">
            <a:avLst/>
          </a:prstGeom>
          <a:noFill/>
        </p:spPr>
      </p:pic>
      <p:sp>
        <p:nvSpPr>
          <p:cNvPr id="4" name="3 CuadroTexto"/>
          <p:cNvSpPr txBox="1"/>
          <p:nvPr/>
        </p:nvSpPr>
        <p:spPr>
          <a:xfrm>
            <a:off x="5868144" y="2996952"/>
            <a:ext cx="2679708" cy="70788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s-AR" sz="4000" b="1" dirty="0" smtClean="0"/>
              <a:t>TIENDA 521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JOHANA~1\AppData\Local\Temp\notes887379\Frezzer tap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060848"/>
            <a:ext cx="7995254" cy="4797152"/>
          </a:xfrm>
          <a:prstGeom prst="rect">
            <a:avLst/>
          </a:prstGeom>
          <a:noFill/>
        </p:spPr>
      </p:pic>
      <p:sp>
        <p:nvSpPr>
          <p:cNvPr id="4" name="3 CuadroTexto"/>
          <p:cNvSpPr txBox="1"/>
          <p:nvPr/>
        </p:nvSpPr>
        <p:spPr>
          <a:xfrm>
            <a:off x="2843808" y="692696"/>
            <a:ext cx="2679708" cy="70788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s-AR" sz="4000" b="1" dirty="0" smtClean="0"/>
              <a:t>TIENDA 436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JOHANA~1\AppData\Local\Temp\notes887379\IMAGEN DEL POZ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084174"/>
            <a:ext cx="7956376" cy="4773826"/>
          </a:xfrm>
          <a:prstGeom prst="rect">
            <a:avLst/>
          </a:prstGeom>
          <a:noFill/>
        </p:spPr>
      </p:pic>
      <p:sp>
        <p:nvSpPr>
          <p:cNvPr id="4" name="3 CuadroTexto"/>
          <p:cNvSpPr txBox="1"/>
          <p:nvPr/>
        </p:nvSpPr>
        <p:spPr>
          <a:xfrm>
            <a:off x="2843808" y="692696"/>
            <a:ext cx="2679708" cy="70788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s-AR" sz="4000" b="1" dirty="0" smtClean="0"/>
              <a:t>TIENDA 470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19</Words>
  <Application>Microsoft Office PowerPoint</Application>
  <PresentationFormat>Presentación en pantalla (4:3)</PresentationFormat>
  <Paragraphs>8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</vt:vector>
  </TitlesOfParts>
  <Company>Carrefour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johana_avila</dc:creator>
  <cp:lastModifiedBy>johana_avila</cp:lastModifiedBy>
  <cp:revision>8</cp:revision>
  <dcterms:created xsi:type="dcterms:W3CDTF">2016-07-19T13:37:23Z</dcterms:created>
  <dcterms:modified xsi:type="dcterms:W3CDTF">2016-07-19T14:23:02Z</dcterms:modified>
</cp:coreProperties>
</file>