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B243-FA72-4E58-AB8C-8735C833BBC8}" type="datetimeFigureOut">
              <a:rPr lang="es-CL" smtClean="0"/>
              <a:t>13-04-2017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7C29-C264-42F4-925B-71D2480F2FF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447678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85728"/>
            <a:ext cx="385765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Patricia Borbalan</dc:creator>
  <cp:lastModifiedBy>Patricia Borbalan</cp:lastModifiedBy>
  <cp:revision>1</cp:revision>
  <dcterms:created xsi:type="dcterms:W3CDTF">2017-04-13T14:00:52Z</dcterms:created>
  <dcterms:modified xsi:type="dcterms:W3CDTF">2017-04-13T14:06:40Z</dcterms:modified>
</cp:coreProperties>
</file>