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9" r:id="rId3"/>
    <p:sldId id="262" r:id="rId4"/>
    <p:sldId id="257" r:id="rId5"/>
    <p:sldId id="261" r:id="rId6"/>
    <p:sldId id="264" r:id="rId7"/>
    <p:sldId id="267" r:id="rId8"/>
    <p:sldId id="268" r:id="rId9"/>
    <p:sldId id="269" r:id="rId10"/>
    <p:sldId id="277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63" r:id="rId19"/>
    <p:sldId id="265" r:id="rId20"/>
    <p:sldId id="258" r:id="rId21"/>
    <p:sldId id="26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DB28A4-8C2C-CE3B-033B-7B0176BB1C17}" v="57" dt="2023-09-28T18:13:36.488"/>
    <p1510:client id="{18EB63DC-AB64-F439-2E1E-F9913B629B68}" v="23" dt="2023-10-01T20:43:24.673"/>
    <p1510:client id="{2A4B1A26-C4BE-0B3B-C74E-0BA1248C447D}" v="123" dt="2023-09-28T02:17:27.916"/>
    <p1510:client id="{2B013FDD-0330-EE47-54B6-76FF4451470C}" v="314" dt="2023-10-01T17:45:43.187"/>
    <p1510:client id="{53C5DE92-6BA0-003D-0903-32AE37A470A8}" v="1132" dt="2023-10-02T00:20:53.276"/>
    <p1510:client id="{9DE38915-F55F-54D6-518F-9C31FDF766C3}" v="2" dt="2023-09-27T15:57:00.189"/>
    <p1510:client id="{C0616BA2-5F4B-C592-4A68-D5B8B1951523}" v="6" dt="2023-10-02T00:30:14.862"/>
    <p1510:client id="{C4535DF5-BEB3-035A-4DC4-AD87AF9C6E7F}" v="24" dt="2023-09-26T13:15:33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69523-7EC0-4085-B08F-D9F4B8C666E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C6FE739-CBCD-44BF-93AC-62DB4832C383}">
      <dgm:prSet/>
      <dgm:spPr/>
      <dgm:t>
        <a:bodyPr/>
        <a:lstStyle/>
        <a:p>
          <a:r>
            <a:rPr lang="en-US" dirty="0"/>
            <a:t>The project will use a  mobile first approach.</a:t>
          </a:r>
        </a:p>
      </dgm:t>
    </dgm:pt>
    <dgm:pt modelId="{0B93CDA6-7A0A-43A0-AF42-6FCA48131703}" type="parTrans" cxnId="{D27A9D2D-54A4-4A37-8792-0080158588DF}">
      <dgm:prSet/>
      <dgm:spPr/>
      <dgm:t>
        <a:bodyPr/>
        <a:lstStyle/>
        <a:p>
          <a:endParaRPr lang="en-US"/>
        </a:p>
      </dgm:t>
    </dgm:pt>
    <dgm:pt modelId="{5399368C-DA8E-4463-AD97-20395E17B9E7}" type="sibTrans" cxnId="{D27A9D2D-54A4-4A37-8792-0080158588DF}">
      <dgm:prSet/>
      <dgm:spPr/>
      <dgm:t>
        <a:bodyPr/>
        <a:lstStyle/>
        <a:p>
          <a:endParaRPr lang="en-US"/>
        </a:p>
      </dgm:t>
    </dgm:pt>
    <dgm:pt modelId="{9996857A-4BAD-4EB1-93E7-A98A574FD59C}">
      <dgm:prSet/>
      <dgm:spPr/>
      <dgm:t>
        <a:bodyPr/>
        <a:lstStyle/>
        <a:p>
          <a:r>
            <a:rPr lang="en-US" dirty="0"/>
            <a:t>The website will be run through </a:t>
          </a:r>
          <a:r>
            <a:rPr lang="en-US" dirty="0" err="1"/>
            <a:t>Replit</a:t>
          </a:r>
          <a:r>
            <a:rPr lang="en-US" dirty="0"/>
            <a:t> as a server </a:t>
          </a:r>
        </a:p>
      </dgm:t>
    </dgm:pt>
    <dgm:pt modelId="{B1F7E58A-2875-4839-B3EE-96A1445AAB69}" type="parTrans" cxnId="{8D539FD3-A047-4E35-BA06-93227D927F4E}">
      <dgm:prSet/>
      <dgm:spPr/>
      <dgm:t>
        <a:bodyPr/>
        <a:lstStyle/>
        <a:p>
          <a:endParaRPr lang="en-US"/>
        </a:p>
      </dgm:t>
    </dgm:pt>
    <dgm:pt modelId="{4B6A0D78-3C04-481A-814F-22096A340B20}" type="sibTrans" cxnId="{8D539FD3-A047-4E35-BA06-93227D927F4E}">
      <dgm:prSet/>
      <dgm:spPr/>
      <dgm:t>
        <a:bodyPr/>
        <a:lstStyle/>
        <a:p>
          <a:endParaRPr lang="en-US"/>
        </a:p>
      </dgm:t>
    </dgm:pt>
    <dgm:pt modelId="{B14EF0EF-AA53-47E2-BD55-1C63A40276DE}">
      <dgm:prSet/>
      <dgm:spPr/>
      <dgm:t>
        <a:bodyPr/>
        <a:lstStyle/>
        <a:p>
          <a:pPr rtl="0"/>
          <a:r>
            <a:rPr lang="en-US" dirty="0"/>
            <a:t>Will utilize Google Firebase for data storage and retrieval.</a:t>
          </a:r>
          <a:r>
            <a:rPr lang="en-US" dirty="0">
              <a:latin typeface="Avenir Next LT Pro Light" panose="02020404030301010803"/>
            </a:rPr>
            <a:t> </a:t>
          </a:r>
          <a:endParaRPr lang="en-US" dirty="0"/>
        </a:p>
      </dgm:t>
    </dgm:pt>
    <dgm:pt modelId="{FA6C284D-CCC7-4BE6-8206-C730B9EE86BA}" type="parTrans" cxnId="{0F6A673B-395B-40BE-B68A-DAE56825A12D}">
      <dgm:prSet/>
      <dgm:spPr/>
      <dgm:t>
        <a:bodyPr/>
        <a:lstStyle/>
        <a:p>
          <a:endParaRPr lang="en-US"/>
        </a:p>
      </dgm:t>
    </dgm:pt>
    <dgm:pt modelId="{3B82A6C3-C814-4BD8-B141-581006E9F8E6}" type="sibTrans" cxnId="{0F6A673B-395B-40BE-B68A-DAE56825A12D}">
      <dgm:prSet/>
      <dgm:spPr/>
      <dgm:t>
        <a:bodyPr/>
        <a:lstStyle/>
        <a:p>
          <a:endParaRPr lang="en-US"/>
        </a:p>
      </dgm:t>
    </dgm:pt>
    <dgm:pt modelId="{D84E76D5-3948-4967-8B33-AEEE73348A3B}">
      <dgm:prSet/>
      <dgm:spPr/>
      <dgm:t>
        <a:bodyPr/>
        <a:lstStyle/>
        <a:p>
          <a:r>
            <a:rPr lang="en-US" dirty="0"/>
            <a:t>Will be designed for rendering in Google's Chrome Browser</a:t>
          </a:r>
        </a:p>
      </dgm:t>
    </dgm:pt>
    <dgm:pt modelId="{31E1B973-D2FB-4370-9B34-DBD43D81C1B5}" type="parTrans" cxnId="{B5A1793D-B73B-4A87-BD67-6865658CD0B5}">
      <dgm:prSet/>
      <dgm:spPr/>
      <dgm:t>
        <a:bodyPr/>
        <a:lstStyle/>
        <a:p>
          <a:endParaRPr lang="en-US"/>
        </a:p>
      </dgm:t>
    </dgm:pt>
    <dgm:pt modelId="{E5904230-3091-4AF3-88A2-9BD535527B7D}" type="sibTrans" cxnId="{B5A1793D-B73B-4A87-BD67-6865658CD0B5}">
      <dgm:prSet/>
      <dgm:spPr/>
      <dgm:t>
        <a:bodyPr/>
        <a:lstStyle/>
        <a:p>
          <a:endParaRPr lang="en-US"/>
        </a:p>
      </dgm:t>
    </dgm:pt>
    <dgm:pt modelId="{AD477E01-1072-4F3E-9861-9E40E0BDF15D}" type="pres">
      <dgm:prSet presAssocID="{F3A69523-7EC0-4085-B08F-D9F4B8C666E6}" presName="root" presStyleCnt="0">
        <dgm:presLayoutVars>
          <dgm:dir/>
          <dgm:resizeHandles val="exact"/>
        </dgm:presLayoutVars>
      </dgm:prSet>
      <dgm:spPr/>
    </dgm:pt>
    <dgm:pt modelId="{37DD0290-6697-4EC6-A0C0-2CA17C3BE8EC}" type="pres">
      <dgm:prSet presAssocID="{BC6FE739-CBCD-44BF-93AC-62DB4832C383}" presName="compNode" presStyleCnt="0"/>
      <dgm:spPr/>
    </dgm:pt>
    <dgm:pt modelId="{9F78E47F-1FD7-42B7-B342-D944606229D9}" type="pres">
      <dgm:prSet presAssocID="{BC6FE739-CBCD-44BF-93AC-62DB4832C38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C11B51DB-A595-4D82-8C90-73F2672F88A2}" type="pres">
      <dgm:prSet presAssocID="{BC6FE739-CBCD-44BF-93AC-62DB4832C383}" presName="spaceRect" presStyleCnt="0"/>
      <dgm:spPr/>
    </dgm:pt>
    <dgm:pt modelId="{6C87C1CB-9EDA-415F-A9CE-5A98CA184574}" type="pres">
      <dgm:prSet presAssocID="{BC6FE739-CBCD-44BF-93AC-62DB4832C383}" presName="textRect" presStyleLbl="revTx" presStyleIdx="0" presStyleCnt="4">
        <dgm:presLayoutVars>
          <dgm:chMax val="1"/>
          <dgm:chPref val="1"/>
        </dgm:presLayoutVars>
      </dgm:prSet>
      <dgm:spPr/>
    </dgm:pt>
    <dgm:pt modelId="{1B8E473F-2AEF-4DD5-AC9C-81084871F06E}" type="pres">
      <dgm:prSet presAssocID="{5399368C-DA8E-4463-AD97-20395E17B9E7}" presName="sibTrans" presStyleCnt="0"/>
      <dgm:spPr/>
    </dgm:pt>
    <dgm:pt modelId="{287F1B1B-34E1-4A64-8243-6E3A005C2676}" type="pres">
      <dgm:prSet presAssocID="{9996857A-4BAD-4EB1-93E7-A98A574FD59C}" presName="compNode" presStyleCnt="0"/>
      <dgm:spPr/>
    </dgm:pt>
    <dgm:pt modelId="{A3E9A4EE-A2DB-4AE3-BAD3-21670E93DA3E}" type="pres">
      <dgm:prSet presAssocID="{9996857A-4BAD-4EB1-93E7-A98A574FD5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AFC6E1CF-6402-48FB-81E5-00A71825E0B9}" type="pres">
      <dgm:prSet presAssocID="{9996857A-4BAD-4EB1-93E7-A98A574FD59C}" presName="spaceRect" presStyleCnt="0"/>
      <dgm:spPr/>
    </dgm:pt>
    <dgm:pt modelId="{B587015A-C6C7-4EC4-9C1D-C640C28AEC19}" type="pres">
      <dgm:prSet presAssocID="{9996857A-4BAD-4EB1-93E7-A98A574FD59C}" presName="textRect" presStyleLbl="revTx" presStyleIdx="1" presStyleCnt="4">
        <dgm:presLayoutVars>
          <dgm:chMax val="1"/>
          <dgm:chPref val="1"/>
        </dgm:presLayoutVars>
      </dgm:prSet>
      <dgm:spPr/>
    </dgm:pt>
    <dgm:pt modelId="{CC181D1F-62B1-4B8E-B80C-CD326B4D853C}" type="pres">
      <dgm:prSet presAssocID="{4B6A0D78-3C04-481A-814F-22096A340B20}" presName="sibTrans" presStyleCnt="0"/>
      <dgm:spPr/>
    </dgm:pt>
    <dgm:pt modelId="{C5B1D23B-2AD6-435A-A615-DEA0BB5A46E9}" type="pres">
      <dgm:prSet presAssocID="{B14EF0EF-AA53-47E2-BD55-1C63A40276DE}" presName="compNode" presStyleCnt="0"/>
      <dgm:spPr/>
    </dgm:pt>
    <dgm:pt modelId="{9FBFAFBC-5400-414B-A748-DE9908F3FBBB}" type="pres">
      <dgm:prSet presAssocID="{B14EF0EF-AA53-47E2-BD55-1C63A40276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3354E3F6-DD4F-4173-A0EA-FB9C064229C1}" type="pres">
      <dgm:prSet presAssocID="{B14EF0EF-AA53-47E2-BD55-1C63A40276DE}" presName="spaceRect" presStyleCnt="0"/>
      <dgm:spPr/>
    </dgm:pt>
    <dgm:pt modelId="{6BC8C8CA-1ADA-42E6-AB95-F44AEC9ECA4A}" type="pres">
      <dgm:prSet presAssocID="{B14EF0EF-AA53-47E2-BD55-1C63A40276DE}" presName="textRect" presStyleLbl="revTx" presStyleIdx="2" presStyleCnt="4">
        <dgm:presLayoutVars>
          <dgm:chMax val="1"/>
          <dgm:chPref val="1"/>
        </dgm:presLayoutVars>
      </dgm:prSet>
      <dgm:spPr/>
    </dgm:pt>
    <dgm:pt modelId="{FA56D61B-598C-48AE-8EBE-B0473AC20F4D}" type="pres">
      <dgm:prSet presAssocID="{3B82A6C3-C814-4BD8-B141-581006E9F8E6}" presName="sibTrans" presStyleCnt="0"/>
      <dgm:spPr/>
    </dgm:pt>
    <dgm:pt modelId="{F1D2D282-B37E-4223-955D-5D8308336E90}" type="pres">
      <dgm:prSet presAssocID="{D84E76D5-3948-4967-8B33-AEEE73348A3B}" presName="compNode" presStyleCnt="0"/>
      <dgm:spPr/>
    </dgm:pt>
    <dgm:pt modelId="{FB0437F5-133D-4090-AD00-C563DB30781E}" type="pres">
      <dgm:prSet presAssocID="{D84E76D5-3948-4967-8B33-AEEE73348A3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72DB901D-DFC4-4B2D-9540-7D9609840BA5}" type="pres">
      <dgm:prSet presAssocID="{D84E76D5-3948-4967-8B33-AEEE73348A3B}" presName="spaceRect" presStyleCnt="0"/>
      <dgm:spPr/>
    </dgm:pt>
    <dgm:pt modelId="{AD653781-1286-4A50-BFED-14E04B5EDC6A}" type="pres">
      <dgm:prSet presAssocID="{D84E76D5-3948-4967-8B33-AEEE73348A3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AB73A00-9A1D-4929-A803-ED9532AACC70}" type="presOf" srcId="{9996857A-4BAD-4EB1-93E7-A98A574FD59C}" destId="{B587015A-C6C7-4EC4-9C1D-C640C28AEC19}" srcOrd="0" destOrd="0" presId="urn:microsoft.com/office/officeart/2018/2/layout/IconLabelList"/>
    <dgm:cxn modelId="{D27A9D2D-54A4-4A37-8792-0080158588DF}" srcId="{F3A69523-7EC0-4085-B08F-D9F4B8C666E6}" destId="{BC6FE739-CBCD-44BF-93AC-62DB4832C383}" srcOrd="0" destOrd="0" parTransId="{0B93CDA6-7A0A-43A0-AF42-6FCA48131703}" sibTransId="{5399368C-DA8E-4463-AD97-20395E17B9E7}"/>
    <dgm:cxn modelId="{0F6A673B-395B-40BE-B68A-DAE56825A12D}" srcId="{F3A69523-7EC0-4085-B08F-D9F4B8C666E6}" destId="{B14EF0EF-AA53-47E2-BD55-1C63A40276DE}" srcOrd="2" destOrd="0" parTransId="{FA6C284D-CCC7-4BE6-8206-C730B9EE86BA}" sibTransId="{3B82A6C3-C814-4BD8-B141-581006E9F8E6}"/>
    <dgm:cxn modelId="{B5A1793D-B73B-4A87-BD67-6865658CD0B5}" srcId="{F3A69523-7EC0-4085-B08F-D9F4B8C666E6}" destId="{D84E76D5-3948-4967-8B33-AEEE73348A3B}" srcOrd="3" destOrd="0" parTransId="{31E1B973-D2FB-4370-9B34-DBD43D81C1B5}" sibTransId="{E5904230-3091-4AF3-88A2-9BD535527B7D}"/>
    <dgm:cxn modelId="{1D803D6E-35C3-408E-B0DF-7D403DCC6D5B}" type="presOf" srcId="{D84E76D5-3948-4967-8B33-AEEE73348A3B}" destId="{AD653781-1286-4A50-BFED-14E04B5EDC6A}" srcOrd="0" destOrd="0" presId="urn:microsoft.com/office/officeart/2018/2/layout/IconLabelList"/>
    <dgm:cxn modelId="{C72DC452-B82F-42A5-A64F-B076B0439B19}" type="presOf" srcId="{F3A69523-7EC0-4085-B08F-D9F4B8C666E6}" destId="{AD477E01-1072-4F3E-9861-9E40E0BDF15D}" srcOrd="0" destOrd="0" presId="urn:microsoft.com/office/officeart/2018/2/layout/IconLabelList"/>
    <dgm:cxn modelId="{D0349580-81F6-4A04-B2DB-7F3A61AE8985}" type="presOf" srcId="{B14EF0EF-AA53-47E2-BD55-1C63A40276DE}" destId="{6BC8C8CA-1ADA-42E6-AB95-F44AEC9ECA4A}" srcOrd="0" destOrd="0" presId="urn:microsoft.com/office/officeart/2018/2/layout/IconLabelList"/>
    <dgm:cxn modelId="{8D539FD3-A047-4E35-BA06-93227D927F4E}" srcId="{F3A69523-7EC0-4085-B08F-D9F4B8C666E6}" destId="{9996857A-4BAD-4EB1-93E7-A98A574FD59C}" srcOrd="1" destOrd="0" parTransId="{B1F7E58A-2875-4839-B3EE-96A1445AAB69}" sibTransId="{4B6A0D78-3C04-481A-814F-22096A340B20}"/>
    <dgm:cxn modelId="{1B55B0EC-C259-493B-8B70-4A7E3151E4D5}" type="presOf" srcId="{BC6FE739-CBCD-44BF-93AC-62DB4832C383}" destId="{6C87C1CB-9EDA-415F-A9CE-5A98CA184574}" srcOrd="0" destOrd="0" presId="urn:microsoft.com/office/officeart/2018/2/layout/IconLabelList"/>
    <dgm:cxn modelId="{D20CE532-BA8A-452D-A2F7-C73391E73757}" type="presParOf" srcId="{AD477E01-1072-4F3E-9861-9E40E0BDF15D}" destId="{37DD0290-6697-4EC6-A0C0-2CA17C3BE8EC}" srcOrd="0" destOrd="0" presId="urn:microsoft.com/office/officeart/2018/2/layout/IconLabelList"/>
    <dgm:cxn modelId="{F37B5603-1810-4BE5-BEB1-D48423AEBD17}" type="presParOf" srcId="{37DD0290-6697-4EC6-A0C0-2CA17C3BE8EC}" destId="{9F78E47F-1FD7-42B7-B342-D944606229D9}" srcOrd="0" destOrd="0" presId="urn:microsoft.com/office/officeart/2018/2/layout/IconLabelList"/>
    <dgm:cxn modelId="{FF568490-2DAF-44A6-9F74-CF1CFE7632FB}" type="presParOf" srcId="{37DD0290-6697-4EC6-A0C0-2CA17C3BE8EC}" destId="{C11B51DB-A595-4D82-8C90-73F2672F88A2}" srcOrd="1" destOrd="0" presId="urn:microsoft.com/office/officeart/2018/2/layout/IconLabelList"/>
    <dgm:cxn modelId="{1786765D-2C55-47A2-835D-BC7FC2CF7F93}" type="presParOf" srcId="{37DD0290-6697-4EC6-A0C0-2CA17C3BE8EC}" destId="{6C87C1CB-9EDA-415F-A9CE-5A98CA184574}" srcOrd="2" destOrd="0" presId="urn:microsoft.com/office/officeart/2018/2/layout/IconLabelList"/>
    <dgm:cxn modelId="{07AECF4D-5032-4682-AEBE-8FE499FBBF82}" type="presParOf" srcId="{AD477E01-1072-4F3E-9861-9E40E0BDF15D}" destId="{1B8E473F-2AEF-4DD5-AC9C-81084871F06E}" srcOrd="1" destOrd="0" presId="urn:microsoft.com/office/officeart/2018/2/layout/IconLabelList"/>
    <dgm:cxn modelId="{E2CCA650-9987-44C5-81B3-EE9EFC5AE6AF}" type="presParOf" srcId="{AD477E01-1072-4F3E-9861-9E40E0BDF15D}" destId="{287F1B1B-34E1-4A64-8243-6E3A005C2676}" srcOrd="2" destOrd="0" presId="urn:microsoft.com/office/officeart/2018/2/layout/IconLabelList"/>
    <dgm:cxn modelId="{26D59299-563A-4E33-BD7F-79226EB0E24F}" type="presParOf" srcId="{287F1B1B-34E1-4A64-8243-6E3A005C2676}" destId="{A3E9A4EE-A2DB-4AE3-BAD3-21670E93DA3E}" srcOrd="0" destOrd="0" presId="urn:microsoft.com/office/officeart/2018/2/layout/IconLabelList"/>
    <dgm:cxn modelId="{FF6EC7DA-CCDE-4E0C-B670-1FD25D28848C}" type="presParOf" srcId="{287F1B1B-34E1-4A64-8243-6E3A005C2676}" destId="{AFC6E1CF-6402-48FB-81E5-00A71825E0B9}" srcOrd="1" destOrd="0" presId="urn:microsoft.com/office/officeart/2018/2/layout/IconLabelList"/>
    <dgm:cxn modelId="{402F1887-842C-4948-AFE3-6C213B2E2D63}" type="presParOf" srcId="{287F1B1B-34E1-4A64-8243-6E3A005C2676}" destId="{B587015A-C6C7-4EC4-9C1D-C640C28AEC19}" srcOrd="2" destOrd="0" presId="urn:microsoft.com/office/officeart/2018/2/layout/IconLabelList"/>
    <dgm:cxn modelId="{3098D24F-1E3E-4DDD-ABC6-84ACEC9DE944}" type="presParOf" srcId="{AD477E01-1072-4F3E-9861-9E40E0BDF15D}" destId="{CC181D1F-62B1-4B8E-B80C-CD326B4D853C}" srcOrd="3" destOrd="0" presId="urn:microsoft.com/office/officeart/2018/2/layout/IconLabelList"/>
    <dgm:cxn modelId="{5EC81AD6-791E-4940-A972-791746EACD1A}" type="presParOf" srcId="{AD477E01-1072-4F3E-9861-9E40E0BDF15D}" destId="{C5B1D23B-2AD6-435A-A615-DEA0BB5A46E9}" srcOrd="4" destOrd="0" presId="urn:microsoft.com/office/officeart/2018/2/layout/IconLabelList"/>
    <dgm:cxn modelId="{7CDC04E1-6C21-4469-A8B5-C8F2F3014AF5}" type="presParOf" srcId="{C5B1D23B-2AD6-435A-A615-DEA0BB5A46E9}" destId="{9FBFAFBC-5400-414B-A748-DE9908F3FBBB}" srcOrd="0" destOrd="0" presId="urn:microsoft.com/office/officeart/2018/2/layout/IconLabelList"/>
    <dgm:cxn modelId="{569326FF-E6FF-4715-A2CF-9D1D7132CEB0}" type="presParOf" srcId="{C5B1D23B-2AD6-435A-A615-DEA0BB5A46E9}" destId="{3354E3F6-DD4F-4173-A0EA-FB9C064229C1}" srcOrd="1" destOrd="0" presId="urn:microsoft.com/office/officeart/2018/2/layout/IconLabelList"/>
    <dgm:cxn modelId="{32D12550-FED6-4CCE-BC69-4877D5C0ADDD}" type="presParOf" srcId="{C5B1D23B-2AD6-435A-A615-DEA0BB5A46E9}" destId="{6BC8C8CA-1ADA-42E6-AB95-F44AEC9ECA4A}" srcOrd="2" destOrd="0" presId="urn:microsoft.com/office/officeart/2018/2/layout/IconLabelList"/>
    <dgm:cxn modelId="{5FD96F6D-A6DE-4E1C-B89B-7DA2630C03AC}" type="presParOf" srcId="{AD477E01-1072-4F3E-9861-9E40E0BDF15D}" destId="{FA56D61B-598C-48AE-8EBE-B0473AC20F4D}" srcOrd="5" destOrd="0" presId="urn:microsoft.com/office/officeart/2018/2/layout/IconLabelList"/>
    <dgm:cxn modelId="{D105B7C0-3AB4-4482-BB2F-3625AA10B24D}" type="presParOf" srcId="{AD477E01-1072-4F3E-9861-9E40E0BDF15D}" destId="{F1D2D282-B37E-4223-955D-5D8308336E90}" srcOrd="6" destOrd="0" presId="urn:microsoft.com/office/officeart/2018/2/layout/IconLabelList"/>
    <dgm:cxn modelId="{3FBD3361-D6A7-4931-8192-523471A718E0}" type="presParOf" srcId="{F1D2D282-B37E-4223-955D-5D8308336E90}" destId="{FB0437F5-133D-4090-AD00-C563DB30781E}" srcOrd="0" destOrd="0" presId="urn:microsoft.com/office/officeart/2018/2/layout/IconLabelList"/>
    <dgm:cxn modelId="{49C523FB-1DB1-404C-85EB-E5A549E7A8D1}" type="presParOf" srcId="{F1D2D282-B37E-4223-955D-5D8308336E90}" destId="{72DB901D-DFC4-4B2D-9540-7D9609840BA5}" srcOrd="1" destOrd="0" presId="urn:microsoft.com/office/officeart/2018/2/layout/IconLabelList"/>
    <dgm:cxn modelId="{885E6ABD-5B2E-4172-9D88-248EF4D804F1}" type="presParOf" srcId="{F1D2D282-B37E-4223-955D-5D8308336E90}" destId="{AD653781-1286-4A50-BFED-14E04B5EDC6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71CB789-58A5-4618-B0A3-EB923428434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EDEBB6E-9ECA-42FC-80C7-CDAB9AA5CE79}">
      <dgm:prSet/>
      <dgm:spPr/>
      <dgm:t>
        <a:bodyPr/>
        <a:lstStyle/>
        <a:p>
          <a:r>
            <a:rPr lang="en-US" dirty="0"/>
            <a:t>There are many "unknown</a:t>
          </a:r>
          <a:r>
            <a:rPr lang="en-US" dirty="0">
              <a:latin typeface="Avenir Next LT Pro Light" panose="02020404030301010803"/>
            </a:rPr>
            <a:t>"</a:t>
          </a:r>
          <a:r>
            <a:rPr lang="en-US" dirty="0"/>
            <a:t> unknowns in this project.</a:t>
          </a:r>
        </a:p>
      </dgm:t>
    </dgm:pt>
    <dgm:pt modelId="{D0984CE0-62D7-4792-82DC-B601DEBDBABD}" type="parTrans" cxnId="{520FD241-E166-4AFC-8388-6D82E6202278}">
      <dgm:prSet/>
      <dgm:spPr/>
      <dgm:t>
        <a:bodyPr/>
        <a:lstStyle/>
        <a:p>
          <a:endParaRPr lang="en-US"/>
        </a:p>
      </dgm:t>
    </dgm:pt>
    <dgm:pt modelId="{AD9F5F19-502B-47E8-A098-810C349EAA85}" type="sibTrans" cxnId="{520FD241-E166-4AFC-8388-6D82E6202278}">
      <dgm:prSet/>
      <dgm:spPr/>
      <dgm:t>
        <a:bodyPr/>
        <a:lstStyle/>
        <a:p>
          <a:endParaRPr lang="en-US"/>
        </a:p>
      </dgm:t>
    </dgm:pt>
    <dgm:pt modelId="{45E23F3C-0C19-4553-AFA4-9AB6EF582539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Avenir Next LT Pro Light" panose="02020404030301010803"/>
            </a:rPr>
            <a:t>designs</a:t>
          </a:r>
          <a:r>
            <a:rPr lang="en-US" dirty="0"/>
            <a:t> provided should establish an adequate roadmap moving forward for the developers</a:t>
          </a:r>
        </a:p>
      </dgm:t>
    </dgm:pt>
    <dgm:pt modelId="{C9125352-161E-4C98-A481-A69CEE11432C}" type="parTrans" cxnId="{179488ED-AB73-4DB1-9775-EE1AAFB4F673}">
      <dgm:prSet/>
      <dgm:spPr/>
      <dgm:t>
        <a:bodyPr/>
        <a:lstStyle/>
        <a:p>
          <a:endParaRPr lang="en-US"/>
        </a:p>
      </dgm:t>
    </dgm:pt>
    <dgm:pt modelId="{72940B10-2750-4C00-8076-827A72CC5033}" type="sibTrans" cxnId="{179488ED-AB73-4DB1-9775-EE1AAFB4F673}">
      <dgm:prSet/>
      <dgm:spPr/>
      <dgm:t>
        <a:bodyPr/>
        <a:lstStyle/>
        <a:p>
          <a:endParaRPr lang="en-US"/>
        </a:p>
      </dgm:t>
    </dgm:pt>
    <dgm:pt modelId="{8CCFCF6B-1688-4C61-A02E-443A1019267F}">
      <dgm:prSet/>
      <dgm:spPr/>
      <dgm:t>
        <a:bodyPr/>
        <a:lstStyle/>
        <a:p>
          <a:r>
            <a:rPr lang="en-US" dirty="0"/>
            <a:t>Changes and additions are sure to arise and will be documented throughout the development process</a:t>
          </a:r>
        </a:p>
      </dgm:t>
    </dgm:pt>
    <dgm:pt modelId="{79B72D39-4DBB-4EFB-89FA-CA7364AFA944}" type="parTrans" cxnId="{0874D981-F74C-4428-B9D4-C4EA7843D3A7}">
      <dgm:prSet/>
      <dgm:spPr/>
      <dgm:t>
        <a:bodyPr/>
        <a:lstStyle/>
        <a:p>
          <a:endParaRPr lang="en-US"/>
        </a:p>
      </dgm:t>
    </dgm:pt>
    <dgm:pt modelId="{2413ACA6-D485-4464-B673-16BD758CB28F}" type="sibTrans" cxnId="{0874D981-F74C-4428-B9D4-C4EA7843D3A7}">
      <dgm:prSet/>
      <dgm:spPr/>
      <dgm:t>
        <a:bodyPr/>
        <a:lstStyle/>
        <a:p>
          <a:endParaRPr lang="en-US"/>
        </a:p>
      </dgm:t>
    </dgm:pt>
    <dgm:pt modelId="{F422AD23-9318-4ACA-A692-74FD2B07EB8C}" type="pres">
      <dgm:prSet presAssocID="{E71CB789-58A5-4618-B0A3-EB9234284347}" presName="root" presStyleCnt="0">
        <dgm:presLayoutVars>
          <dgm:dir/>
          <dgm:resizeHandles val="exact"/>
        </dgm:presLayoutVars>
      </dgm:prSet>
      <dgm:spPr/>
    </dgm:pt>
    <dgm:pt modelId="{CC256BA5-E097-4540-9A05-44A75FB666B5}" type="pres">
      <dgm:prSet presAssocID="{EEDEBB6E-9ECA-42FC-80C7-CDAB9AA5CE79}" presName="compNode" presStyleCnt="0"/>
      <dgm:spPr/>
    </dgm:pt>
    <dgm:pt modelId="{64BADF49-9BF1-42E4-BFB1-DC007F3A6ECA}" type="pres">
      <dgm:prSet presAssocID="{EEDEBB6E-9ECA-42FC-80C7-CDAB9AA5CE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11F96611-27A8-4E1F-9523-AF2F1B12172B}" type="pres">
      <dgm:prSet presAssocID="{EEDEBB6E-9ECA-42FC-80C7-CDAB9AA5CE79}" presName="spaceRect" presStyleCnt="0"/>
      <dgm:spPr/>
    </dgm:pt>
    <dgm:pt modelId="{03C2BCBB-C83C-43F8-A796-CCF186E585F3}" type="pres">
      <dgm:prSet presAssocID="{EEDEBB6E-9ECA-42FC-80C7-CDAB9AA5CE79}" presName="textRect" presStyleLbl="revTx" presStyleIdx="0" presStyleCnt="3">
        <dgm:presLayoutVars>
          <dgm:chMax val="1"/>
          <dgm:chPref val="1"/>
        </dgm:presLayoutVars>
      </dgm:prSet>
      <dgm:spPr/>
    </dgm:pt>
    <dgm:pt modelId="{0E739723-3AA1-4148-B440-B4D4AD3BB867}" type="pres">
      <dgm:prSet presAssocID="{AD9F5F19-502B-47E8-A098-810C349EAA85}" presName="sibTrans" presStyleCnt="0"/>
      <dgm:spPr/>
    </dgm:pt>
    <dgm:pt modelId="{5ABE2C1B-4643-42A6-AA52-253203874003}" type="pres">
      <dgm:prSet presAssocID="{45E23F3C-0C19-4553-AFA4-9AB6EF582539}" presName="compNode" presStyleCnt="0"/>
      <dgm:spPr/>
    </dgm:pt>
    <dgm:pt modelId="{813BAEA2-AEBF-47C4-BEF8-2655C26F9E16}" type="pres">
      <dgm:prSet presAssocID="{45E23F3C-0C19-4553-AFA4-9AB6EF5825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411A2BD-8B0C-4F7F-A4B5-5237A92AF341}" type="pres">
      <dgm:prSet presAssocID="{45E23F3C-0C19-4553-AFA4-9AB6EF582539}" presName="spaceRect" presStyleCnt="0"/>
      <dgm:spPr/>
    </dgm:pt>
    <dgm:pt modelId="{191945C6-A89E-4E9E-A8B0-FAF50943F7CE}" type="pres">
      <dgm:prSet presAssocID="{45E23F3C-0C19-4553-AFA4-9AB6EF582539}" presName="textRect" presStyleLbl="revTx" presStyleIdx="1" presStyleCnt="3">
        <dgm:presLayoutVars>
          <dgm:chMax val="1"/>
          <dgm:chPref val="1"/>
        </dgm:presLayoutVars>
      </dgm:prSet>
      <dgm:spPr/>
    </dgm:pt>
    <dgm:pt modelId="{33504F2B-B2DA-4DB4-A9F7-DADEB1408586}" type="pres">
      <dgm:prSet presAssocID="{72940B10-2750-4C00-8076-827A72CC5033}" presName="sibTrans" presStyleCnt="0"/>
      <dgm:spPr/>
    </dgm:pt>
    <dgm:pt modelId="{2D67E31F-6074-46F1-B70B-FE24713E9D78}" type="pres">
      <dgm:prSet presAssocID="{8CCFCF6B-1688-4C61-A02E-443A1019267F}" presName="compNode" presStyleCnt="0"/>
      <dgm:spPr/>
    </dgm:pt>
    <dgm:pt modelId="{7805EF78-A1E4-4650-9077-666EBBE3B026}" type="pres">
      <dgm:prSet presAssocID="{8CCFCF6B-1688-4C61-A02E-443A101926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5EA9C70-AB01-48BD-A2CA-AFDF9DDED69B}" type="pres">
      <dgm:prSet presAssocID="{8CCFCF6B-1688-4C61-A02E-443A1019267F}" presName="spaceRect" presStyleCnt="0"/>
      <dgm:spPr/>
    </dgm:pt>
    <dgm:pt modelId="{491C6266-C683-4A22-9EFF-62307C9B7EDD}" type="pres">
      <dgm:prSet presAssocID="{8CCFCF6B-1688-4C61-A02E-443A101926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0202627-8BA8-4BC6-81E3-F3EFF2ED939B}" type="presOf" srcId="{8CCFCF6B-1688-4C61-A02E-443A1019267F}" destId="{491C6266-C683-4A22-9EFF-62307C9B7EDD}" srcOrd="0" destOrd="0" presId="urn:microsoft.com/office/officeart/2018/2/layout/IconLabelList"/>
    <dgm:cxn modelId="{520FD241-E166-4AFC-8388-6D82E6202278}" srcId="{E71CB789-58A5-4618-B0A3-EB9234284347}" destId="{EEDEBB6E-9ECA-42FC-80C7-CDAB9AA5CE79}" srcOrd="0" destOrd="0" parTransId="{D0984CE0-62D7-4792-82DC-B601DEBDBABD}" sibTransId="{AD9F5F19-502B-47E8-A098-810C349EAA85}"/>
    <dgm:cxn modelId="{152BA369-7085-4D3D-8117-2834EECEFE32}" type="presOf" srcId="{EEDEBB6E-9ECA-42FC-80C7-CDAB9AA5CE79}" destId="{03C2BCBB-C83C-43F8-A796-CCF186E585F3}" srcOrd="0" destOrd="0" presId="urn:microsoft.com/office/officeart/2018/2/layout/IconLabelList"/>
    <dgm:cxn modelId="{35817654-AE16-48FE-8523-2C84F033A9B1}" type="presOf" srcId="{E71CB789-58A5-4618-B0A3-EB9234284347}" destId="{F422AD23-9318-4ACA-A692-74FD2B07EB8C}" srcOrd="0" destOrd="0" presId="urn:microsoft.com/office/officeart/2018/2/layout/IconLabelList"/>
    <dgm:cxn modelId="{0874D981-F74C-4428-B9D4-C4EA7843D3A7}" srcId="{E71CB789-58A5-4618-B0A3-EB9234284347}" destId="{8CCFCF6B-1688-4C61-A02E-443A1019267F}" srcOrd="2" destOrd="0" parTransId="{79B72D39-4DBB-4EFB-89FA-CA7364AFA944}" sibTransId="{2413ACA6-D485-4464-B673-16BD758CB28F}"/>
    <dgm:cxn modelId="{179488ED-AB73-4DB1-9775-EE1AAFB4F673}" srcId="{E71CB789-58A5-4618-B0A3-EB9234284347}" destId="{45E23F3C-0C19-4553-AFA4-9AB6EF582539}" srcOrd="1" destOrd="0" parTransId="{C9125352-161E-4C98-A481-A69CEE11432C}" sibTransId="{72940B10-2750-4C00-8076-827A72CC5033}"/>
    <dgm:cxn modelId="{D73FE1FF-E66C-4C15-98A5-23D9C378BA15}" type="presOf" srcId="{45E23F3C-0C19-4553-AFA4-9AB6EF582539}" destId="{191945C6-A89E-4E9E-A8B0-FAF50943F7CE}" srcOrd="0" destOrd="0" presId="urn:microsoft.com/office/officeart/2018/2/layout/IconLabelList"/>
    <dgm:cxn modelId="{13232CEF-B4AA-425D-A79C-3C35B5727417}" type="presParOf" srcId="{F422AD23-9318-4ACA-A692-74FD2B07EB8C}" destId="{CC256BA5-E097-4540-9A05-44A75FB666B5}" srcOrd="0" destOrd="0" presId="urn:microsoft.com/office/officeart/2018/2/layout/IconLabelList"/>
    <dgm:cxn modelId="{F3972666-5F2E-46E1-B140-08BAC7E45382}" type="presParOf" srcId="{CC256BA5-E097-4540-9A05-44A75FB666B5}" destId="{64BADF49-9BF1-42E4-BFB1-DC007F3A6ECA}" srcOrd="0" destOrd="0" presId="urn:microsoft.com/office/officeart/2018/2/layout/IconLabelList"/>
    <dgm:cxn modelId="{C9D4A71F-C31B-408C-83DC-221EE3B9C718}" type="presParOf" srcId="{CC256BA5-E097-4540-9A05-44A75FB666B5}" destId="{11F96611-27A8-4E1F-9523-AF2F1B12172B}" srcOrd="1" destOrd="0" presId="urn:microsoft.com/office/officeart/2018/2/layout/IconLabelList"/>
    <dgm:cxn modelId="{BA367E46-2BB7-42FB-B0D9-60C0B9C173D5}" type="presParOf" srcId="{CC256BA5-E097-4540-9A05-44A75FB666B5}" destId="{03C2BCBB-C83C-43F8-A796-CCF186E585F3}" srcOrd="2" destOrd="0" presId="urn:microsoft.com/office/officeart/2018/2/layout/IconLabelList"/>
    <dgm:cxn modelId="{E3D571CB-A3C8-405F-9009-2CD6D6EEBED4}" type="presParOf" srcId="{F422AD23-9318-4ACA-A692-74FD2B07EB8C}" destId="{0E739723-3AA1-4148-B440-B4D4AD3BB867}" srcOrd="1" destOrd="0" presId="urn:microsoft.com/office/officeart/2018/2/layout/IconLabelList"/>
    <dgm:cxn modelId="{7DF5E09C-5820-4E5A-93FF-0D960B9BC2B0}" type="presParOf" srcId="{F422AD23-9318-4ACA-A692-74FD2B07EB8C}" destId="{5ABE2C1B-4643-42A6-AA52-253203874003}" srcOrd="2" destOrd="0" presId="urn:microsoft.com/office/officeart/2018/2/layout/IconLabelList"/>
    <dgm:cxn modelId="{81BA27F6-5BD7-4964-B043-45C3E5CBE0DD}" type="presParOf" srcId="{5ABE2C1B-4643-42A6-AA52-253203874003}" destId="{813BAEA2-AEBF-47C4-BEF8-2655C26F9E16}" srcOrd="0" destOrd="0" presId="urn:microsoft.com/office/officeart/2018/2/layout/IconLabelList"/>
    <dgm:cxn modelId="{B2D7FF46-9AEA-4E07-AED5-0F091ED8E035}" type="presParOf" srcId="{5ABE2C1B-4643-42A6-AA52-253203874003}" destId="{A411A2BD-8B0C-4F7F-A4B5-5237A92AF341}" srcOrd="1" destOrd="0" presId="urn:microsoft.com/office/officeart/2018/2/layout/IconLabelList"/>
    <dgm:cxn modelId="{633468D6-D043-4D86-8DA1-89BF3637EB36}" type="presParOf" srcId="{5ABE2C1B-4643-42A6-AA52-253203874003}" destId="{191945C6-A89E-4E9E-A8B0-FAF50943F7CE}" srcOrd="2" destOrd="0" presId="urn:microsoft.com/office/officeart/2018/2/layout/IconLabelList"/>
    <dgm:cxn modelId="{66BAA5C5-1623-4AC0-8B30-D7EDA6DD93D3}" type="presParOf" srcId="{F422AD23-9318-4ACA-A692-74FD2B07EB8C}" destId="{33504F2B-B2DA-4DB4-A9F7-DADEB1408586}" srcOrd="3" destOrd="0" presId="urn:microsoft.com/office/officeart/2018/2/layout/IconLabelList"/>
    <dgm:cxn modelId="{1AFE3022-AECC-46C9-B2DF-7B7EEA38D06F}" type="presParOf" srcId="{F422AD23-9318-4ACA-A692-74FD2B07EB8C}" destId="{2D67E31F-6074-46F1-B70B-FE24713E9D78}" srcOrd="4" destOrd="0" presId="urn:microsoft.com/office/officeart/2018/2/layout/IconLabelList"/>
    <dgm:cxn modelId="{7EE40E7F-5C8F-44B6-B477-23C13EC51238}" type="presParOf" srcId="{2D67E31F-6074-46F1-B70B-FE24713E9D78}" destId="{7805EF78-A1E4-4650-9077-666EBBE3B026}" srcOrd="0" destOrd="0" presId="urn:microsoft.com/office/officeart/2018/2/layout/IconLabelList"/>
    <dgm:cxn modelId="{638F92D9-688F-4C02-9C94-85E91A71E542}" type="presParOf" srcId="{2D67E31F-6074-46F1-B70B-FE24713E9D78}" destId="{85EA9C70-AB01-48BD-A2CA-AFDF9DDED69B}" srcOrd="1" destOrd="0" presId="urn:microsoft.com/office/officeart/2018/2/layout/IconLabelList"/>
    <dgm:cxn modelId="{D9C6C75C-B299-48D4-80BD-5216BD387B75}" type="presParOf" srcId="{2D67E31F-6074-46F1-B70B-FE24713E9D78}" destId="{491C6266-C683-4A22-9EFF-62307C9B7ED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78E47F-1FD7-42B7-B342-D944606229D9}">
      <dsp:nvSpPr>
        <dsp:cNvPr id="0" name=""/>
        <dsp:cNvSpPr/>
      </dsp:nvSpPr>
      <dsp:spPr>
        <a:xfrm>
          <a:off x="938775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7C1CB-9EDA-415F-A9CE-5A98CA184574}">
      <dsp:nvSpPr>
        <dsp:cNvPr id="0" name=""/>
        <dsp:cNvSpPr/>
      </dsp:nvSpPr>
      <dsp:spPr>
        <a:xfrm>
          <a:off x="372805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project will use a  mobile first approach.</a:t>
          </a:r>
        </a:p>
      </dsp:txBody>
      <dsp:txXfrm>
        <a:off x="372805" y="2111149"/>
        <a:ext cx="2058075" cy="720000"/>
      </dsp:txXfrm>
    </dsp:sp>
    <dsp:sp modelId="{A3E9A4EE-A2DB-4AE3-BAD3-21670E93DA3E}">
      <dsp:nvSpPr>
        <dsp:cNvPr id="0" name=""/>
        <dsp:cNvSpPr/>
      </dsp:nvSpPr>
      <dsp:spPr>
        <a:xfrm>
          <a:off x="3357014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7015A-C6C7-4EC4-9C1D-C640C28AEC19}">
      <dsp:nvSpPr>
        <dsp:cNvPr id="0" name=""/>
        <dsp:cNvSpPr/>
      </dsp:nvSpPr>
      <dsp:spPr>
        <a:xfrm>
          <a:off x="2791043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The website will be run through </a:t>
          </a:r>
          <a:r>
            <a:rPr lang="en-US" sz="1200" kern="1200" dirty="0" err="1"/>
            <a:t>Replit</a:t>
          </a:r>
          <a:r>
            <a:rPr lang="en-US" sz="1200" kern="1200" dirty="0"/>
            <a:t> as a server </a:t>
          </a:r>
        </a:p>
      </dsp:txBody>
      <dsp:txXfrm>
        <a:off x="2791043" y="2111149"/>
        <a:ext cx="2058075" cy="720000"/>
      </dsp:txXfrm>
    </dsp:sp>
    <dsp:sp modelId="{9FBFAFBC-5400-414B-A748-DE9908F3FBBB}">
      <dsp:nvSpPr>
        <dsp:cNvPr id="0" name=""/>
        <dsp:cNvSpPr/>
      </dsp:nvSpPr>
      <dsp:spPr>
        <a:xfrm>
          <a:off x="5775252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C8C8CA-1ADA-42E6-AB95-F44AEC9ECA4A}">
      <dsp:nvSpPr>
        <dsp:cNvPr id="0" name=""/>
        <dsp:cNvSpPr/>
      </dsp:nvSpPr>
      <dsp:spPr>
        <a:xfrm>
          <a:off x="5209281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Will utilize Google Firebase for data storage and retrieval.</a:t>
          </a:r>
          <a:r>
            <a:rPr lang="en-US" sz="1200" kern="1200" dirty="0">
              <a:latin typeface="Avenir Next LT Pro Light" panose="02020404030301010803"/>
            </a:rPr>
            <a:t> </a:t>
          </a:r>
          <a:endParaRPr lang="en-US" sz="1200" kern="1200" dirty="0"/>
        </a:p>
      </dsp:txBody>
      <dsp:txXfrm>
        <a:off x="5209281" y="2111149"/>
        <a:ext cx="2058075" cy="720000"/>
      </dsp:txXfrm>
    </dsp:sp>
    <dsp:sp modelId="{FB0437F5-133D-4090-AD00-C563DB30781E}">
      <dsp:nvSpPr>
        <dsp:cNvPr id="0" name=""/>
        <dsp:cNvSpPr/>
      </dsp:nvSpPr>
      <dsp:spPr>
        <a:xfrm>
          <a:off x="8193490" y="894462"/>
          <a:ext cx="926133" cy="926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3781-1286-4A50-BFED-14E04B5EDC6A}">
      <dsp:nvSpPr>
        <dsp:cNvPr id="0" name=""/>
        <dsp:cNvSpPr/>
      </dsp:nvSpPr>
      <dsp:spPr>
        <a:xfrm>
          <a:off x="7627519" y="2111149"/>
          <a:ext cx="20580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Will be designed for rendering in Google's Chrome Browser</a:t>
          </a:r>
        </a:p>
      </dsp:txBody>
      <dsp:txXfrm>
        <a:off x="7627519" y="2111149"/>
        <a:ext cx="20580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BADF49-9BF1-42E4-BFB1-DC007F3A6ECA}">
      <dsp:nvSpPr>
        <dsp:cNvPr id="0" name=""/>
        <dsp:cNvSpPr/>
      </dsp:nvSpPr>
      <dsp:spPr>
        <a:xfrm>
          <a:off x="1063980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C2BCBB-C83C-43F8-A796-CCF186E585F3}">
      <dsp:nvSpPr>
        <dsp:cNvPr id="0" name=""/>
        <dsp:cNvSpPr/>
      </dsp:nvSpPr>
      <dsp:spPr>
        <a:xfrm>
          <a:off x="285097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There are many "unknown</a:t>
          </a:r>
          <a:r>
            <a:rPr lang="en-US" sz="1300" kern="1200" dirty="0">
              <a:latin typeface="Avenir Next LT Pro Light" panose="02020404030301010803"/>
            </a:rPr>
            <a:t>"</a:t>
          </a:r>
          <a:r>
            <a:rPr lang="en-US" sz="1300" kern="1200" dirty="0"/>
            <a:t> unknowns in this project.</a:t>
          </a:r>
        </a:p>
      </dsp:txBody>
      <dsp:txXfrm>
        <a:off x="285097" y="2316130"/>
        <a:ext cx="2832300" cy="720000"/>
      </dsp:txXfrm>
    </dsp:sp>
    <dsp:sp modelId="{813BAEA2-AEBF-47C4-BEF8-2655C26F9E16}">
      <dsp:nvSpPr>
        <dsp:cNvPr id="0" name=""/>
        <dsp:cNvSpPr/>
      </dsp:nvSpPr>
      <dsp:spPr>
        <a:xfrm>
          <a:off x="4391932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1945C6-A89E-4E9E-A8B0-FAF50943F7CE}">
      <dsp:nvSpPr>
        <dsp:cNvPr id="0" name=""/>
        <dsp:cNvSpPr/>
      </dsp:nvSpPr>
      <dsp:spPr>
        <a:xfrm>
          <a:off x="3613050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The </a:t>
          </a:r>
          <a:r>
            <a:rPr lang="en-US" sz="1300" kern="1200" dirty="0">
              <a:latin typeface="Avenir Next LT Pro Light" panose="02020404030301010803"/>
            </a:rPr>
            <a:t>designs</a:t>
          </a:r>
          <a:r>
            <a:rPr lang="en-US" sz="1300" kern="1200" dirty="0"/>
            <a:t> provided should establish an adequate roadmap moving forward for the developers</a:t>
          </a:r>
        </a:p>
      </dsp:txBody>
      <dsp:txXfrm>
        <a:off x="3613050" y="2316130"/>
        <a:ext cx="2832300" cy="720000"/>
      </dsp:txXfrm>
    </dsp:sp>
    <dsp:sp modelId="{7805EF78-A1E4-4650-9077-666EBBE3B026}">
      <dsp:nvSpPr>
        <dsp:cNvPr id="0" name=""/>
        <dsp:cNvSpPr/>
      </dsp:nvSpPr>
      <dsp:spPr>
        <a:xfrm>
          <a:off x="7719885" y="689481"/>
          <a:ext cx="1274535" cy="12745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1C6266-C683-4A22-9EFF-62307C9B7EDD}">
      <dsp:nvSpPr>
        <dsp:cNvPr id="0" name=""/>
        <dsp:cNvSpPr/>
      </dsp:nvSpPr>
      <dsp:spPr>
        <a:xfrm>
          <a:off x="6941002" y="2316130"/>
          <a:ext cx="28323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Changes and additions are sure to arise and will be documented throughout the development process</a:t>
          </a:r>
        </a:p>
      </dsp:txBody>
      <dsp:txXfrm>
        <a:off x="6941002" y="2316130"/>
        <a:ext cx="28323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10/1/2023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17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4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2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820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2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5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0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10/1/2023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2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10/1/2023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865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69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1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1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51D81B-84EE-6A57-7564-7D40EEBCCD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33" r="-2" b="3516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314" y="0"/>
            <a:ext cx="6525472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38682" y="320040"/>
            <a:ext cx="5888736" cy="6217920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8316" y="1348844"/>
            <a:ext cx="5409468" cy="3042706"/>
          </a:xfrm>
        </p:spPr>
        <p:txBody>
          <a:bodyPr>
            <a:normAutofit/>
          </a:bodyPr>
          <a:lstStyle/>
          <a:p>
            <a:r>
              <a:rPr lang="en-US" sz="5600">
                <a:solidFill>
                  <a:schemeClr val="tx1"/>
                </a:solidFill>
                <a:ea typeface="Calibri Light"/>
                <a:cs typeface="Calibri Light"/>
              </a:rPr>
              <a:t>Gratitude++ Design Presentation</a:t>
            </a:r>
            <a:endParaRPr lang="en-US" sz="560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8316" y="4682061"/>
            <a:ext cx="5409468" cy="9509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By</a:t>
            </a:r>
          </a:p>
          <a:p>
            <a:r>
              <a:rPr lang="en-US" dirty="0">
                <a:solidFill>
                  <a:schemeClr val="tx1"/>
                </a:solidFill>
              </a:rPr>
              <a:t>Joel Scott</a:t>
            </a:r>
          </a:p>
          <a:p>
            <a:r>
              <a:rPr lang="en-US" dirty="0">
                <a:solidFill>
                  <a:schemeClr val="tx1"/>
                </a:solidFill>
              </a:rPr>
              <a:t>Benjamin Seifried 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1528-994C-D410-1812-A6F326D24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Word Cloud Component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cloud with words in it&#10;&#10;Description automatically generated">
            <a:extLst>
              <a:ext uri="{FF2B5EF4-FFF2-40B4-BE49-F238E27FC236}">
                <a16:creationId xmlns:a16="http://schemas.microsoft.com/office/drawing/2014/main" id="{35C9A5D6-C5E3-F603-9AB6-8A86B0F60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2152377"/>
            <a:ext cx="4414438" cy="257141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C48E5E9-42BE-4E62-5158-89F8FEF5D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Displayed prominently on the user's homepage</a:t>
            </a:r>
          </a:p>
          <a:p>
            <a:pPr>
              <a:buClr>
                <a:srgbClr val="262626"/>
              </a:buClr>
            </a:pPr>
            <a:r>
              <a:rPr lang="en-US" dirty="0"/>
              <a:t>Is a collection of key words taken from an individual </a:t>
            </a:r>
            <a:r>
              <a:rPr lang="en-US"/>
              <a:t>user's journal entry headlines.</a:t>
            </a: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/>
              <a:t>Key Words will be clickable and create an instance of the filtered results modal populated with entries that have headlines containing the key word selected</a:t>
            </a:r>
          </a:p>
        </p:txBody>
      </p:sp>
    </p:spTree>
    <p:extLst>
      <p:ext uri="{BB962C8B-B14F-4D97-AF65-F5344CB8AC3E}">
        <p14:creationId xmlns:p14="http://schemas.microsoft.com/office/powerpoint/2010/main" val="3109271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A8E8-9815-FEA7-EE1D-583444B65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Journal Entry Creation Modal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A647F1F9-CBD1-B26E-FAFD-ED618D02A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040" y="1206900"/>
            <a:ext cx="3972869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1BFCD3A-DDA0-21B9-5242-FF8DE2C45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 pitchFamily="18" charset="0"/>
              <a:buChar char="•"/>
            </a:pPr>
            <a:r>
              <a:rPr lang="en-US"/>
              <a:t>Prompts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Labels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Inputs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Visibility Checkbox or Toggle</a:t>
            </a:r>
          </a:p>
          <a:p>
            <a:pPr>
              <a:buClr>
                <a:srgbClr val="262626"/>
              </a:buClr>
              <a:buFont typeface="Arial" pitchFamily="18" charset="0"/>
              <a:buChar char="•"/>
            </a:pPr>
            <a:r>
              <a:rPr lang="en-US" dirty="0"/>
              <a:t>Submit Button</a:t>
            </a:r>
          </a:p>
        </p:txBody>
      </p:sp>
    </p:spTree>
    <p:extLst>
      <p:ext uri="{BB962C8B-B14F-4D97-AF65-F5344CB8AC3E}">
        <p14:creationId xmlns:p14="http://schemas.microsoft.com/office/powerpoint/2010/main" val="3189746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52850-DACB-D4D4-926E-06CD34CB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History Page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browser window&#10;&#10;Description automatically generated">
            <a:extLst>
              <a:ext uri="{FF2B5EF4-FFF2-40B4-BE49-F238E27FC236}">
                <a16:creationId xmlns:a16="http://schemas.microsoft.com/office/drawing/2014/main" id="{57573D5C-9A58-70B1-729C-7615C1DA5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290" y="1206900"/>
            <a:ext cx="3246370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ADE5A37-B3A4-F29D-BF28-5B235D509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Page Label</a:t>
            </a:r>
          </a:p>
          <a:p>
            <a:pPr>
              <a:buClr>
                <a:srgbClr val="262626"/>
              </a:buClr>
            </a:pPr>
            <a:r>
              <a:rPr lang="en-US" dirty="0"/>
              <a:t>Search Bar</a:t>
            </a:r>
          </a:p>
          <a:p>
            <a:pPr>
              <a:buClr>
                <a:srgbClr val="262626"/>
              </a:buClr>
            </a:pPr>
            <a:r>
              <a:rPr lang="en-US" dirty="0"/>
              <a:t>List of user's previous journal entries</a:t>
            </a:r>
          </a:p>
        </p:txBody>
      </p:sp>
    </p:spTree>
    <p:extLst>
      <p:ext uri="{BB962C8B-B14F-4D97-AF65-F5344CB8AC3E}">
        <p14:creationId xmlns:p14="http://schemas.microsoft.com/office/powerpoint/2010/main" val="184421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7665003-5B93-4A19-9549-739B2EFD3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66" y="0"/>
            <a:ext cx="12193866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C543A8-3AE5-4FAA-B94E-BE588D1A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8833" y="643464"/>
            <a:ext cx="3969458" cy="557107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pic>
        <p:nvPicPr>
          <p:cNvPr id="4" name="Content Placeholder 3" descr="A screenshot of a search bar&#10;&#10;Description automatically generated">
            <a:extLst>
              <a:ext uri="{FF2B5EF4-FFF2-40B4-BE49-F238E27FC236}">
                <a16:creationId xmlns:a16="http://schemas.microsoft.com/office/drawing/2014/main" id="{75B1A0BE-6387-6DB2-AEB0-52CBAD72B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9" r="3355" b="2"/>
          <a:stretch/>
        </p:blipFill>
        <p:spPr>
          <a:xfrm>
            <a:off x="813906" y="809244"/>
            <a:ext cx="3639312" cy="52395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596D7B5-9420-4F03-A37C-7ED97D1E5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001" y="255102"/>
            <a:ext cx="6705400" cy="6361598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8FFB398-DF5E-4361-A724-EE10E91B1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2592" y="393365"/>
            <a:ext cx="6364719" cy="6035547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C5485-DE20-4360-5764-BA13D50B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7874" y="892120"/>
            <a:ext cx="5447250" cy="1645920"/>
          </a:xfrm>
        </p:spPr>
        <p:txBody>
          <a:bodyPr>
            <a:normAutofit/>
          </a:bodyPr>
          <a:lstStyle/>
          <a:p>
            <a:r>
              <a:rPr lang="en-US"/>
              <a:t>Community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A90EE5-B379-915C-77B6-FAD17860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7873" y="2679192"/>
            <a:ext cx="5447251" cy="32918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Page Label </a:t>
            </a:r>
          </a:p>
          <a:p>
            <a:pPr>
              <a:buClr>
                <a:srgbClr val="262626"/>
              </a:buClr>
            </a:pPr>
            <a:r>
              <a:rPr lang="en-US" dirty="0"/>
              <a:t>Search Bar</a:t>
            </a:r>
          </a:p>
          <a:p>
            <a:pPr>
              <a:buClr>
                <a:srgbClr val="262626"/>
              </a:buClr>
            </a:pPr>
            <a:r>
              <a:rPr lang="en-US" dirty="0"/>
              <a:t>List of all Public Entries from all users</a:t>
            </a:r>
          </a:p>
          <a:p>
            <a:pPr>
              <a:buClr>
                <a:srgbClr val="262626"/>
              </a:buClr>
            </a:pPr>
            <a:r>
              <a:rPr lang="en-US" dirty="0"/>
              <a:t>Ability to "flag" post and remove </a:t>
            </a:r>
            <a:r>
              <a:rPr lang="en-US" dirty="0" err="1"/>
              <a:t>visibilty</a:t>
            </a:r>
          </a:p>
        </p:txBody>
      </p:sp>
    </p:spTree>
    <p:extLst>
      <p:ext uri="{BB962C8B-B14F-4D97-AF65-F5344CB8AC3E}">
        <p14:creationId xmlns:p14="http://schemas.microsoft.com/office/powerpoint/2010/main" val="3253837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1657BF2-BFFB-4FF0-9FE2-4D7F7A7C9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397171-E233-4F26-9A8C-29C43653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4393" y="237744"/>
            <a:ext cx="7652977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830B9C-C9EB-4D80-9552-AE9DE307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53" y="374904"/>
            <a:ext cx="734015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B1354-7D1A-227D-647B-F59C68D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642593"/>
            <a:ext cx="6281928" cy="1744183"/>
          </a:xfrm>
        </p:spPr>
        <p:txBody>
          <a:bodyPr>
            <a:normAutofit/>
          </a:bodyPr>
          <a:lstStyle/>
          <a:p>
            <a:r>
              <a:rPr lang="en-US"/>
              <a:t>Resources Page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21065-ECC6-F005-0967-62D1FFC30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2386584"/>
            <a:ext cx="6281928" cy="364845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Page Label</a:t>
            </a:r>
          </a:p>
          <a:p>
            <a:pPr>
              <a:buClr>
                <a:srgbClr val="262626"/>
              </a:buClr>
            </a:pPr>
            <a:r>
              <a:rPr lang="en-US" dirty="0"/>
              <a:t>Links to helpful websites and resources in-line with the mission of the Gratitude++ Web Journal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746ADE6-2A98-719C-BFD4-C1B1A552A6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5" r="4408" b="-2"/>
          <a:stretch/>
        </p:blipFill>
        <p:spPr>
          <a:xfrm>
            <a:off x="7837371" y="237744"/>
            <a:ext cx="4124416" cy="6382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8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5840C-AF21-F87C-0D95-CD6697D6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Settings/Admin Page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45EE20C-DC27-E824-0C88-58B7EE10E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781" y="1206900"/>
            <a:ext cx="3151387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B4B199A-F9E7-DED6-B30C-DBCF958B7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Page Label</a:t>
            </a:r>
          </a:p>
          <a:p>
            <a:pPr>
              <a:buClr>
                <a:srgbClr val="262626"/>
              </a:buClr>
            </a:pPr>
            <a:r>
              <a:rPr lang="en-US"/>
              <a:t>Ability to Change Profile Avatar Image</a:t>
            </a:r>
          </a:p>
          <a:p>
            <a:pPr>
              <a:buClr>
                <a:srgbClr val="262626"/>
              </a:buClr>
            </a:pPr>
            <a:r>
              <a:rPr lang="en-US" dirty="0"/>
              <a:t>Ability to Delete Account</a:t>
            </a:r>
          </a:p>
          <a:p>
            <a:pPr>
              <a:buClr>
                <a:srgbClr val="262626"/>
              </a:buClr>
            </a:pPr>
            <a:r>
              <a:rPr lang="en-US"/>
              <a:t>ADMIN ONLY SECTION</a:t>
            </a:r>
          </a:p>
          <a:p>
            <a:pPr>
              <a:buClr>
                <a:srgbClr val="262626"/>
              </a:buClr>
            </a:pPr>
            <a:r>
              <a:rPr lang="en-US" dirty="0"/>
              <a:t>Can see all users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Deny approve or deny user visibility on community page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Can delete user accounts</a:t>
            </a:r>
          </a:p>
          <a:p>
            <a:pPr lvl="1"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8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2C2C-79C4-B37D-556D-539228DDD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Filtered Results Modal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5A9BA06-20C3-1DC5-E36B-EE9C1B753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74" y="1206900"/>
            <a:ext cx="4193401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5A1B90-95E7-B51E-1763-91C0FDF79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Used anytime filtered results are displayed from any page or modal</a:t>
            </a:r>
          </a:p>
          <a:p>
            <a:pPr>
              <a:buClr>
                <a:srgbClr val="262626"/>
              </a:buClr>
            </a:pPr>
            <a:r>
              <a:rPr lang="en-US" dirty="0"/>
              <a:t>Label showing term Searched for</a:t>
            </a:r>
          </a:p>
          <a:p>
            <a:pPr>
              <a:buClr>
                <a:srgbClr val="262626"/>
              </a:buClr>
            </a:pPr>
            <a:r>
              <a:rPr lang="en-US" dirty="0"/>
              <a:t>List of Journal Entries</a:t>
            </a:r>
          </a:p>
        </p:txBody>
      </p:sp>
    </p:spTree>
    <p:extLst>
      <p:ext uri="{BB962C8B-B14F-4D97-AF65-F5344CB8AC3E}">
        <p14:creationId xmlns:p14="http://schemas.microsoft.com/office/powerpoint/2010/main" val="16972977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CCF27-0654-6281-8EE8-2B6D22A6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Journal Entry View Modal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FEBE6233-A5A2-A1DA-E051-40EC1590D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629" y="1206900"/>
            <a:ext cx="4217692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0F726CE-FC9E-9C4E-914F-77BC71052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Simplified viewing modal for distraction free experience while reading</a:t>
            </a:r>
          </a:p>
        </p:txBody>
      </p:sp>
    </p:spTree>
    <p:extLst>
      <p:ext uri="{BB962C8B-B14F-4D97-AF65-F5344CB8AC3E}">
        <p14:creationId xmlns:p14="http://schemas.microsoft.com/office/powerpoint/2010/main" val="3889172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465-727D-FD40-033E-9DF392B2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Message Documentation</a:t>
            </a:r>
          </a:p>
        </p:txBody>
      </p:sp>
      <p:pic>
        <p:nvPicPr>
          <p:cNvPr id="3" name="Content Placeholder 2" descr="A white text on a white background&#10;&#10;Description automatically generated">
            <a:extLst>
              <a:ext uri="{FF2B5EF4-FFF2-40B4-BE49-F238E27FC236}">
                <a16:creationId xmlns:a16="http://schemas.microsoft.com/office/drawing/2014/main" id="{6C815830-D104-8FD4-01C2-45A912CA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523" y="1717172"/>
            <a:ext cx="7642955" cy="4542351"/>
          </a:xfrm>
        </p:spPr>
      </p:pic>
    </p:spTree>
    <p:extLst>
      <p:ext uri="{BB962C8B-B14F-4D97-AF65-F5344CB8AC3E}">
        <p14:creationId xmlns:p14="http://schemas.microsoft.com/office/powerpoint/2010/main" val="3616726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9465-727D-FD40-033E-9DF392B2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Storage</a:t>
            </a:r>
            <a:r>
              <a:rPr lang="en-US" dirty="0"/>
              <a:t> Documentation</a:t>
            </a:r>
            <a:endParaRPr lang="en-US"/>
          </a:p>
        </p:txBody>
      </p:sp>
      <p:pic>
        <p:nvPicPr>
          <p:cNvPr id="4" name="Content Placeholder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057F651-BAB1-68AD-7F01-AFA424B58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9175" y="1885406"/>
            <a:ext cx="8466377" cy="4334533"/>
          </a:xfrm>
        </p:spPr>
      </p:pic>
    </p:spTree>
    <p:extLst>
      <p:ext uri="{BB962C8B-B14F-4D97-AF65-F5344CB8AC3E}">
        <p14:creationId xmlns:p14="http://schemas.microsoft.com/office/powerpoint/2010/main" val="407634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39D2-C421-5519-8A63-C46CEDF74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Agenda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7D4D6-B7F8-2B16-35EF-C0DE08517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800" dirty="0"/>
              <a:t>Block Diagram</a:t>
            </a:r>
          </a:p>
          <a:p>
            <a:pPr>
              <a:buClr>
                <a:srgbClr val="262626"/>
              </a:buClr>
            </a:pPr>
            <a:r>
              <a:rPr lang="en-US" sz="2800" dirty="0"/>
              <a:t>Component Diagram </a:t>
            </a:r>
          </a:p>
          <a:p>
            <a:pPr>
              <a:buClr>
                <a:srgbClr val="262626"/>
              </a:buClr>
            </a:pPr>
            <a:r>
              <a:rPr lang="en-US" sz="2800" dirty="0"/>
              <a:t>UI Storyboard </a:t>
            </a:r>
          </a:p>
          <a:p>
            <a:pPr>
              <a:buClr>
                <a:srgbClr val="262626"/>
              </a:buClr>
            </a:pPr>
            <a:r>
              <a:rPr lang="en-US" sz="2800" dirty="0"/>
              <a:t>Message Documentation </a:t>
            </a:r>
          </a:p>
          <a:p>
            <a:pPr>
              <a:buClr>
                <a:srgbClr val="262626"/>
              </a:buClr>
            </a:pPr>
            <a:r>
              <a:rPr lang="en-US" sz="2800" dirty="0"/>
              <a:t>Storage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164980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C580A-C831-D8EF-D168-76445F515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 Conclusion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286581-9D7A-30AA-E1AE-2BA195B4A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276551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5741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BBB2-77E0-FDCB-BE2D-C4768B749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8677"/>
            <a:ext cx="10058400" cy="1371600"/>
          </a:xfrm>
        </p:spPr>
        <p:txBody>
          <a:bodyPr/>
          <a:lstStyle/>
          <a:p>
            <a:pPr algn="ctr"/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0795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48F717-6F7C-8D0A-5725-83C6953E0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/>
              <a:t>Introduction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31763D-9B0B-BE6E-BBA7-6988F9266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9697604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341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EDEC4-5FA4-7628-BF95-8142C95C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4200" y="2622044"/>
            <a:ext cx="4957553" cy="1645920"/>
          </a:xfrm>
        </p:spPr>
        <p:txBody>
          <a:bodyPr>
            <a:normAutofit/>
          </a:bodyPr>
          <a:lstStyle/>
          <a:p>
            <a:pPr algn="ctr"/>
            <a:r>
              <a:rPr lang="en-US"/>
              <a:t>Block Diagram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diagram of a server&#10;&#10;Description automatically generated">
            <a:extLst>
              <a:ext uri="{FF2B5EF4-FFF2-40B4-BE49-F238E27FC236}">
                <a16:creationId xmlns:a16="http://schemas.microsoft.com/office/drawing/2014/main" id="{4B23824D-F56D-B0E0-819B-97740ACE6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1805190"/>
            <a:ext cx="3966162" cy="292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036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7814-22C3-10DB-C496-39ED1A95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Component Diagram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3" name="Picture 2" descr="A diagram of a computer&#10;&#10;Description automatically generated">
            <a:extLst>
              <a:ext uri="{FF2B5EF4-FFF2-40B4-BE49-F238E27FC236}">
                <a16:creationId xmlns:a16="http://schemas.microsoft.com/office/drawing/2014/main" id="{687EEE95-3CE9-CE91-2F51-A161AB5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989" y="1206900"/>
            <a:ext cx="4004972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2A6701-46EC-FA3E-A5B1-9F028A41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components of the Gratitude++ Application will be loosely structured in a layered architecture.</a:t>
            </a:r>
          </a:p>
          <a:p>
            <a:pPr>
              <a:buClr>
                <a:srgbClr val="262626"/>
              </a:buClr>
            </a:pPr>
            <a:r>
              <a:rPr lang="en-US" dirty="0"/>
              <a:t>The user interface will be constructed with the React libraries utilizing html and css stylization.</a:t>
            </a:r>
          </a:p>
          <a:p>
            <a:pPr>
              <a:buClr>
                <a:srgbClr val="262626"/>
              </a:buClr>
            </a:pPr>
            <a:r>
              <a:rPr lang="en-US" dirty="0"/>
              <a:t>There will be a journalManager class that will pass function call communication between the UI and the classes doing the "work". </a:t>
            </a:r>
          </a:p>
          <a:p>
            <a:pPr>
              <a:buClr>
                <a:srgbClr val="262626"/>
              </a:buClr>
            </a:pPr>
            <a:r>
              <a:rPr lang="en-US" dirty="0"/>
              <a:t>Firebase NoSQL database will be the foundation and handle authentication</a:t>
            </a:r>
          </a:p>
          <a:p>
            <a:pPr>
              <a:buClr>
                <a:srgbClr val="262626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23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1370-C6D3-CB3A-C6F2-127B7F502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UI Storyboard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C23339A6-E9A6-086F-8397-6C59A4AF8D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14" b="21911"/>
          <a:stretch/>
        </p:blipFill>
        <p:spPr>
          <a:xfrm>
            <a:off x="1970677" y="1206900"/>
            <a:ext cx="2883596" cy="4462365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878B07-900F-D1BF-6C2B-3FC380608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User interface will consist of -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Webpages</a:t>
            </a:r>
          </a:p>
          <a:p>
            <a:pPr lvl="1">
              <a:buClr>
                <a:srgbClr val="262626"/>
              </a:buClr>
            </a:pPr>
            <a:r>
              <a:rPr lang="en-US"/>
              <a:t>Modals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Message Dialogues</a:t>
            </a:r>
          </a:p>
          <a:p>
            <a:pPr marL="274320" lvl="1" indent="0">
              <a:buClr>
                <a:srgbClr val="262626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9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computer screen shot of a computer screen&#10;&#10;Description automatically generated">
            <a:extLst>
              <a:ext uri="{FF2B5EF4-FFF2-40B4-BE49-F238E27FC236}">
                <a16:creationId xmlns:a16="http://schemas.microsoft.com/office/drawing/2014/main" id="{6048390B-EBA7-74CE-552F-35CF70774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985" y="882398"/>
            <a:ext cx="6823308" cy="512161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FBA55-F671-ACF6-EB9A-03AE9D8F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800"/>
              <a:t>Index Page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E9BAF74-F4C3-0466-F45E-D91113236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User Entry</a:t>
            </a:r>
          </a:p>
          <a:p>
            <a:pPr>
              <a:buClr>
                <a:srgbClr val="262626"/>
              </a:buClr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Login</a:t>
            </a:r>
          </a:p>
          <a:p>
            <a:pPr>
              <a:buClr>
                <a:srgbClr val="262626"/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Clr>
                <a:srgbClr val="262626"/>
              </a:buClr>
            </a:pP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77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82E2A95-1A08-4118-83C6-B1CA5648E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8DC0EC7-60EA-4BD3-BC04-D547DE1B2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0122" y="413053"/>
            <a:ext cx="8212114" cy="6064596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diagram of a username&#10;&#10;Description automatically generated">
            <a:extLst>
              <a:ext uri="{FF2B5EF4-FFF2-40B4-BE49-F238E27FC236}">
                <a16:creationId xmlns:a16="http://schemas.microsoft.com/office/drawing/2014/main" id="{89DCFCC6-B706-7F25-ED57-CDBB54959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01" y="1217557"/>
            <a:ext cx="7237877" cy="4451293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2FFEFC7E-85EE-4AC9-A351-FBEB13A1D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511BB-FC4C-45F3-94EB-661D6806C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56699" y="413053"/>
            <a:ext cx="2616201" cy="6064596"/>
          </a:xfrm>
          <a:prstGeom prst="rect">
            <a:avLst/>
          </a:prstGeom>
          <a:noFill/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166FF4-723A-5E7A-756F-434D90BF0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1801" y="612843"/>
            <a:ext cx="2312480" cy="1499738"/>
          </a:xfrm>
        </p:spPr>
        <p:txBody>
          <a:bodyPr anchor="b">
            <a:normAutofit/>
          </a:bodyPr>
          <a:lstStyle/>
          <a:p>
            <a:r>
              <a:rPr lang="en-US" sz="2400"/>
              <a:t>Authentication and New User Creation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958E7E6-CEEE-FABA-2372-D275DBA8C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1801" y="2149813"/>
            <a:ext cx="2312479" cy="385419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Google Firebase Authentication</a:t>
            </a:r>
          </a:p>
          <a:p>
            <a:pPr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-Redirects returning users to Home Page</a:t>
            </a:r>
          </a:p>
          <a:p>
            <a:pPr>
              <a:buClr>
                <a:srgbClr val="262626"/>
              </a:buClr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-New Users are directed to New User Modal</a:t>
            </a:r>
          </a:p>
        </p:txBody>
      </p:sp>
    </p:spTree>
    <p:extLst>
      <p:ext uri="{BB962C8B-B14F-4D97-AF65-F5344CB8AC3E}">
        <p14:creationId xmlns:p14="http://schemas.microsoft.com/office/powerpoint/2010/main" val="1910181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9238-7B7F-A05F-842E-6B71F0C7B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9450" y="727627"/>
            <a:ext cx="4957553" cy="1645920"/>
          </a:xfrm>
        </p:spPr>
        <p:txBody>
          <a:bodyPr>
            <a:normAutofit/>
          </a:bodyPr>
          <a:lstStyle/>
          <a:p>
            <a:r>
              <a:rPr lang="en-US"/>
              <a:t>Home Page and Navigation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BB6B01-5B73-410C-B70E-8CF2FA470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8836" y="721224"/>
            <a:ext cx="5367164" cy="5415552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2F587-12D0-435C-8E3F-F44C36EE7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5217" y="892220"/>
            <a:ext cx="5054517" cy="5097085"/>
          </a:xfrm>
          <a:prstGeom prst="rect">
            <a:avLst/>
          </a:prstGeom>
          <a:noFill/>
          <a:ln w="6350" cap="sq" cmpd="sng" algn="ctr">
            <a:solidFill>
              <a:srgbClr val="404040"/>
            </a:solidFill>
            <a:prstDash val="solid"/>
            <a:miter lim="800000"/>
          </a:ln>
          <a:effectLst/>
        </p:spPr>
      </p:sp>
      <p:pic>
        <p:nvPicPr>
          <p:cNvPr id="4" name="Content Placeholder 3" descr="A screenshot of a web page&#10;&#10;Description automatically generated">
            <a:extLst>
              <a:ext uri="{FF2B5EF4-FFF2-40B4-BE49-F238E27FC236}">
                <a16:creationId xmlns:a16="http://schemas.microsoft.com/office/drawing/2014/main" id="{021831C2-B625-538D-98CB-B7D27F56E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56" y="1760596"/>
            <a:ext cx="4414438" cy="335497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44D63A-56CF-FBA9-72BF-CFF5C533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9450" y="2538919"/>
            <a:ext cx="4957554" cy="34961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All Pages other than the index will have a navigation bar</a:t>
            </a:r>
          </a:p>
          <a:p>
            <a:pPr>
              <a:buClr>
                <a:srgbClr val="262626"/>
              </a:buClr>
            </a:pPr>
            <a:endParaRPr lang="en-US" dirty="0"/>
          </a:p>
          <a:p>
            <a:pPr>
              <a:buClr>
                <a:srgbClr val="262626"/>
              </a:buClr>
            </a:pPr>
            <a:r>
              <a:rPr lang="en-US" dirty="0"/>
              <a:t>Page includes: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World Cloud Component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Create Article Button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Search Bar</a:t>
            </a:r>
          </a:p>
          <a:p>
            <a:pPr lvl="1">
              <a:buClr>
                <a:srgbClr val="262626"/>
              </a:buClr>
            </a:pPr>
            <a:r>
              <a:rPr lang="en-US" dirty="0"/>
              <a:t>Abbreviated list of current posts</a:t>
            </a:r>
          </a:p>
        </p:txBody>
      </p:sp>
    </p:spTree>
    <p:extLst>
      <p:ext uri="{BB962C8B-B14F-4D97-AF65-F5344CB8AC3E}">
        <p14:creationId xmlns:p14="http://schemas.microsoft.com/office/powerpoint/2010/main" val="2485431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LightSeedLeftStep">
      <a:dk1>
        <a:srgbClr val="000000"/>
      </a:dk1>
      <a:lt1>
        <a:srgbClr val="FFFFFF"/>
      </a:lt1>
      <a:dk2>
        <a:srgbClr val="213B38"/>
      </a:dk2>
      <a:lt2>
        <a:srgbClr val="E2E8E4"/>
      </a:lt2>
      <a:accent1>
        <a:srgbClr val="ED6FBC"/>
      </a:accent1>
      <a:accent2>
        <a:srgbClr val="E550E9"/>
      </a:accent2>
      <a:accent3>
        <a:srgbClr val="B56FED"/>
      </a:accent3>
      <a:accent4>
        <a:srgbClr val="6550E9"/>
      </a:accent4>
      <a:accent5>
        <a:srgbClr val="6F92ED"/>
      </a:accent5>
      <a:accent6>
        <a:srgbClr val="34AFE6"/>
      </a:accent6>
      <a:hlink>
        <a:srgbClr val="558D6B"/>
      </a:hlink>
      <a:folHlink>
        <a:srgbClr val="7F7F7F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SavonVTI</vt:lpstr>
      <vt:lpstr>Gratitude++ Design Presentation</vt:lpstr>
      <vt:lpstr>Agenda </vt:lpstr>
      <vt:lpstr>Introduction </vt:lpstr>
      <vt:lpstr>Block Diagram</vt:lpstr>
      <vt:lpstr>Component Diagram</vt:lpstr>
      <vt:lpstr>UI Storyboard</vt:lpstr>
      <vt:lpstr>Index Page</vt:lpstr>
      <vt:lpstr>Authentication and New User Creation</vt:lpstr>
      <vt:lpstr>Home Page and Navigation</vt:lpstr>
      <vt:lpstr>Word Cloud Component</vt:lpstr>
      <vt:lpstr>Journal Entry Creation Modal</vt:lpstr>
      <vt:lpstr>History Page</vt:lpstr>
      <vt:lpstr>Community Page</vt:lpstr>
      <vt:lpstr>Resources Page</vt:lpstr>
      <vt:lpstr>Settings/Admin Page</vt:lpstr>
      <vt:lpstr>Filtered Results Modal</vt:lpstr>
      <vt:lpstr>Journal Entry View Modal</vt:lpstr>
      <vt:lpstr>Message Documentation</vt:lpstr>
      <vt:lpstr>Storage Documentation</vt:lpstr>
      <vt:lpstr>In Conclusion 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412</cp:revision>
  <dcterms:created xsi:type="dcterms:W3CDTF">2023-09-26T13:11:37Z</dcterms:created>
  <dcterms:modified xsi:type="dcterms:W3CDTF">2023-10-02T00:57:01Z</dcterms:modified>
</cp:coreProperties>
</file>