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86" r:id="rId8"/>
    <p:sldId id="285" r:id="rId9"/>
    <p:sldId id="267" r:id="rId10"/>
    <p:sldId id="282" r:id="rId11"/>
    <p:sldId id="284" r:id="rId12"/>
    <p:sldId id="276" r:id="rId13"/>
    <p:sldId id="281" r:id="rId14"/>
    <p:sldId id="278" r:id="rId15"/>
    <p:sldId id="287" r:id="rId16"/>
    <p:sldId id="27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69B8D-8E69-29E5-0681-708B43374B7C}" v="24" dt="2023-09-12T23:08:47"/>
    <p1510:client id="{2BE7A567-77D9-4357-2933-6932D51BA41D}" v="160" dt="2023-09-12T13:35:13.821"/>
    <p1510:client id="{3C1EBF1E-8311-707F-087D-9FEA0368424E}" v="917" dt="2023-09-12T21:21:58.996"/>
    <p1510:client id="{A3F3B06D-06EC-958E-970E-F2D57BC7D7CC}" v="44" dt="2023-09-11T22:19:20.478"/>
    <p1510:client id="{BA0AACCF-C2A5-46A8-5D6A-0ECC7B027453}" v="30" dt="2023-09-12T19:31:32.814"/>
    <p1510:client id="{D79E16C2-7CFF-4CE9-A3AF-CA9B8F43A4E0}" v="5" dt="2023-09-12T22:36:28.937"/>
    <p1510:client id="{EDB144BE-CC78-88D2-E3FF-F6F8F6B32C51}" v="25" dt="2023-09-12T17:14:44.080"/>
    <p1510:client id="{F2F2C2D4-20BE-3299-493D-C628C6F35739}" v="168" dt="2023-09-12T18:16:14.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ifried, Benjamin W." userId="S::bseifried@my.apsu.edu::52784e21-167a-4a9a-aed8-fdcbd2215340" providerId="AD" clId="Web-{25669B8D-8E69-29E5-0681-708B43374B7C}"/>
    <pc:docChg chg="modSld sldOrd">
      <pc:chgData name="Seifried, Benjamin W." userId="S::bseifried@my.apsu.edu::52784e21-167a-4a9a-aed8-fdcbd2215340" providerId="AD" clId="Web-{25669B8D-8E69-29E5-0681-708B43374B7C}" dt="2023-09-12T23:08:47" v="21" actId="20577"/>
      <pc:docMkLst>
        <pc:docMk/>
      </pc:docMkLst>
      <pc:sldChg chg="modSp">
        <pc:chgData name="Seifried, Benjamin W." userId="S::bseifried@my.apsu.edu::52784e21-167a-4a9a-aed8-fdcbd2215340" providerId="AD" clId="Web-{25669B8D-8E69-29E5-0681-708B43374B7C}" dt="2023-09-12T23:08:47" v="21" actId="20577"/>
        <pc:sldMkLst>
          <pc:docMk/>
          <pc:sldMk cId="1325608595" sldId="257"/>
        </pc:sldMkLst>
        <pc:spChg chg="mod">
          <ac:chgData name="Seifried, Benjamin W." userId="S::bseifried@my.apsu.edu::52784e21-167a-4a9a-aed8-fdcbd2215340" providerId="AD" clId="Web-{25669B8D-8E69-29E5-0681-708B43374B7C}" dt="2023-09-12T23:08:47" v="21" actId="20577"/>
          <ac:spMkLst>
            <pc:docMk/>
            <pc:sldMk cId="1325608595" sldId="257"/>
            <ac:spMk id="3" creationId="{22788C46-D0BC-4307-AE55-7601A139E7CB}"/>
          </ac:spMkLst>
        </pc:spChg>
      </pc:sldChg>
      <pc:sldChg chg="delSp modSp ord">
        <pc:chgData name="Seifried, Benjamin W." userId="S::bseifried@my.apsu.edu::52784e21-167a-4a9a-aed8-fdcbd2215340" providerId="AD" clId="Web-{25669B8D-8E69-29E5-0681-708B43374B7C}" dt="2023-09-12T23:08:17.921" v="20" actId="20577"/>
        <pc:sldMkLst>
          <pc:docMk/>
          <pc:sldMk cId="926184573" sldId="275"/>
        </pc:sldMkLst>
        <pc:spChg chg="del mod">
          <ac:chgData name="Seifried, Benjamin W." userId="S::bseifried@my.apsu.edu::52784e21-167a-4a9a-aed8-fdcbd2215340" providerId="AD" clId="Web-{25669B8D-8E69-29E5-0681-708B43374B7C}" dt="2023-09-12T23:08:07.639" v="16"/>
          <ac:spMkLst>
            <pc:docMk/>
            <pc:sldMk cId="926184573" sldId="275"/>
            <ac:spMk id="2" creationId="{69FAE308-3076-43DB-B834-DA0B0AE19AF9}"/>
          </ac:spMkLst>
        </pc:spChg>
        <pc:spChg chg="mod">
          <ac:chgData name="Seifried, Benjamin W." userId="S::bseifried@my.apsu.edu::52784e21-167a-4a9a-aed8-fdcbd2215340" providerId="AD" clId="Web-{25669B8D-8E69-29E5-0681-708B43374B7C}" dt="2023-09-12T23:08:17.921" v="20" actId="20577"/>
          <ac:spMkLst>
            <pc:docMk/>
            <pc:sldMk cId="926184573" sldId="275"/>
            <ac:spMk id="3" creationId="{BABC2CE0-8806-4B2A-A10A-32984D317434}"/>
          </ac:spMkLst>
        </pc:spChg>
      </pc:sldChg>
      <pc:sldChg chg="ord">
        <pc:chgData name="Seifried, Benjamin W." userId="S::bseifried@my.apsu.edu::52784e21-167a-4a9a-aed8-fdcbd2215340" providerId="AD" clId="Web-{25669B8D-8E69-29E5-0681-708B43374B7C}" dt="2023-09-12T23:06:32.058" v="0"/>
        <pc:sldMkLst>
          <pc:docMk/>
          <pc:sldMk cId="2431607805" sldId="285"/>
        </pc:sldMkLst>
      </pc:sldChg>
    </pc:docChg>
  </pc:docChgLst>
  <pc:docChgLst>
    <pc:chgData name="Seifried, Benjamin W." userId="S::bseifried@my.apsu.edu::52784e21-167a-4a9a-aed8-fdcbd2215340" providerId="AD" clId="Web-{2BE7A567-77D9-4357-2933-6932D51BA41D}"/>
    <pc:docChg chg="addSld modSld sldOrd">
      <pc:chgData name="Seifried, Benjamin W." userId="S::bseifried@my.apsu.edu::52784e21-167a-4a9a-aed8-fdcbd2215340" providerId="AD" clId="Web-{2BE7A567-77D9-4357-2933-6932D51BA41D}" dt="2023-09-12T13:35:13.821" v="140" actId="1076"/>
      <pc:docMkLst>
        <pc:docMk/>
      </pc:docMkLst>
      <pc:sldChg chg="addSp modSp">
        <pc:chgData name="Seifried, Benjamin W." userId="S::bseifried@my.apsu.edu::52784e21-167a-4a9a-aed8-fdcbd2215340" providerId="AD" clId="Web-{2BE7A567-77D9-4357-2933-6932D51BA41D}" dt="2023-09-12T13:35:13.821" v="140" actId="1076"/>
        <pc:sldMkLst>
          <pc:docMk/>
          <pc:sldMk cId="2259308896" sldId="256"/>
        </pc:sldMkLst>
        <pc:spChg chg="mod">
          <ac:chgData name="Seifried, Benjamin W." userId="S::bseifried@my.apsu.edu::52784e21-167a-4a9a-aed8-fdcbd2215340" providerId="AD" clId="Web-{2BE7A567-77D9-4357-2933-6932D51BA41D}" dt="2023-09-12T13:34:18.882" v="131" actId="20577"/>
          <ac:spMkLst>
            <pc:docMk/>
            <pc:sldMk cId="2259308896" sldId="256"/>
            <ac:spMk id="3" creationId="{A068D447-28D3-4F5F-B2DC-FD67E9015868}"/>
          </ac:spMkLst>
        </pc:spChg>
        <pc:spChg chg="add mod">
          <ac:chgData name="Seifried, Benjamin W." userId="S::bseifried@my.apsu.edu::52784e21-167a-4a9a-aed8-fdcbd2215340" providerId="AD" clId="Web-{2BE7A567-77D9-4357-2933-6932D51BA41D}" dt="2023-09-12T13:35:07.274" v="139" actId="20577"/>
          <ac:spMkLst>
            <pc:docMk/>
            <pc:sldMk cId="2259308896" sldId="256"/>
            <ac:spMk id="5" creationId="{1D46C0ED-8300-BA56-750F-B0583DC77D42}"/>
          </ac:spMkLst>
        </pc:spChg>
        <pc:picChg chg="add mod">
          <ac:chgData name="Seifried, Benjamin W." userId="S::bseifried@my.apsu.edu::52784e21-167a-4a9a-aed8-fdcbd2215340" providerId="AD" clId="Web-{2BE7A567-77D9-4357-2933-6932D51BA41D}" dt="2023-09-12T13:35:13.821" v="140" actId="1076"/>
          <ac:picMkLst>
            <pc:docMk/>
            <pc:sldMk cId="2259308896" sldId="256"/>
            <ac:picMk id="4" creationId="{ACAC4371-33CC-A4BC-E2C5-A16F86C36673}"/>
          </ac:picMkLst>
        </pc:picChg>
      </pc:sldChg>
      <pc:sldChg chg="modSp">
        <pc:chgData name="Seifried, Benjamin W." userId="S::bseifried@my.apsu.edu::52784e21-167a-4a9a-aed8-fdcbd2215340" providerId="AD" clId="Web-{2BE7A567-77D9-4357-2933-6932D51BA41D}" dt="2023-09-12T13:33:16.490" v="114" actId="20577"/>
        <pc:sldMkLst>
          <pc:docMk/>
          <pc:sldMk cId="1325608595" sldId="257"/>
        </pc:sldMkLst>
        <pc:spChg chg="mod">
          <ac:chgData name="Seifried, Benjamin W." userId="S::bseifried@my.apsu.edu::52784e21-167a-4a9a-aed8-fdcbd2215340" providerId="AD" clId="Web-{2BE7A567-77D9-4357-2933-6932D51BA41D}" dt="2023-09-12T13:33:16.490" v="114" actId="20577"/>
          <ac:spMkLst>
            <pc:docMk/>
            <pc:sldMk cId="1325608595" sldId="257"/>
            <ac:spMk id="3" creationId="{22788C46-D0BC-4307-AE55-7601A139E7CB}"/>
          </ac:spMkLst>
        </pc:spChg>
      </pc:sldChg>
      <pc:sldChg chg="modSp">
        <pc:chgData name="Seifried, Benjamin W." userId="S::bseifried@my.apsu.edu::52784e21-167a-4a9a-aed8-fdcbd2215340" providerId="AD" clId="Web-{2BE7A567-77D9-4357-2933-6932D51BA41D}" dt="2023-09-12T13:30:19.891" v="79" actId="20577"/>
        <pc:sldMkLst>
          <pc:docMk/>
          <pc:sldMk cId="1639799154" sldId="258"/>
        </pc:sldMkLst>
        <pc:spChg chg="mod">
          <ac:chgData name="Seifried, Benjamin W." userId="S::bseifried@my.apsu.edu::52784e21-167a-4a9a-aed8-fdcbd2215340" providerId="AD" clId="Web-{2BE7A567-77D9-4357-2933-6932D51BA41D}" dt="2023-09-12T13:30:19.891" v="79" actId="20577"/>
          <ac:spMkLst>
            <pc:docMk/>
            <pc:sldMk cId="1639799154" sldId="258"/>
            <ac:spMk id="3" creationId="{95B371F2-DBA5-415A-82C8-651F587B857A}"/>
          </ac:spMkLst>
        </pc:spChg>
      </pc:sldChg>
      <pc:sldChg chg="modSp">
        <pc:chgData name="Seifried, Benjamin W." userId="S::bseifried@my.apsu.edu::52784e21-167a-4a9a-aed8-fdcbd2215340" providerId="AD" clId="Web-{2BE7A567-77D9-4357-2933-6932D51BA41D}" dt="2023-09-12T13:27:39.918" v="28" actId="20577"/>
        <pc:sldMkLst>
          <pc:docMk/>
          <pc:sldMk cId="3446797337" sldId="259"/>
        </pc:sldMkLst>
        <pc:spChg chg="mod">
          <ac:chgData name="Seifried, Benjamin W." userId="S::bseifried@my.apsu.edu::52784e21-167a-4a9a-aed8-fdcbd2215340" providerId="AD" clId="Web-{2BE7A567-77D9-4357-2933-6932D51BA41D}" dt="2023-09-12T13:27:36.121" v="27" actId="20577"/>
          <ac:spMkLst>
            <pc:docMk/>
            <pc:sldMk cId="3446797337" sldId="259"/>
            <ac:spMk id="2" creationId="{8460295B-54B9-4937-90E3-BAB9CE69E30B}"/>
          </ac:spMkLst>
        </pc:spChg>
        <pc:spChg chg="mod">
          <ac:chgData name="Seifried, Benjamin W." userId="S::bseifried@my.apsu.edu::52784e21-167a-4a9a-aed8-fdcbd2215340" providerId="AD" clId="Web-{2BE7A567-77D9-4357-2933-6932D51BA41D}" dt="2023-09-12T13:27:39.918" v="28" actId="20577"/>
          <ac:spMkLst>
            <pc:docMk/>
            <pc:sldMk cId="3446797337" sldId="259"/>
            <ac:spMk id="4" creationId="{D51A6D85-3837-435F-A342-5A3F98172B12}"/>
          </ac:spMkLst>
        </pc:spChg>
      </pc:sldChg>
      <pc:sldChg chg="addSp delSp modSp">
        <pc:chgData name="Seifried, Benjamin W." userId="S::bseifried@my.apsu.edu::52784e21-167a-4a9a-aed8-fdcbd2215340" providerId="AD" clId="Web-{2BE7A567-77D9-4357-2933-6932D51BA41D}" dt="2023-09-12T13:32:47.348" v="108" actId="20577"/>
        <pc:sldMkLst>
          <pc:docMk/>
          <pc:sldMk cId="445070695" sldId="267"/>
        </pc:sldMkLst>
        <pc:spChg chg="mod">
          <ac:chgData name="Seifried, Benjamin W." userId="S::bseifried@my.apsu.edu::52784e21-167a-4a9a-aed8-fdcbd2215340" providerId="AD" clId="Web-{2BE7A567-77D9-4357-2933-6932D51BA41D}" dt="2023-09-12T13:28:01.340" v="35" actId="20577"/>
          <ac:spMkLst>
            <pc:docMk/>
            <pc:sldMk cId="445070695" sldId="267"/>
            <ac:spMk id="2" creationId="{42D1A202-23A3-4F3A-AA92-0172C8D2DA06}"/>
          </ac:spMkLst>
        </pc:spChg>
        <pc:spChg chg="mod">
          <ac:chgData name="Seifried, Benjamin W." userId="S::bseifried@my.apsu.edu::52784e21-167a-4a9a-aed8-fdcbd2215340" providerId="AD" clId="Web-{2BE7A567-77D9-4357-2933-6932D51BA41D}" dt="2023-09-12T13:27:53.122" v="33" actId="20577"/>
          <ac:spMkLst>
            <pc:docMk/>
            <pc:sldMk cId="445070695" sldId="267"/>
            <ac:spMk id="3" creationId="{7B943E7C-A74D-4CB3-844B-51917C88C95F}"/>
          </ac:spMkLst>
        </pc:spChg>
        <pc:spChg chg="mod">
          <ac:chgData name="Seifried, Benjamin W." userId="S::bseifried@my.apsu.edu::52784e21-167a-4a9a-aed8-fdcbd2215340" providerId="AD" clId="Web-{2BE7A567-77D9-4357-2933-6932D51BA41D}" dt="2023-09-12T13:32:47.348" v="108" actId="20577"/>
          <ac:spMkLst>
            <pc:docMk/>
            <pc:sldMk cId="445070695" sldId="267"/>
            <ac:spMk id="5" creationId="{03FD8152-D9C3-204A-9444-45CD4F180EB4}"/>
          </ac:spMkLst>
        </pc:spChg>
        <pc:spChg chg="add del mod">
          <ac:chgData name="Seifried, Benjamin W." userId="S::bseifried@my.apsu.edu::52784e21-167a-4a9a-aed8-fdcbd2215340" providerId="AD" clId="Web-{2BE7A567-77D9-4357-2933-6932D51BA41D}" dt="2023-09-12T13:30:56.111" v="84"/>
          <ac:spMkLst>
            <pc:docMk/>
            <pc:sldMk cId="445070695" sldId="267"/>
            <ac:spMk id="7" creationId="{1F658AC8-1FD7-C841-3AB1-F071C77FD8BC}"/>
          </ac:spMkLst>
        </pc:spChg>
        <pc:spChg chg="add del mod">
          <ac:chgData name="Seifried, Benjamin W." userId="S::bseifried@my.apsu.edu::52784e21-167a-4a9a-aed8-fdcbd2215340" providerId="AD" clId="Web-{2BE7A567-77D9-4357-2933-6932D51BA41D}" dt="2023-09-12T13:31:23.674" v="91"/>
          <ac:spMkLst>
            <pc:docMk/>
            <pc:sldMk cId="445070695" sldId="267"/>
            <ac:spMk id="10" creationId="{3815748E-25E9-0605-49E1-1F578079BFCA}"/>
          </ac:spMkLst>
        </pc:spChg>
        <pc:spChg chg="add del mod">
          <ac:chgData name="Seifried, Benjamin W." userId="S::bseifried@my.apsu.edu::52784e21-167a-4a9a-aed8-fdcbd2215340" providerId="AD" clId="Web-{2BE7A567-77D9-4357-2933-6932D51BA41D}" dt="2023-09-12T13:32:34.114" v="104"/>
          <ac:spMkLst>
            <pc:docMk/>
            <pc:sldMk cId="445070695" sldId="267"/>
            <ac:spMk id="13" creationId="{54C6AEFD-5DCA-9708-8ED7-47BEB2D5F956}"/>
          </ac:spMkLst>
        </pc:spChg>
        <pc:picChg chg="add del mod">
          <ac:chgData name="Seifried, Benjamin W." userId="S::bseifried@my.apsu.edu::52784e21-167a-4a9a-aed8-fdcbd2215340" providerId="AD" clId="Web-{2BE7A567-77D9-4357-2933-6932D51BA41D}" dt="2023-09-12T13:30:56.111" v="84"/>
          <ac:picMkLst>
            <pc:docMk/>
            <pc:sldMk cId="445070695" sldId="267"/>
            <ac:picMk id="4" creationId="{BCEC6980-1CE6-AE6D-1B9F-A7DD2345E6FE}"/>
          </ac:picMkLst>
        </pc:picChg>
        <pc:picChg chg="add del mod">
          <ac:chgData name="Seifried, Benjamin W." userId="S::bseifried@my.apsu.edu::52784e21-167a-4a9a-aed8-fdcbd2215340" providerId="AD" clId="Web-{2BE7A567-77D9-4357-2933-6932D51BA41D}" dt="2023-09-12T13:31:23.674" v="92"/>
          <ac:picMkLst>
            <pc:docMk/>
            <pc:sldMk cId="445070695" sldId="267"/>
            <ac:picMk id="9" creationId="{4E0BE704-5761-DEC0-F066-C4F320B037F5}"/>
          </ac:picMkLst>
        </pc:picChg>
        <pc:picChg chg="add mod">
          <ac:chgData name="Seifried, Benjamin W." userId="S::bseifried@my.apsu.edu::52784e21-167a-4a9a-aed8-fdcbd2215340" providerId="AD" clId="Web-{2BE7A567-77D9-4357-2933-6932D51BA41D}" dt="2023-09-12T13:32:15.738" v="101" actId="1076"/>
          <ac:picMkLst>
            <pc:docMk/>
            <pc:sldMk cId="445070695" sldId="267"/>
            <ac:picMk id="12" creationId="{29DA95FB-6704-DE7F-DBD0-EF20553DFE6A}"/>
          </ac:picMkLst>
        </pc:picChg>
      </pc:sldChg>
      <pc:sldChg chg="modSp">
        <pc:chgData name="Seifried, Benjamin W." userId="S::bseifried@my.apsu.edu::52784e21-167a-4a9a-aed8-fdcbd2215340" providerId="AD" clId="Web-{2BE7A567-77D9-4357-2933-6932D51BA41D}" dt="2023-09-12T13:33:31.615" v="118" actId="20577"/>
        <pc:sldMkLst>
          <pc:docMk/>
          <pc:sldMk cId="926184573" sldId="275"/>
        </pc:sldMkLst>
        <pc:spChg chg="mod">
          <ac:chgData name="Seifried, Benjamin W." userId="S::bseifried@my.apsu.edu::52784e21-167a-4a9a-aed8-fdcbd2215340" providerId="AD" clId="Web-{2BE7A567-77D9-4357-2933-6932D51BA41D}" dt="2023-09-12T13:33:31.615" v="118" actId="20577"/>
          <ac:spMkLst>
            <pc:docMk/>
            <pc:sldMk cId="926184573" sldId="275"/>
            <ac:spMk id="2" creationId="{69FAE308-3076-43DB-B834-DA0B0AE19AF9}"/>
          </ac:spMkLst>
        </pc:spChg>
        <pc:spChg chg="mod">
          <ac:chgData name="Seifried, Benjamin W." userId="S::bseifried@my.apsu.edu::52784e21-167a-4a9a-aed8-fdcbd2215340" providerId="AD" clId="Web-{2BE7A567-77D9-4357-2933-6932D51BA41D}" dt="2023-09-12T13:30:01.984" v="76" actId="20577"/>
          <ac:spMkLst>
            <pc:docMk/>
            <pc:sldMk cId="926184573" sldId="275"/>
            <ac:spMk id="3" creationId="{BABC2CE0-8806-4B2A-A10A-32984D317434}"/>
          </ac:spMkLst>
        </pc:spChg>
      </pc:sldChg>
      <pc:sldChg chg="modSp add replId">
        <pc:chgData name="Seifried, Benjamin W." userId="S::bseifried@my.apsu.edu::52784e21-167a-4a9a-aed8-fdcbd2215340" providerId="AD" clId="Web-{2BE7A567-77D9-4357-2933-6932D51BA41D}" dt="2023-09-12T13:28:30.888" v="45" actId="20577"/>
        <pc:sldMkLst>
          <pc:docMk/>
          <pc:sldMk cId="4294000086" sldId="276"/>
        </pc:sldMkLst>
        <pc:spChg chg="mod">
          <ac:chgData name="Seifried, Benjamin W." userId="S::bseifried@my.apsu.edu::52784e21-167a-4a9a-aed8-fdcbd2215340" providerId="AD" clId="Web-{2BE7A567-77D9-4357-2933-6932D51BA41D}" dt="2023-09-12T13:28:30.888" v="45" actId="20577"/>
          <ac:spMkLst>
            <pc:docMk/>
            <pc:sldMk cId="4294000086" sldId="276"/>
            <ac:spMk id="2" creationId="{42D1A202-23A3-4F3A-AA92-0172C8D2DA06}"/>
          </ac:spMkLst>
        </pc:spChg>
      </pc:sldChg>
      <pc:sldChg chg="modSp add replId">
        <pc:chgData name="Seifried, Benjamin W." userId="S::bseifried@my.apsu.edu::52784e21-167a-4a9a-aed8-fdcbd2215340" providerId="AD" clId="Web-{2BE7A567-77D9-4357-2933-6932D51BA41D}" dt="2023-09-12T13:29:44.296" v="69" actId="20577"/>
        <pc:sldMkLst>
          <pc:docMk/>
          <pc:sldMk cId="1345402580" sldId="277"/>
        </pc:sldMkLst>
        <pc:spChg chg="mod">
          <ac:chgData name="Seifried, Benjamin W." userId="S::bseifried@my.apsu.edu::52784e21-167a-4a9a-aed8-fdcbd2215340" providerId="AD" clId="Web-{2BE7A567-77D9-4357-2933-6932D51BA41D}" dt="2023-09-12T13:29:44.296" v="69" actId="20577"/>
          <ac:spMkLst>
            <pc:docMk/>
            <pc:sldMk cId="1345402580" sldId="277"/>
            <ac:spMk id="2" creationId="{42D1A202-23A3-4F3A-AA92-0172C8D2DA06}"/>
          </ac:spMkLst>
        </pc:spChg>
      </pc:sldChg>
      <pc:sldChg chg="modSp add ord replId">
        <pc:chgData name="Seifried, Benjamin W." userId="S::bseifried@my.apsu.edu::52784e21-167a-4a9a-aed8-fdcbd2215340" providerId="AD" clId="Web-{2BE7A567-77D9-4357-2933-6932D51BA41D}" dt="2023-09-12T13:29:31.937" v="63"/>
        <pc:sldMkLst>
          <pc:docMk/>
          <pc:sldMk cId="2801418685" sldId="278"/>
        </pc:sldMkLst>
        <pc:spChg chg="mod">
          <ac:chgData name="Seifried, Benjamin W." userId="S::bseifried@my.apsu.edu::52784e21-167a-4a9a-aed8-fdcbd2215340" providerId="AD" clId="Web-{2BE7A567-77D9-4357-2933-6932D51BA41D}" dt="2023-09-12T13:29:28.233" v="62" actId="20577"/>
          <ac:spMkLst>
            <pc:docMk/>
            <pc:sldMk cId="2801418685" sldId="278"/>
            <ac:spMk id="2" creationId="{42D1A202-23A3-4F3A-AA92-0172C8D2DA06}"/>
          </ac:spMkLst>
        </pc:spChg>
      </pc:sldChg>
      <pc:sldChg chg="modSp add replId">
        <pc:chgData name="Seifried, Benjamin W." userId="S::bseifried@my.apsu.edu::52784e21-167a-4a9a-aed8-fdcbd2215340" providerId="AD" clId="Web-{2BE7A567-77D9-4357-2933-6932D51BA41D}" dt="2023-09-12T13:33:24.474" v="116" actId="20577"/>
        <pc:sldMkLst>
          <pc:docMk/>
          <pc:sldMk cId="1981313760" sldId="279"/>
        </pc:sldMkLst>
        <pc:spChg chg="mod">
          <ac:chgData name="Seifried, Benjamin W." userId="S::bseifried@my.apsu.edu::52784e21-167a-4a9a-aed8-fdcbd2215340" providerId="AD" clId="Web-{2BE7A567-77D9-4357-2933-6932D51BA41D}" dt="2023-09-12T13:33:24.474" v="116" actId="20577"/>
          <ac:spMkLst>
            <pc:docMk/>
            <pc:sldMk cId="1981313760" sldId="279"/>
            <ac:spMk id="2" creationId="{42D1A202-23A3-4F3A-AA92-0172C8D2DA06}"/>
          </ac:spMkLst>
        </pc:spChg>
      </pc:sldChg>
    </pc:docChg>
  </pc:docChgLst>
  <pc:docChgLst>
    <pc:chgData name="Seifried, Benjamin W." userId="S::bseifried@my.apsu.edu::52784e21-167a-4a9a-aed8-fdcbd2215340" providerId="AD" clId="Web-{EDB144BE-CC78-88D2-E3FF-F6F8F6B32C51}"/>
    <pc:docChg chg="addSld modSld">
      <pc:chgData name="Seifried, Benjamin W." userId="S::bseifried@my.apsu.edu::52784e21-167a-4a9a-aed8-fdcbd2215340" providerId="AD" clId="Web-{EDB144BE-CC78-88D2-E3FF-F6F8F6B32C51}" dt="2023-09-12T17:14:42.564" v="24" actId="20577"/>
      <pc:docMkLst>
        <pc:docMk/>
      </pc:docMkLst>
      <pc:sldChg chg="modSp">
        <pc:chgData name="Seifried, Benjamin W." userId="S::bseifried@my.apsu.edu::52784e21-167a-4a9a-aed8-fdcbd2215340" providerId="AD" clId="Web-{EDB144BE-CC78-88D2-E3FF-F6F8F6B32C51}" dt="2023-09-12T17:13:22.906" v="6" actId="20577"/>
        <pc:sldMkLst>
          <pc:docMk/>
          <pc:sldMk cId="1639799154" sldId="258"/>
        </pc:sldMkLst>
        <pc:spChg chg="mod">
          <ac:chgData name="Seifried, Benjamin W." userId="S::bseifried@my.apsu.edu::52784e21-167a-4a9a-aed8-fdcbd2215340" providerId="AD" clId="Web-{EDB144BE-CC78-88D2-E3FF-F6F8F6B32C51}" dt="2023-09-12T17:13:22.906" v="6" actId="20577"/>
          <ac:spMkLst>
            <pc:docMk/>
            <pc:sldMk cId="1639799154" sldId="258"/>
            <ac:spMk id="3" creationId="{95B371F2-DBA5-415A-82C8-651F587B857A}"/>
          </ac:spMkLst>
        </pc:spChg>
        <pc:spChg chg="mod">
          <ac:chgData name="Seifried, Benjamin W." userId="S::bseifried@my.apsu.edu::52784e21-167a-4a9a-aed8-fdcbd2215340" providerId="AD" clId="Web-{EDB144BE-CC78-88D2-E3FF-F6F8F6B32C51}" dt="2023-09-12T17:12:44.951" v="2" actId="20577"/>
          <ac:spMkLst>
            <pc:docMk/>
            <pc:sldMk cId="1639799154" sldId="258"/>
            <ac:spMk id="5" creationId="{D593FA18-50D6-0344-B477-1D7C91CF4029}"/>
          </ac:spMkLst>
        </pc:spChg>
      </pc:sldChg>
      <pc:sldChg chg="modSp mod modClrScheme chgLayout">
        <pc:chgData name="Seifried, Benjamin W." userId="S::bseifried@my.apsu.edu::52784e21-167a-4a9a-aed8-fdcbd2215340" providerId="AD" clId="Web-{EDB144BE-CC78-88D2-E3FF-F6F8F6B32C51}" dt="2023-09-12T17:13:59.407" v="12"/>
        <pc:sldMkLst>
          <pc:docMk/>
          <pc:sldMk cId="3446797337" sldId="259"/>
        </pc:sldMkLst>
        <pc:spChg chg="mod">
          <ac:chgData name="Seifried, Benjamin W." userId="S::bseifried@my.apsu.edu::52784e21-167a-4a9a-aed8-fdcbd2215340" providerId="AD" clId="Web-{EDB144BE-CC78-88D2-E3FF-F6F8F6B32C51}" dt="2023-09-12T17:13:59.407" v="12"/>
          <ac:spMkLst>
            <pc:docMk/>
            <pc:sldMk cId="3446797337" sldId="259"/>
            <ac:spMk id="2" creationId="{8460295B-54B9-4937-90E3-BAB9CE69E30B}"/>
          </ac:spMkLst>
        </pc:spChg>
        <pc:spChg chg="mod">
          <ac:chgData name="Seifried, Benjamin W." userId="S::bseifried@my.apsu.edu::52784e21-167a-4a9a-aed8-fdcbd2215340" providerId="AD" clId="Web-{EDB144BE-CC78-88D2-E3FF-F6F8F6B32C51}" dt="2023-09-12T17:13:59.407" v="12"/>
          <ac:spMkLst>
            <pc:docMk/>
            <pc:sldMk cId="3446797337" sldId="259"/>
            <ac:spMk id="4" creationId="{D51A6D85-3837-435F-A342-5A3F98172B12}"/>
          </ac:spMkLst>
        </pc:spChg>
      </pc:sldChg>
      <pc:sldChg chg="delSp modSp add replId">
        <pc:chgData name="Seifried, Benjamin W." userId="S::bseifried@my.apsu.edu::52784e21-167a-4a9a-aed8-fdcbd2215340" providerId="AD" clId="Web-{EDB144BE-CC78-88D2-E3FF-F6F8F6B32C51}" dt="2023-09-12T17:14:42.564" v="24" actId="20577"/>
        <pc:sldMkLst>
          <pc:docMk/>
          <pc:sldMk cId="4166733302" sldId="280"/>
        </pc:sldMkLst>
        <pc:spChg chg="del mod">
          <ac:chgData name="Seifried, Benjamin W." userId="S::bseifried@my.apsu.edu::52784e21-167a-4a9a-aed8-fdcbd2215340" providerId="AD" clId="Web-{EDB144BE-CC78-88D2-E3FF-F6F8F6B32C51}" dt="2023-09-12T17:14:19.501" v="15"/>
          <ac:spMkLst>
            <pc:docMk/>
            <pc:sldMk cId="4166733302" sldId="280"/>
            <ac:spMk id="2" creationId="{8460295B-54B9-4937-90E3-BAB9CE69E30B}"/>
          </ac:spMkLst>
        </pc:spChg>
        <pc:spChg chg="mod">
          <ac:chgData name="Seifried, Benjamin W." userId="S::bseifried@my.apsu.edu::52784e21-167a-4a9a-aed8-fdcbd2215340" providerId="AD" clId="Web-{EDB144BE-CC78-88D2-E3FF-F6F8F6B32C51}" dt="2023-09-12T17:14:42.564" v="24" actId="20577"/>
          <ac:spMkLst>
            <pc:docMk/>
            <pc:sldMk cId="4166733302" sldId="280"/>
            <ac:spMk id="4" creationId="{D51A6D85-3837-435F-A342-5A3F98172B12}"/>
          </ac:spMkLst>
        </pc:spChg>
      </pc:sldChg>
    </pc:docChg>
  </pc:docChgLst>
  <pc:docChgLst>
    <pc:chgData name="Scott, Joel A." userId="S::jscott72@my.apsu.edu::aa8cae1b-370d-419e-a4cd-0a1d48db7a2c" providerId="AD" clId="Web-{3C1EBF1E-8311-707F-087D-9FEA0368424E}"/>
    <pc:docChg chg="addSld delSld modSld sldOrd">
      <pc:chgData name="Scott, Joel A." userId="S::jscott72@my.apsu.edu::aa8cae1b-370d-419e-a4cd-0a1d48db7a2c" providerId="AD" clId="Web-{3C1EBF1E-8311-707F-087D-9FEA0368424E}" dt="2023-09-12T21:21:56.855" v="689" actId="20577"/>
      <pc:docMkLst>
        <pc:docMk/>
      </pc:docMkLst>
      <pc:sldChg chg="modSp">
        <pc:chgData name="Scott, Joel A." userId="S::jscott72@my.apsu.edu::aa8cae1b-370d-419e-a4cd-0a1d48db7a2c" providerId="AD" clId="Web-{3C1EBF1E-8311-707F-087D-9FEA0368424E}" dt="2023-09-12T20:58:17.610" v="8" actId="20577"/>
        <pc:sldMkLst>
          <pc:docMk/>
          <pc:sldMk cId="1325608595" sldId="257"/>
        </pc:sldMkLst>
        <pc:spChg chg="mod">
          <ac:chgData name="Scott, Joel A." userId="S::jscott72@my.apsu.edu::aa8cae1b-370d-419e-a4cd-0a1d48db7a2c" providerId="AD" clId="Web-{3C1EBF1E-8311-707F-087D-9FEA0368424E}" dt="2023-09-12T20:58:17.610" v="8" actId="20577"/>
          <ac:spMkLst>
            <pc:docMk/>
            <pc:sldMk cId="1325608595" sldId="257"/>
            <ac:spMk id="3" creationId="{22788C46-D0BC-4307-AE55-7601A139E7CB}"/>
          </ac:spMkLst>
        </pc:spChg>
      </pc:sldChg>
      <pc:sldChg chg="del">
        <pc:chgData name="Scott, Joel A." userId="S::jscott72@my.apsu.edu::aa8cae1b-370d-419e-a4cd-0a1d48db7a2c" providerId="AD" clId="Web-{3C1EBF1E-8311-707F-087D-9FEA0368424E}" dt="2023-09-12T20:57:36.499" v="0"/>
        <pc:sldMkLst>
          <pc:docMk/>
          <pc:sldMk cId="3446797337" sldId="259"/>
        </pc:sldMkLst>
      </pc:sldChg>
      <pc:sldChg chg="del">
        <pc:chgData name="Scott, Joel A." userId="S::jscott72@my.apsu.edu::aa8cae1b-370d-419e-a4cd-0a1d48db7a2c" providerId="AD" clId="Web-{3C1EBF1E-8311-707F-087D-9FEA0368424E}" dt="2023-09-12T21:18:52.381" v="472"/>
        <pc:sldMkLst>
          <pc:docMk/>
          <pc:sldMk cId="1345402580" sldId="277"/>
        </pc:sldMkLst>
      </pc:sldChg>
      <pc:sldChg chg="delSp modSp">
        <pc:chgData name="Scott, Joel A." userId="S::jscott72@my.apsu.edu::aa8cae1b-370d-419e-a4cd-0a1d48db7a2c" providerId="AD" clId="Web-{3C1EBF1E-8311-707F-087D-9FEA0368424E}" dt="2023-09-12T21:08:33.785" v="207" actId="1076"/>
        <pc:sldMkLst>
          <pc:docMk/>
          <pc:sldMk cId="2801418685" sldId="278"/>
        </pc:sldMkLst>
        <pc:spChg chg="mod">
          <ac:chgData name="Scott, Joel A." userId="S::jscott72@my.apsu.edu::aa8cae1b-370d-419e-a4cd-0a1d48db7a2c" providerId="AD" clId="Web-{3C1EBF1E-8311-707F-087D-9FEA0368424E}" dt="2023-09-12T21:08:33.785" v="207" actId="1076"/>
          <ac:spMkLst>
            <pc:docMk/>
            <pc:sldMk cId="2801418685" sldId="278"/>
            <ac:spMk id="2" creationId="{42D1A202-23A3-4F3A-AA92-0172C8D2DA06}"/>
          </ac:spMkLst>
        </pc:spChg>
        <pc:spChg chg="del">
          <ac:chgData name="Scott, Joel A." userId="S::jscott72@my.apsu.edu::aa8cae1b-370d-419e-a4cd-0a1d48db7a2c" providerId="AD" clId="Web-{3C1EBF1E-8311-707F-087D-9FEA0368424E}" dt="2023-09-12T21:06:30.125" v="204"/>
          <ac:spMkLst>
            <pc:docMk/>
            <pc:sldMk cId="2801418685" sldId="278"/>
            <ac:spMk id="12" creationId="{9F65791A-9A45-6CC5-2473-E41A5CB3D2CB}"/>
          </ac:spMkLst>
        </pc:spChg>
      </pc:sldChg>
      <pc:sldChg chg="addSp modSp">
        <pc:chgData name="Scott, Joel A." userId="S::jscott72@my.apsu.edu::aa8cae1b-370d-419e-a4cd-0a1d48db7a2c" providerId="AD" clId="Web-{3C1EBF1E-8311-707F-087D-9FEA0368424E}" dt="2023-09-12T21:21:56.855" v="689" actId="20577"/>
        <pc:sldMkLst>
          <pc:docMk/>
          <pc:sldMk cId="1981313760" sldId="279"/>
        </pc:sldMkLst>
        <pc:spChg chg="add mod">
          <ac:chgData name="Scott, Joel A." userId="S::jscott72@my.apsu.edu::aa8cae1b-370d-419e-a4cd-0a1d48db7a2c" providerId="AD" clId="Web-{3C1EBF1E-8311-707F-087D-9FEA0368424E}" dt="2023-09-12T21:21:56.855" v="689" actId="20577"/>
          <ac:spMkLst>
            <pc:docMk/>
            <pc:sldMk cId="1981313760" sldId="279"/>
            <ac:spMk id="4" creationId="{92CD869F-A4AF-13C9-D023-7B3348335447}"/>
          </ac:spMkLst>
        </pc:spChg>
      </pc:sldChg>
      <pc:sldChg chg="del">
        <pc:chgData name="Scott, Joel A." userId="S::jscott72@my.apsu.edu::aa8cae1b-370d-419e-a4cd-0a1d48db7a2c" providerId="AD" clId="Web-{3C1EBF1E-8311-707F-087D-9FEA0368424E}" dt="2023-09-12T20:57:39.656" v="1"/>
        <pc:sldMkLst>
          <pc:docMk/>
          <pc:sldMk cId="4166733302" sldId="280"/>
        </pc:sldMkLst>
      </pc:sldChg>
      <pc:sldChg chg="del">
        <pc:chgData name="Scott, Joel A." userId="S::jscott72@my.apsu.edu::aa8cae1b-370d-419e-a4cd-0a1d48db7a2c" providerId="AD" clId="Web-{3C1EBF1E-8311-707F-087D-9FEA0368424E}" dt="2023-09-12T21:18:56.881" v="473"/>
        <pc:sldMkLst>
          <pc:docMk/>
          <pc:sldMk cId="417969825" sldId="283"/>
        </pc:sldMkLst>
      </pc:sldChg>
      <pc:sldChg chg="delSp modSp new">
        <pc:chgData name="Scott, Joel A." userId="S::jscott72@my.apsu.edu::aa8cae1b-370d-419e-a4cd-0a1d48db7a2c" providerId="AD" clId="Web-{3C1EBF1E-8311-707F-087D-9FEA0368424E}" dt="2023-09-12T21:04:03.245" v="156" actId="20577"/>
        <pc:sldMkLst>
          <pc:docMk/>
          <pc:sldMk cId="2450081426" sldId="286"/>
        </pc:sldMkLst>
        <pc:spChg chg="mod">
          <ac:chgData name="Scott, Joel A." userId="S::jscott72@my.apsu.edu::aa8cae1b-370d-419e-a4cd-0a1d48db7a2c" providerId="AD" clId="Web-{3C1EBF1E-8311-707F-087D-9FEA0368424E}" dt="2023-09-12T21:04:03.245" v="156" actId="20577"/>
          <ac:spMkLst>
            <pc:docMk/>
            <pc:sldMk cId="2450081426" sldId="286"/>
            <ac:spMk id="2" creationId="{22A9E303-DA8B-58A4-05EA-245B610D1089}"/>
          </ac:spMkLst>
        </pc:spChg>
        <pc:spChg chg="mod">
          <ac:chgData name="Scott, Joel A." userId="S::jscott72@my.apsu.edu::aa8cae1b-370d-419e-a4cd-0a1d48db7a2c" providerId="AD" clId="Web-{3C1EBF1E-8311-707F-087D-9FEA0368424E}" dt="2023-09-12T21:03:25.572" v="140" actId="20577"/>
          <ac:spMkLst>
            <pc:docMk/>
            <pc:sldMk cId="2450081426" sldId="286"/>
            <ac:spMk id="3" creationId="{A5E5D545-523A-C54B-24F6-3E7B34158BBA}"/>
          </ac:spMkLst>
        </pc:spChg>
        <pc:spChg chg="mod">
          <ac:chgData name="Scott, Joel A." userId="S::jscott72@my.apsu.edu::aa8cae1b-370d-419e-a4cd-0a1d48db7a2c" providerId="AD" clId="Web-{3C1EBF1E-8311-707F-087D-9FEA0368424E}" dt="2023-09-12T21:03:49.057" v="155" actId="20577"/>
          <ac:spMkLst>
            <pc:docMk/>
            <pc:sldMk cId="2450081426" sldId="286"/>
            <ac:spMk id="5" creationId="{13EB9447-CD0C-7015-6626-DF327D4BD414}"/>
          </ac:spMkLst>
        </pc:spChg>
        <pc:spChg chg="del">
          <ac:chgData name="Scott, Joel A." userId="S::jscott72@my.apsu.edu::aa8cae1b-370d-419e-a4cd-0a1d48db7a2c" providerId="AD" clId="Web-{3C1EBF1E-8311-707F-087D-9FEA0368424E}" dt="2023-09-12T21:03:12.728" v="137"/>
          <ac:spMkLst>
            <pc:docMk/>
            <pc:sldMk cId="2450081426" sldId="286"/>
            <ac:spMk id="6" creationId="{D1127404-9364-9895-1008-939C574ACB6B}"/>
          </ac:spMkLst>
        </pc:spChg>
        <pc:spChg chg="del">
          <ac:chgData name="Scott, Joel A." userId="S::jscott72@my.apsu.edu::aa8cae1b-370d-419e-a4cd-0a1d48db7a2c" providerId="AD" clId="Web-{3C1EBF1E-8311-707F-087D-9FEA0368424E}" dt="2023-09-12T21:03:26.947" v="141"/>
          <ac:spMkLst>
            <pc:docMk/>
            <pc:sldMk cId="2450081426" sldId="286"/>
            <ac:spMk id="7" creationId="{E460046E-3779-331A-7A19-691BAA7926CC}"/>
          </ac:spMkLst>
        </pc:spChg>
      </pc:sldChg>
      <pc:sldChg chg="modSp new del">
        <pc:chgData name="Scott, Joel A." userId="S::jscott72@my.apsu.edu::aa8cae1b-370d-419e-a4cd-0a1d48db7a2c" providerId="AD" clId="Web-{3C1EBF1E-8311-707F-087D-9FEA0368424E}" dt="2023-09-12T21:02:37.133" v="129"/>
        <pc:sldMkLst>
          <pc:docMk/>
          <pc:sldMk cId="3276721210" sldId="286"/>
        </pc:sldMkLst>
        <pc:spChg chg="mod">
          <ac:chgData name="Scott, Joel A." userId="S::jscott72@my.apsu.edu::aa8cae1b-370d-419e-a4cd-0a1d48db7a2c" providerId="AD" clId="Web-{3C1EBF1E-8311-707F-087D-9FEA0368424E}" dt="2023-09-12T20:59:12.034" v="19" actId="20577"/>
          <ac:spMkLst>
            <pc:docMk/>
            <pc:sldMk cId="3276721210" sldId="286"/>
            <ac:spMk id="2" creationId="{012D22D0-63D4-17E5-05EB-7500FBCDFA27}"/>
          </ac:spMkLst>
        </pc:spChg>
        <pc:spChg chg="mod">
          <ac:chgData name="Scott, Joel A." userId="S::jscott72@my.apsu.edu::aa8cae1b-370d-419e-a4cd-0a1d48db7a2c" providerId="AD" clId="Web-{3C1EBF1E-8311-707F-087D-9FEA0368424E}" dt="2023-09-12T21:02:32.899" v="128" actId="20577"/>
          <ac:spMkLst>
            <pc:docMk/>
            <pc:sldMk cId="3276721210" sldId="286"/>
            <ac:spMk id="3" creationId="{B45D79A5-1F96-C608-857D-C735B816173C}"/>
          </ac:spMkLst>
        </pc:spChg>
      </pc:sldChg>
      <pc:sldChg chg="new del ord">
        <pc:chgData name="Scott, Joel A." userId="S::jscott72@my.apsu.edu::aa8cae1b-370d-419e-a4cd-0a1d48db7a2c" providerId="AD" clId="Web-{3C1EBF1E-8311-707F-087D-9FEA0368424E}" dt="2023-09-12T21:12:06.963" v="212"/>
        <pc:sldMkLst>
          <pc:docMk/>
          <pc:sldMk cId="2033572899" sldId="287"/>
        </pc:sldMkLst>
      </pc:sldChg>
      <pc:sldChg chg="new del">
        <pc:chgData name="Scott, Joel A." userId="S::jscott72@my.apsu.edu::aa8cae1b-370d-419e-a4cd-0a1d48db7a2c" providerId="AD" clId="Web-{3C1EBF1E-8311-707F-087D-9FEA0368424E}" dt="2023-09-12T21:09:33.005" v="209"/>
        <pc:sldMkLst>
          <pc:docMk/>
          <pc:sldMk cId="3060463715" sldId="287"/>
        </pc:sldMkLst>
      </pc:sldChg>
      <pc:sldChg chg="addSp delSp modSp new">
        <pc:chgData name="Scott, Joel A." userId="S::jscott72@my.apsu.edu::aa8cae1b-370d-419e-a4cd-0a1d48db7a2c" providerId="AD" clId="Web-{3C1EBF1E-8311-707F-087D-9FEA0368424E}" dt="2023-09-12T21:18:05.130" v="471" actId="14100"/>
        <pc:sldMkLst>
          <pc:docMk/>
          <pc:sldMk cId="3730587521" sldId="287"/>
        </pc:sldMkLst>
        <pc:spChg chg="del">
          <ac:chgData name="Scott, Joel A." userId="S::jscott72@my.apsu.edu::aa8cae1b-370d-419e-a4cd-0a1d48db7a2c" providerId="AD" clId="Web-{3C1EBF1E-8311-707F-087D-9FEA0368424E}" dt="2023-09-12T21:12:29.198" v="214"/>
          <ac:spMkLst>
            <pc:docMk/>
            <pc:sldMk cId="3730587521" sldId="287"/>
            <ac:spMk id="2" creationId="{28663880-9E45-5A68-13D5-3AA4EB8BD56B}"/>
          </ac:spMkLst>
        </pc:spChg>
        <pc:spChg chg="del">
          <ac:chgData name="Scott, Joel A." userId="S::jscott72@my.apsu.edu::aa8cae1b-370d-419e-a4cd-0a1d48db7a2c" providerId="AD" clId="Web-{3C1EBF1E-8311-707F-087D-9FEA0368424E}" dt="2023-09-12T21:17:39.379" v="465"/>
          <ac:spMkLst>
            <pc:docMk/>
            <pc:sldMk cId="3730587521" sldId="287"/>
            <ac:spMk id="3" creationId="{761F0322-0248-6305-A295-FA331E1C1D6C}"/>
          </ac:spMkLst>
        </pc:spChg>
        <pc:spChg chg="mod">
          <ac:chgData name="Scott, Joel A." userId="S::jscott72@my.apsu.edu::aa8cae1b-370d-419e-a4cd-0a1d48db7a2c" providerId="AD" clId="Web-{3C1EBF1E-8311-707F-087D-9FEA0368424E}" dt="2023-09-12T21:17:19.378" v="464" actId="20577"/>
          <ac:spMkLst>
            <pc:docMk/>
            <pc:sldMk cId="3730587521" sldId="287"/>
            <ac:spMk id="5" creationId="{61635B05-04D7-68B4-BFC2-AF9A7B29FC91}"/>
          </ac:spMkLst>
        </pc:spChg>
        <pc:spChg chg="del">
          <ac:chgData name="Scott, Joel A." userId="S::jscott72@my.apsu.edu::aa8cae1b-370d-419e-a4cd-0a1d48db7a2c" providerId="AD" clId="Web-{3C1EBF1E-8311-707F-087D-9FEA0368424E}" dt="2023-09-12T21:17:45.160" v="466"/>
          <ac:spMkLst>
            <pc:docMk/>
            <pc:sldMk cId="3730587521" sldId="287"/>
            <ac:spMk id="6" creationId="{64A15D20-41CC-9B8F-783B-94130C1C7255}"/>
          </ac:spMkLst>
        </pc:spChg>
        <pc:spChg chg="del">
          <ac:chgData name="Scott, Joel A." userId="S::jscott72@my.apsu.edu::aa8cae1b-370d-419e-a4cd-0a1d48db7a2c" providerId="AD" clId="Web-{3C1EBF1E-8311-707F-087D-9FEA0368424E}" dt="2023-09-12T21:12:33.042" v="215"/>
          <ac:spMkLst>
            <pc:docMk/>
            <pc:sldMk cId="3730587521" sldId="287"/>
            <ac:spMk id="7" creationId="{A8A75A00-E404-1AC8-A9DF-9CCE16091667}"/>
          </ac:spMkLst>
        </pc:spChg>
        <pc:spChg chg="del">
          <ac:chgData name="Scott, Joel A." userId="S::jscott72@my.apsu.edu::aa8cae1b-370d-419e-a4cd-0a1d48db7a2c" providerId="AD" clId="Web-{3C1EBF1E-8311-707F-087D-9FEA0368424E}" dt="2023-09-12T21:12:40.245" v="217"/>
          <ac:spMkLst>
            <pc:docMk/>
            <pc:sldMk cId="3730587521" sldId="287"/>
            <ac:spMk id="8" creationId="{29381055-DAA4-3C7F-A611-7E3061519EF2}"/>
          </ac:spMkLst>
        </pc:spChg>
        <pc:spChg chg="del">
          <ac:chgData name="Scott, Joel A." userId="S::jscott72@my.apsu.edu::aa8cae1b-370d-419e-a4cd-0a1d48db7a2c" providerId="AD" clId="Web-{3C1EBF1E-8311-707F-087D-9FEA0368424E}" dt="2023-09-12T21:12:37.245" v="216"/>
          <ac:spMkLst>
            <pc:docMk/>
            <pc:sldMk cId="3730587521" sldId="287"/>
            <ac:spMk id="9" creationId="{E095C504-47DE-8421-E03D-6C1B01BBE943}"/>
          </ac:spMkLst>
        </pc:spChg>
        <pc:picChg chg="add mod ord">
          <ac:chgData name="Scott, Joel A." userId="S::jscott72@my.apsu.edu::aa8cae1b-370d-419e-a4cd-0a1d48db7a2c" providerId="AD" clId="Web-{3C1EBF1E-8311-707F-087D-9FEA0368424E}" dt="2023-09-12T21:18:05.130" v="471" actId="14100"/>
          <ac:picMkLst>
            <pc:docMk/>
            <pc:sldMk cId="3730587521" sldId="287"/>
            <ac:picMk id="10" creationId="{FE61DB30-FA7F-3C71-363A-5BC41FD59991}"/>
          </ac:picMkLst>
        </pc:picChg>
      </pc:sldChg>
    </pc:docChg>
  </pc:docChgLst>
  <pc:docChgLst>
    <pc:chgData name="Seifried, Benjamin W." userId="S::bseifried@my.apsu.edu::52784e21-167a-4a9a-aed8-fdcbd2215340" providerId="AD" clId="Web-{A3F3B06D-06EC-958E-970E-F2D57BC7D7CC}"/>
    <pc:docChg chg="delSld modSld">
      <pc:chgData name="Seifried, Benjamin W." userId="S::bseifried@my.apsu.edu::52784e21-167a-4a9a-aed8-fdcbd2215340" providerId="AD" clId="Web-{A3F3B06D-06EC-958E-970E-F2D57BC7D7CC}" dt="2023-09-11T22:19:20.478" v="42"/>
      <pc:docMkLst>
        <pc:docMk/>
      </pc:docMkLst>
      <pc:sldChg chg="modSp">
        <pc:chgData name="Seifried, Benjamin W." userId="S::bseifried@my.apsu.edu::52784e21-167a-4a9a-aed8-fdcbd2215340" providerId="AD" clId="Web-{A3F3B06D-06EC-958E-970E-F2D57BC7D7CC}" dt="2023-09-11T22:18:49.977" v="34" actId="20577"/>
        <pc:sldMkLst>
          <pc:docMk/>
          <pc:sldMk cId="2259308896" sldId="256"/>
        </pc:sldMkLst>
        <pc:spChg chg="mod">
          <ac:chgData name="Seifried, Benjamin W." userId="S::bseifried@my.apsu.edu::52784e21-167a-4a9a-aed8-fdcbd2215340" providerId="AD" clId="Web-{A3F3B06D-06EC-958E-970E-F2D57BC7D7CC}" dt="2023-09-11T22:18:46.539" v="33" actId="20577"/>
          <ac:spMkLst>
            <pc:docMk/>
            <pc:sldMk cId="2259308896" sldId="256"/>
            <ac:spMk id="2" creationId="{51DF3D98-3C30-4CFC-8643-C81E829C8C25}"/>
          </ac:spMkLst>
        </pc:spChg>
        <pc:spChg chg="mod">
          <ac:chgData name="Seifried, Benjamin W." userId="S::bseifried@my.apsu.edu::52784e21-167a-4a9a-aed8-fdcbd2215340" providerId="AD" clId="Web-{A3F3B06D-06EC-958E-970E-F2D57BC7D7CC}" dt="2023-09-11T22:18:49.977" v="34" actId="20577"/>
          <ac:spMkLst>
            <pc:docMk/>
            <pc:sldMk cId="2259308896" sldId="256"/>
            <ac:spMk id="3" creationId="{A068D447-28D3-4F5F-B2DC-FD67E9015868}"/>
          </ac:spMkLst>
        </pc:spChg>
      </pc:sldChg>
      <pc:sldChg chg="del">
        <pc:chgData name="Seifried, Benjamin W." userId="S::bseifried@my.apsu.edu::52784e21-167a-4a9a-aed8-fdcbd2215340" providerId="AD" clId="Web-{A3F3B06D-06EC-958E-970E-F2D57BC7D7CC}" dt="2023-09-11T22:19:20.478" v="42"/>
        <pc:sldMkLst>
          <pc:docMk/>
          <pc:sldMk cId="4212917468" sldId="260"/>
        </pc:sldMkLst>
      </pc:sldChg>
      <pc:sldChg chg="del">
        <pc:chgData name="Seifried, Benjamin W." userId="S::bseifried@my.apsu.edu::52784e21-167a-4a9a-aed8-fdcbd2215340" providerId="AD" clId="Web-{A3F3B06D-06EC-958E-970E-F2D57BC7D7CC}" dt="2023-09-11T22:19:06.352" v="37"/>
        <pc:sldMkLst>
          <pc:docMk/>
          <pc:sldMk cId="700209266" sldId="264"/>
        </pc:sldMkLst>
      </pc:sldChg>
      <pc:sldChg chg="del">
        <pc:chgData name="Seifried, Benjamin W." userId="S::bseifried@my.apsu.edu::52784e21-167a-4a9a-aed8-fdcbd2215340" providerId="AD" clId="Web-{A3F3B06D-06EC-958E-970E-F2D57BC7D7CC}" dt="2023-09-11T22:19:10.446" v="40"/>
        <pc:sldMkLst>
          <pc:docMk/>
          <pc:sldMk cId="2563119616" sldId="265"/>
        </pc:sldMkLst>
      </pc:sldChg>
      <pc:sldChg chg="del">
        <pc:chgData name="Seifried, Benjamin W." userId="S::bseifried@my.apsu.edu::52784e21-167a-4a9a-aed8-fdcbd2215340" providerId="AD" clId="Web-{A3F3B06D-06EC-958E-970E-F2D57BC7D7CC}" dt="2023-09-11T22:19:04.681" v="36"/>
        <pc:sldMkLst>
          <pc:docMk/>
          <pc:sldMk cId="2721508595" sldId="266"/>
        </pc:sldMkLst>
      </pc:sldChg>
      <pc:sldChg chg="del">
        <pc:chgData name="Seifried, Benjamin W." userId="S::bseifried@my.apsu.edu::52784e21-167a-4a9a-aed8-fdcbd2215340" providerId="AD" clId="Web-{A3F3B06D-06EC-958E-970E-F2D57BC7D7CC}" dt="2023-09-11T22:19:07.978" v="38"/>
        <pc:sldMkLst>
          <pc:docMk/>
          <pc:sldMk cId="3396266754" sldId="269"/>
        </pc:sldMkLst>
      </pc:sldChg>
      <pc:sldChg chg="del">
        <pc:chgData name="Seifried, Benjamin W." userId="S::bseifried@my.apsu.edu::52784e21-167a-4a9a-aed8-fdcbd2215340" providerId="AD" clId="Web-{A3F3B06D-06EC-958E-970E-F2D57BC7D7CC}" dt="2023-09-11T22:19:02.727" v="35"/>
        <pc:sldMkLst>
          <pc:docMk/>
          <pc:sldMk cId="932498405" sldId="270"/>
        </pc:sldMkLst>
      </pc:sldChg>
      <pc:sldChg chg="del">
        <pc:chgData name="Seifried, Benjamin W." userId="S::bseifried@my.apsu.edu::52784e21-167a-4a9a-aed8-fdcbd2215340" providerId="AD" clId="Web-{A3F3B06D-06EC-958E-970E-F2D57BC7D7CC}" dt="2023-09-11T22:19:09.259" v="39"/>
        <pc:sldMkLst>
          <pc:docMk/>
          <pc:sldMk cId="3335690284" sldId="271"/>
        </pc:sldMkLst>
      </pc:sldChg>
      <pc:sldChg chg="del">
        <pc:chgData name="Seifried, Benjamin W." userId="S::bseifried@my.apsu.edu::52784e21-167a-4a9a-aed8-fdcbd2215340" providerId="AD" clId="Web-{A3F3B06D-06EC-958E-970E-F2D57BC7D7CC}" dt="2023-09-11T22:19:18.994" v="41"/>
        <pc:sldMkLst>
          <pc:docMk/>
          <pc:sldMk cId="2639983765" sldId="273"/>
        </pc:sldMkLst>
      </pc:sldChg>
    </pc:docChg>
  </pc:docChgLst>
  <pc:docChgLst>
    <pc:chgData name="Seifried, Benjamin W." userId="S::bseifried@my.apsu.edu::52784e21-167a-4a9a-aed8-fdcbd2215340" providerId="AD" clId="Web-{F2F2C2D4-20BE-3299-493D-C628C6F35739}"/>
    <pc:docChg chg="addSld modSld sldOrd modMainMaster">
      <pc:chgData name="Seifried, Benjamin W." userId="S::bseifried@my.apsu.edu::52784e21-167a-4a9a-aed8-fdcbd2215340" providerId="AD" clId="Web-{F2F2C2D4-20BE-3299-493D-C628C6F35739}" dt="2023-09-12T18:16:14.294" v="167"/>
      <pc:docMkLst>
        <pc:docMk/>
      </pc:docMkLst>
      <pc:sldChg chg="delSp modSp">
        <pc:chgData name="Seifried, Benjamin W." userId="S::bseifried@my.apsu.edu::52784e21-167a-4a9a-aed8-fdcbd2215340" providerId="AD" clId="Web-{F2F2C2D4-20BE-3299-493D-C628C6F35739}" dt="2023-09-12T18:05:34.335" v="1"/>
        <pc:sldMkLst>
          <pc:docMk/>
          <pc:sldMk cId="1325608595" sldId="257"/>
        </pc:sldMkLst>
        <pc:spChg chg="mod">
          <ac:chgData name="Seifried, Benjamin W." userId="S::bseifried@my.apsu.edu::52784e21-167a-4a9a-aed8-fdcbd2215340" providerId="AD" clId="Web-{F2F2C2D4-20BE-3299-493D-C628C6F35739}" dt="2023-09-12T18:05:34.335" v="1"/>
          <ac:spMkLst>
            <pc:docMk/>
            <pc:sldMk cId="1325608595" sldId="257"/>
            <ac:spMk id="5" creationId="{6209FEB4-4C5C-EB43-9696-7B42453DB79B}"/>
          </ac:spMkLst>
        </pc:spChg>
        <pc:spChg chg="del">
          <ac:chgData name="Seifried, Benjamin W." userId="S::bseifried@my.apsu.edu::52784e21-167a-4a9a-aed8-fdcbd2215340" providerId="AD" clId="Web-{F2F2C2D4-20BE-3299-493D-C628C6F35739}" dt="2023-09-12T18:05:34.335" v="1"/>
          <ac:spMkLst>
            <pc:docMk/>
            <pc:sldMk cId="1325608595" sldId="257"/>
            <ac:spMk id="6" creationId="{60D470D0-6D64-5E42-9515-048F8779CD5E}"/>
          </ac:spMkLst>
        </pc:spChg>
      </pc:sldChg>
      <pc:sldChg chg="delSp modSp">
        <pc:chgData name="Seifried, Benjamin W." userId="S::bseifried@my.apsu.edu::52784e21-167a-4a9a-aed8-fdcbd2215340" providerId="AD" clId="Web-{F2F2C2D4-20BE-3299-493D-C628C6F35739}" dt="2023-09-12T18:05:34.335" v="1"/>
        <pc:sldMkLst>
          <pc:docMk/>
          <pc:sldMk cId="1639799154" sldId="258"/>
        </pc:sldMkLst>
        <pc:spChg chg="mod">
          <ac:chgData name="Seifried, Benjamin W." userId="S::bseifried@my.apsu.edu::52784e21-167a-4a9a-aed8-fdcbd2215340" providerId="AD" clId="Web-{F2F2C2D4-20BE-3299-493D-C628C6F35739}" dt="2023-09-12T18:05:34.335" v="1"/>
          <ac:spMkLst>
            <pc:docMk/>
            <pc:sldMk cId="1639799154" sldId="258"/>
            <ac:spMk id="5" creationId="{D593FA18-50D6-0344-B477-1D7C91CF4029}"/>
          </ac:spMkLst>
        </pc:spChg>
        <pc:spChg chg="del">
          <ac:chgData name="Seifried, Benjamin W." userId="S::bseifried@my.apsu.edu::52784e21-167a-4a9a-aed8-fdcbd2215340" providerId="AD" clId="Web-{F2F2C2D4-20BE-3299-493D-C628C6F35739}" dt="2023-09-12T18:05:34.335" v="1"/>
          <ac:spMkLst>
            <pc:docMk/>
            <pc:sldMk cId="1639799154" sldId="258"/>
            <ac:spMk id="6" creationId="{134C72D2-EFDF-844A-8472-CB49A59B127B}"/>
          </ac:spMkLst>
        </pc:spChg>
      </pc:sldChg>
      <pc:sldChg chg="delSp modSp">
        <pc:chgData name="Seifried, Benjamin W." userId="S::bseifried@my.apsu.edu::52784e21-167a-4a9a-aed8-fdcbd2215340" providerId="AD" clId="Web-{F2F2C2D4-20BE-3299-493D-C628C6F35739}" dt="2023-09-12T18:05:34.335" v="1"/>
        <pc:sldMkLst>
          <pc:docMk/>
          <pc:sldMk cId="445070695" sldId="267"/>
        </pc:sldMkLst>
        <pc:spChg chg="del">
          <ac:chgData name="Seifried, Benjamin W." userId="S::bseifried@my.apsu.edu::52784e21-167a-4a9a-aed8-fdcbd2215340" providerId="AD" clId="Web-{F2F2C2D4-20BE-3299-493D-C628C6F35739}" dt="2023-09-12T18:05:34.335" v="1"/>
          <ac:spMkLst>
            <pc:docMk/>
            <pc:sldMk cId="445070695" sldId="267"/>
            <ac:spMk id="6" creationId="{B25B7362-01DC-0E4C-9B34-0DF3FD449CAD}"/>
          </ac:spMkLst>
        </pc:spChg>
        <pc:picChg chg="mod">
          <ac:chgData name="Seifried, Benjamin W." userId="S::bseifried@my.apsu.edu::52784e21-167a-4a9a-aed8-fdcbd2215340" providerId="AD" clId="Web-{F2F2C2D4-20BE-3299-493D-C628C6F35739}" dt="2023-09-12T18:04:52.725" v="0" actId="1076"/>
          <ac:picMkLst>
            <pc:docMk/>
            <pc:sldMk cId="445070695" sldId="267"/>
            <ac:picMk id="12" creationId="{29DA95FB-6704-DE7F-DBD0-EF20553DFE6A}"/>
          </ac:picMkLst>
        </pc:picChg>
      </pc:sldChg>
      <pc:sldChg chg="delSp modSp mod modClrScheme chgLayout">
        <pc:chgData name="Seifried, Benjamin W." userId="S::bseifried@my.apsu.edu::52784e21-167a-4a9a-aed8-fdcbd2215340" providerId="AD" clId="Web-{F2F2C2D4-20BE-3299-493D-C628C6F35739}" dt="2023-09-12T18:06:39.322" v="4"/>
        <pc:sldMkLst>
          <pc:docMk/>
          <pc:sldMk cId="4294000086" sldId="276"/>
        </pc:sldMkLst>
        <pc:spChg chg="mod ord">
          <ac:chgData name="Seifried, Benjamin W." userId="S::bseifried@my.apsu.edu::52784e21-167a-4a9a-aed8-fdcbd2215340" providerId="AD" clId="Web-{F2F2C2D4-20BE-3299-493D-C628C6F35739}" dt="2023-09-12T18:06:39.322" v="4"/>
          <ac:spMkLst>
            <pc:docMk/>
            <pc:sldMk cId="4294000086" sldId="276"/>
            <ac:spMk id="2" creationId="{42D1A202-23A3-4F3A-AA92-0172C8D2DA06}"/>
          </ac:spMkLst>
        </pc:spChg>
        <pc:spChg chg="mod ord">
          <ac:chgData name="Seifried, Benjamin W." userId="S::bseifried@my.apsu.edu::52784e21-167a-4a9a-aed8-fdcbd2215340" providerId="AD" clId="Web-{F2F2C2D4-20BE-3299-493D-C628C6F35739}" dt="2023-09-12T18:06:39.322" v="4"/>
          <ac:spMkLst>
            <pc:docMk/>
            <pc:sldMk cId="4294000086" sldId="276"/>
            <ac:spMk id="3" creationId="{7B943E7C-A74D-4CB3-844B-51917C88C95F}"/>
          </ac:spMkLst>
        </pc:spChg>
        <pc:spChg chg="mod ord">
          <ac:chgData name="Seifried, Benjamin W." userId="S::bseifried@my.apsu.edu::52784e21-167a-4a9a-aed8-fdcbd2215340" providerId="AD" clId="Web-{F2F2C2D4-20BE-3299-493D-C628C6F35739}" dt="2023-09-12T18:06:39.322" v="4"/>
          <ac:spMkLst>
            <pc:docMk/>
            <pc:sldMk cId="4294000086" sldId="276"/>
            <ac:spMk id="5" creationId="{03FD8152-D9C3-204A-9444-45CD4F180EB4}"/>
          </ac:spMkLst>
        </pc:spChg>
        <pc:spChg chg="del">
          <ac:chgData name="Seifried, Benjamin W." userId="S::bseifried@my.apsu.edu::52784e21-167a-4a9a-aed8-fdcbd2215340" providerId="AD" clId="Web-{F2F2C2D4-20BE-3299-493D-C628C6F35739}" dt="2023-09-12T18:05:34.335" v="1"/>
          <ac:spMkLst>
            <pc:docMk/>
            <pc:sldMk cId="4294000086" sldId="276"/>
            <ac:spMk id="6" creationId="{B25B7362-01DC-0E4C-9B34-0DF3FD449CAD}"/>
          </ac:spMkLst>
        </pc:spChg>
      </pc:sldChg>
      <pc:sldChg chg="delSp modSp">
        <pc:chgData name="Seifried, Benjamin W." userId="S::bseifried@my.apsu.edu::52784e21-167a-4a9a-aed8-fdcbd2215340" providerId="AD" clId="Web-{F2F2C2D4-20BE-3299-493D-C628C6F35739}" dt="2023-09-12T18:05:34.335" v="1"/>
        <pc:sldMkLst>
          <pc:docMk/>
          <pc:sldMk cId="1345402580" sldId="277"/>
        </pc:sldMkLst>
        <pc:spChg chg="mod">
          <ac:chgData name="Seifried, Benjamin W." userId="S::bseifried@my.apsu.edu::52784e21-167a-4a9a-aed8-fdcbd2215340" providerId="AD" clId="Web-{F2F2C2D4-20BE-3299-493D-C628C6F35739}" dt="2023-09-12T18:05:34.335" v="1"/>
          <ac:spMkLst>
            <pc:docMk/>
            <pc:sldMk cId="1345402580" sldId="277"/>
            <ac:spMk id="5" creationId="{03FD8152-D9C3-204A-9444-45CD4F180EB4}"/>
          </ac:spMkLst>
        </pc:spChg>
        <pc:spChg chg="del">
          <ac:chgData name="Seifried, Benjamin W." userId="S::bseifried@my.apsu.edu::52784e21-167a-4a9a-aed8-fdcbd2215340" providerId="AD" clId="Web-{F2F2C2D4-20BE-3299-493D-C628C6F35739}" dt="2023-09-12T18:05:34.335" v="1"/>
          <ac:spMkLst>
            <pc:docMk/>
            <pc:sldMk cId="1345402580" sldId="277"/>
            <ac:spMk id="6" creationId="{B25B7362-01DC-0E4C-9B34-0DF3FD449CAD}"/>
          </ac:spMkLst>
        </pc:spChg>
      </pc:sldChg>
      <pc:sldChg chg="addSp delSp modSp mod modClrScheme chgLayout">
        <pc:chgData name="Seifried, Benjamin W." userId="S::bseifried@my.apsu.edu::52784e21-167a-4a9a-aed8-fdcbd2215340" providerId="AD" clId="Web-{F2F2C2D4-20BE-3299-493D-C628C6F35739}" dt="2023-09-12T18:16:14.294" v="167"/>
        <pc:sldMkLst>
          <pc:docMk/>
          <pc:sldMk cId="2801418685" sldId="278"/>
        </pc:sldMkLst>
        <pc:spChg chg="mod">
          <ac:chgData name="Seifried, Benjamin W." userId="S::bseifried@my.apsu.edu::52784e21-167a-4a9a-aed8-fdcbd2215340" providerId="AD" clId="Web-{F2F2C2D4-20BE-3299-493D-C628C6F35739}" dt="2023-09-12T18:07:02.745" v="7"/>
          <ac:spMkLst>
            <pc:docMk/>
            <pc:sldMk cId="2801418685" sldId="278"/>
            <ac:spMk id="2" creationId="{42D1A202-23A3-4F3A-AA92-0172C8D2DA06}"/>
          </ac:spMkLst>
        </pc:spChg>
        <pc:spChg chg="mod">
          <ac:chgData name="Seifried, Benjamin W." userId="S::bseifried@my.apsu.edu::52784e21-167a-4a9a-aed8-fdcbd2215340" providerId="AD" clId="Web-{F2F2C2D4-20BE-3299-493D-C628C6F35739}" dt="2023-09-12T18:07:02.745" v="7"/>
          <ac:spMkLst>
            <pc:docMk/>
            <pc:sldMk cId="2801418685" sldId="278"/>
            <ac:spMk id="3" creationId="{7B943E7C-A74D-4CB3-844B-51917C88C95F}"/>
          </ac:spMkLst>
        </pc:spChg>
        <pc:spChg chg="mod">
          <ac:chgData name="Seifried, Benjamin W." userId="S::bseifried@my.apsu.edu::52784e21-167a-4a9a-aed8-fdcbd2215340" providerId="AD" clId="Web-{F2F2C2D4-20BE-3299-493D-C628C6F35739}" dt="2023-09-12T18:07:02.745" v="7"/>
          <ac:spMkLst>
            <pc:docMk/>
            <pc:sldMk cId="2801418685" sldId="278"/>
            <ac:spMk id="5" creationId="{03FD8152-D9C3-204A-9444-45CD4F180EB4}"/>
          </ac:spMkLst>
        </pc:spChg>
        <pc:spChg chg="del">
          <ac:chgData name="Seifried, Benjamin W." userId="S::bseifried@my.apsu.edu::52784e21-167a-4a9a-aed8-fdcbd2215340" providerId="AD" clId="Web-{F2F2C2D4-20BE-3299-493D-C628C6F35739}" dt="2023-09-12T18:05:34.335" v="1"/>
          <ac:spMkLst>
            <pc:docMk/>
            <pc:sldMk cId="2801418685" sldId="278"/>
            <ac:spMk id="6" creationId="{B25B7362-01DC-0E4C-9B34-0DF3FD449CAD}"/>
          </ac:spMkLst>
        </pc:spChg>
        <pc:spChg chg="add del mod">
          <ac:chgData name="Seifried, Benjamin W." userId="S::bseifried@my.apsu.edu::52784e21-167a-4a9a-aed8-fdcbd2215340" providerId="AD" clId="Web-{F2F2C2D4-20BE-3299-493D-C628C6F35739}" dt="2023-09-12T18:16:14.294" v="167"/>
          <ac:spMkLst>
            <pc:docMk/>
            <pc:sldMk cId="2801418685" sldId="278"/>
            <ac:spMk id="10" creationId="{6C7E7112-0DB5-0636-2FD6-5F66C7A3ADA6}"/>
          </ac:spMkLst>
        </pc:spChg>
        <pc:spChg chg="add mod">
          <ac:chgData name="Seifried, Benjamin W." userId="S::bseifried@my.apsu.edu::52784e21-167a-4a9a-aed8-fdcbd2215340" providerId="AD" clId="Web-{F2F2C2D4-20BE-3299-493D-C628C6F35739}" dt="2023-09-12T18:07:02.745" v="7"/>
          <ac:spMkLst>
            <pc:docMk/>
            <pc:sldMk cId="2801418685" sldId="278"/>
            <ac:spMk id="12" creationId="{9F65791A-9A45-6CC5-2473-E41A5CB3D2CB}"/>
          </ac:spMkLst>
        </pc:spChg>
        <pc:spChg chg="add del mod">
          <ac:chgData name="Seifried, Benjamin W." userId="S::bseifried@my.apsu.edu::52784e21-167a-4a9a-aed8-fdcbd2215340" providerId="AD" clId="Web-{F2F2C2D4-20BE-3299-493D-C628C6F35739}" dt="2023-09-12T18:16:14.294" v="166"/>
          <ac:spMkLst>
            <pc:docMk/>
            <pc:sldMk cId="2801418685" sldId="278"/>
            <ac:spMk id="14" creationId="{B478C6A9-5F50-398A-B1EF-BE88DB02DA17}"/>
          </ac:spMkLst>
        </pc:spChg>
      </pc:sldChg>
      <pc:sldChg chg="delSp modSp">
        <pc:chgData name="Seifried, Benjamin W." userId="S::bseifried@my.apsu.edu::52784e21-167a-4a9a-aed8-fdcbd2215340" providerId="AD" clId="Web-{F2F2C2D4-20BE-3299-493D-C628C6F35739}" dt="2023-09-12T18:05:34.335" v="1"/>
        <pc:sldMkLst>
          <pc:docMk/>
          <pc:sldMk cId="1981313760" sldId="279"/>
        </pc:sldMkLst>
        <pc:spChg chg="mod">
          <ac:chgData name="Seifried, Benjamin W." userId="S::bseifried@my.apsu.edu::52784e21-167a-4a9a-aed8-fdcbd2215340" providerId="AD" clId="Web-{F2F2C2D4-20BE-3299-493D-C628C6F35739}" dt="2023-09-12T18:05:34.335" v="1"/>
          <ac:spMkLst>
            <pc:docMk/>
            <pc:sldMk cId="1981313760" sldId="279"/>
            <ac:spMk id="5" creationId="{03FD8152-D9C3-204A-9444-45CD4F180EB4}"/>
          </ac:spMkLst>
        </pc:spChg>
        <pc:spChg chg="del">
          <ac:chgData name="Seifried, Benjamin W." userId="S::bseifried@my.apsu.edu::52784e21-167a-4a9a-aed8-fdcbd2215340" providerId="AD" clId="Web-{F2F2C2D4-20BE-3299-493D-C628C6F35739}" dt="2023-09-12T18:05:34.335" v="1"/>
          <ac:spMkLst>
            <pc:docMk/>
            <pc:sldMk cId="1981313760" sldId="279"/>
            <ac:spMk id="6" creationId="{B25B7362-01DC-0E4C-9B34-0DF3FD449CAD}"/>
          </ac:spMkLst>
        </pc:spChg>
      </pc:sldChg>
      <pc:sldChg chg="addSp delSp modSp new mod ord modClrScheme chgLayout">
        <pc:chgData name="Seifried, Benjamin W." userId="S::bseifried@my.apsu.edu::52784e21-167a-4a9a-aed8-fdcbd2215340" providerId="AD" clId="Web-{F2F2C2D4-20BE-3299-493D-C628C6F35739}" dt="2023-09-12T18:14:05.414" v="165"/>
        <pc:sldMkLst>
          <pc:docMk/>
          <pc:sldMk cId="1009256414" sldId="281"/>
        </pc:sldMkLst>
        <pc:spChg chg="del">
          <ac:chgData name="Seifried, Benjamin W." userId="S::bseifried@my.apsu.edu::52784e21-167a-4a9a-aed8-fdcbd2215340" providerId="AD" clId="Web-{F2F2C2D4-20BE-3299-493D-C628C6F35739}" dt="2023-09-12T18:12:09.254" v="83"/>
          <ac:spMkLst>
            <pc:docMk/>
            <pc:sldMk cId="1009256414" sldId="281"/>
            <ac:spMk id="2" creationId="{677CB95A-381B-B5B9-8047-F22C7FE6FE14}"/>
          </ac:spMkLst>
        </pc:spChg>
        <pc:spChg chg="mod ord">
          <ac:chgData name="Seifried, Benjamin W." userId="S::bseifried@my.apsu.edu::52784e21-167a-4a9a-aed8-fdcbd2215340" providerId="AD" clId="Web-{F2F2C2D4-20BE-3299-493D-C628C6F35739}" dt="2023-09-12T18:13:58.289" v="162"/>
          <ac:spMkLst>
            <pc:docMk/>
            <pc:sldMk cId="1009256414" sldId="281"/>
            <ac:spMk id="3" creationId="{6DF4D4A8-3CC7-128B-E967-0BB801AF9D37}"/>
          </ac:spMkLst>
        </pc:spChg>
        <pc:spChg chg="mod ord">
          <ac:chgData name="Seifried, Benjamin W." userId="S::bseifried@my.apsu.edu::52784e21-167a-4a9a-aed8-fdcbd2215340" providerId="AD" clId="Web-{F2F2C2D4-20BE-3299-493D-C628C6F35739}" dt="2023-09-12T18:13:58.289" v="162"/>
          <ac:spMkLst>
            <pc:docMk/>
            <pc:sldMk cId="1009256414" sldId="281"/>
            <ac:spMk id="4" creationId="{AC458718-D4ED-65AF-CF25-04B951AC21AF}"/>
          </ac:spMkLst>
        </pc:spChg>
        <pc:spChg chg="add del mod">
          <ac:chgData name="Seifried, Benjamin W." userId="S::bseifried@my.apsu.edu::52784e21-167a-4a9a-aed8-fdcbd2215340" providerId="AD" clId="Web-{F2F2C2D4-20BE-3299-493D-C628C6F35739}" dt="2023-09-12T18:14:05.414" v="165"/>
          <ac:spMkLst>
            <pc:docMk/>
            <pc:sldMk cId="1009256414" sldId="281"/>
            <ac:spMk id="10" creationId="{2BC16EEB-3FC4-8EE4-2494-AD678FE211ED}"/>
          </ac:spMkLst>
        </pc:spChg>
        <pc:spChg chg="add del mod">
          <ac:chgData name="Seifried, Benjamin W." userId="S::bseifried@my.apsu.edu::52784e21-167a-4a9a-aed8-fdcbd2215340" providerId="AD" clId="Web-{F2F2C2D4-20BE-3299-493D-C628C6F35739}" dt="2023-09-12T18:14:05.414" v="164"/>
          <ac:spMkLst>
            <pc:docMk/>
            <pc:sldMk cId="1009256414" sldId="281"/>
            <ac:spMk id="12" creationId="{B2646235-80CD-F269-1A31-294902F8D5E9}"/>
          </ac:spMkLst>
        </pc:spChg>
        <pc:spChg chg="add del mod">
          <ac:chgData name="Seifried, Benjamin W." userId="S::bseifried@my.apsu.edu::52784e21-167a-4a9a-aed8-fdcbd2215340" providerId="AD" clId="Web-{F2F2C2D4-20BE-3299-493D-C628C6F35739}" dt="2023-09-12T18:14:05.414" v="163"/>
          <ac:spMkLst>
            <pc:docMk/>
            <pc:sldMk cId="1009256414" sldId="281"/>
            <ac:spMk id="14" creationId="{5C7C3657-9D0A-21BE-EFCF-749CDAF4FE7B}"/>
          </ac:spMkLst>
        </pc:spChg>
        <pc:picChg chg="add mod">
          <ac:chgData name="Seifried, Benjamin W." userId="S::bseifried@my.apsu.edu::52784e21-167a-4a9a-aed8-fdcbd2215340" providerId="AD" clId="Web-{F2F2C2D4-20BE-3299-493D-C628C6F35739}" dt="2023-09-12T18:13:58.289" v="162"/>
          <ac:picMkLst>
            <pc:docMk/>
            <pc:sldMk cId="1009256414" sldId="281"/>
            <ac:picMk id="5" creationId="{63D13BA7-2AD4-A497-A0F8-EE30822EE40A}"/>
          </ac:picMkLst>
        </pc:picChg>
      </pc:sldChg>
      <pc:sldChg chg="addSp delSp modSp add mod replId modClrScheme chgLayout">
        <pc:chgData name="Seifried, Benjamin W." userId="S::bseifried@my.apsu.edu::52784e21-167a-4a9a-aed8-fdcbd2215340" providerId="AD" clId="Web-{F2F2C2D4-20BE-3299-493D-C628C6F35739}" dt="2023-09-12T18:09:51.828" v="52"/>
        <pc:sldMkLst>
          <pc:docMk/>
          <pc:sldMk cId="3005103523" sldId="282"/>
        </pc:sldMkLst>
        <pc:spChg chg="del">
          <ac:chgData name="Seifried, Benjamin W." userId="S::bseifried@my.apsu.edu::52784e21-167a-4a9a-aed8-fdcbd2215340" providerId="AD" clId="Web-{F2F2C2D4-20BE-3299-493D-C628C6F35739}" dt="2023-09-12T18:07:27.245" v="10"/>
          <ac:spMkLst>
            <pc:docMk/>
            <pc:sldMk cId="3005103523" sldId="282"/>
            <ac:spMk id="2" creationId="{677CB95A-381B-B5B9-8047-F22C7FE6FE14}"/>
          </ac:spMkLst>
        </pc:spChg>
        <pc:spChg chg="mod ord">
          <ac:chgData name="Seifried, Benjamin W." userId="S::bseifried@my.apsu.edu::52784e21-167a-4a9a-aed8-fdcbd2215340" providerId="AD" clId="Web-{F2F2C2D4-20BE-3299-493D-C628C6F35739}" dt="2023-09-12T18:09:32.953" v="49"/>
          <ac:spMkLst>
            <pc:docMk/>
            <pc:sldMk cId="3005103523" sldId="282"/>
            <ac:spMk id="3" creationId="{6DF4D4A8-3CC7-128B-E967-0BB801AF9D37}"/>
          </ac:spMkLst>
        </pc:spChg>
        <pc:spChg chg="mod ord">
          <ac:chgData name="Seifried, Benjamin W." userId="S::bseifried@my.apsu.edu::52784e21-167a-4a9a-aed8-fdcbd2215340" providerId="AD" clId="Web-{F2F2C2D4-20BE-3299-493D-C628C6F35739}" dt="2023-09-12T18:09:32.953" v="49"/>
          <ac:spMkLst>
            <pc:docMk/>
            <pc:sldMk cId="3005103523" sldId="282"/>
            <ac:spMk id="4" creationId="{AC458718-D4ED-65AF-CF25-04B951AC21AF}"/>
          </ac:spMkLst>
        </pc:spChg>
        <pc:spChg chg="add del mod ord">
          <ac:chgData name="Seifried, Benjamin W." userId="S::bseifried@my.apsu.edu::52784e21-167a-4a9a-aed8-fdcbd2215340" providerId="AD" clId="Web-{F2F2C2D4-20BE-3299-493D-C628C6F35739}" dt="2023-09-12T18:08:49.514" v="35"/>
          <ac:spMkLst>
            <pc:docMk/>
            <pc:sldMk cId="3005103523" sldId="282"/>
            <ac:spMk id="6" creationId="{D19D3662-6E2E-085F-D6B1-D4FA0988E270}"/>
          </ac:spMkLst>
        </pc:spChg>
        <pc:spChg chg="add del mod">
          <ac:chgData name="Seifried, Benjamin W." userId="S::bseifried@my.apsu.edu::52784e21-167a-4a9a-aed8-fdcbd2215340" providerId="AD" clId="Web-{F2F2C2D4-20BE-3299-493D-C628C6F35739}" dt="2023-09-12T18:09:07.827" v="43"/>
          <ac:spMkLst>
            <pc:docMk/>
            <pc:sldMk cId="3005103523" sldId="282"/>
            <ac:spMk id="9" creationId="{8A22350C-0D91-27DF-05D5-DD56422C91FA}"/>
          </ac:spMkLst>
        </pc:spChg>
        <pc:spChg chg="add mod">
          <ac:chgData name="Seifried, Benjamin W." userId="S::bseifried@my.apsu.edu::52784e21-167a-4a9a-aed8-fdcbd2215340" providerId="AD" clId="Web-{F2F2C2D4-20BE-3299-493D-C628C6F35739}" dt="2023-09-12T18:09:32.953" v="49"/>
          <ac:spMkLst>
            <pc:docMk/>
            <pc:sldMk cId="3005103523" sldId="282"/>
            <ac:spMk id="12" creationId="{B56D3242-7BE6-C07B-547A-CC15B2B95DB8}"/>
          </ac:spMkLst>
        </pc:spChg>
        <pc:spChg chg="add del mod">
          <ac:chgData name="Seifried, Benjamin W." userId="S::bseifried@my.apsu.edu::52784e21-167a-4a9a-aed8-fdcbd2215340" providerId="AD" clId="Web-{F2F2C2D4-20BE-3299-493D-C628C6F35739}" dt="2023-09-12T18:09:51.828" v="52"/>
          <ac:spMkLst>
            <pc:docMk/>
            <pc:sldMk cId="3005103523" sldId="282"/>
            <ac:spMk id="17" creationId="{1A4074F2-AEF5-3E2E-08CF-4F54BC5BC4AB}"/>
          </ac:spMkLst>
        </pc:spChg>
        <pc:spChg chg="add del mod">
          <ac:chgData name="Seifried, Benjamin W." userId="S::bseifried@my.apsu.edu::52784e21-167a-4a9a-aed8-fdcbd2215340" providerId="AD" clId="Web-{F2F2C2D4-20BE-3299-493D-C628C6F35739}" dt="2023-09-12T18:09:45.297" v="51"/>
          <ac:spMkLst>
            <pc:docMk/>
            <pc:sldMk cId="3005103523" sldId="282"/>
            <ac:spMk id="19" creationId="{DD17FA0D-81F8-CDB4-E925-6F030136E39D}"/>
          </ac:spMkLst>
        </pc:spChg>
        <pc:spChg chg="add del mod">
          <ac:chgData name="Seifried, Benjamin W." userId="S::bseifried@my.apsu.edu::52784e21-167a-4a9a-aed8-fdcbd2215340" providerId="AD" clId="Web-{F2F2C2D4-20BE-3299-493D-C628C6F35739}" dt="2023-09-12T18:09:38.328" v="50"/>
          <ac:spMkLst>
            <pc:docMk/>
            <pc:sldMk cId="3005103523" sldId="282"/>
            <ac:spMk id="21" creationId="{2239BD3B-DDA3-462B-EB5A-C99FDC16C2D9}"/>
          </ac:spMkLst>
        </pc:spChg>
        <pc:picChg chg="add del mod ord">
          <ac:chgData name="Seifried, Benjamin W." userId="S::bseifried@my.apsu.edu::52784e21-167a-4a9a-aed8-fdcbd2215340" providerId="AD" clId="Web-{F2F2C2D4-20BE-3299-493D-C628C6F35739}" dt="2023-09-12T18:08:49.514" v="36"/>
          <ac:picMkLst>
            <pc:docMk/>
            <pc:sldMk cId="3005103523" sldId="282"/>
            <ac:picMk id="5" creationId="{42E92D97-FBE6-8EC5-FBB5-12B98BB92505}"/>
          </ac:picMkLst>
        </pc:picChg>
        <pc:picChg chg="add del mod">
          <ac:chgData name="Seifried, Benjamin W." userId="S::bseifried@my.apsu.edu::52784e21-167a-4a9a-aed8-fdcbd2215340" providerId="AD" clId="Web-{F2F2C2D4-20BE-3299-493D-C628C6F35739}" dt="2023-09-12T18:09:07.827" v="44"/>
          <ac:picMkLst>
            <pc:docMk/>
            <pc:sldMk cId="3005103523" sldId="282"/>
            <ac:picMk id="8" creationId="{7A26CCFB-88D6-CDDC-D5EA-6D66AFD5B355}"/>
          </ac:picMkLst>
        </pc:picChg>
        <pc:picChg chg="add mod">
          <ac:chgData name="Seifried, Benjamin W." userId="S::bseifried@my.apsu.edu::52784e21-167a-4a9a-aed8-fdcbd2215340" providerId="AD" clId="Web-{F2F2C2D4-20BE-3299-493D-C628C6F35739}" dt="2023-09-12T18:09:32.953" v="49"/>
          <ac:picMkLst>
            <pc:docMk/>
            <pc:sldMk cId="3005103523" sldId="282"/>
            <ac:picMk id="11" creationId="{27F6937A-AEC2-B3D1-3174-2C9FEB551494}"/>
          </ac:picMkLst>
        </pc:picChg>
      </pc:sldChg>
      <pc:sldChg chg="new ord">
        <pc:chgData name="Seifried, Benjamin W." userId="S::bseifried@my.apsu.edu::52784e21-167a-4a9a-aed8-fdcbd2215340" providerId="AD" clId="Web-{F2F2C2D4-20BE-3299-493D-C628C6F35739}" dt="2023-09-12T18:07:13.745" v="9"/>
        <pc:sldMkLst>
          <pc:docMk/>
          <pc:sldMk cId="417969825" sldId="283"/>
        </pc:sldMkLst>
      </pc:sldChg>
      <pc:sldChg chg="addSp delSp modSp new mod modClrScheme chgLayout">
        <pc:chgData name="Seifried, Benjamin W." userId="S::bseifried@my.apsu.edu::52784e21-167a-4a9a-aed8-fdcbd2215340" providerId="AD" clId="Web-{F2F2C2D4-20BE-3299-493D-C628C6F35739}" dt="2023-09-12T18:11:53.051" v="82" actId="20577"/>
        <pc:sldMkLst>
          <pc:docMk/>
          <pc:sldMk cId="1850929327" sldId="284"/>
        </pc:sldMkLst>
        <pc:spChg chg="del">
          <ac:chgData name="Seifried, Benjamin W." userId="S::bseifried@my.apsu.edu::52784e21-167a-4a9a-aed8-fdcbd2215340" providerId="AD" clId="Web-{F2F2C2D4-20BE-3299-493D-C628C6F35739}" dt="2023-09-12T18:10:24.532" v="59"/>
          <ac:spMkLst>
            <pc:docMk/>
            <pc:sldMk cId="1850929327" sldId="284"/>
            <ac:spMk id="2" creationId="{470226EC-28F8-F2FC-E23D-A0C119AE12E0}"/>
          </ac:spMkLst>
        </pc:spChg>
        <pc:spChg chg="mod ord">
          <ac:chgData name="Seifried, Benjamin W." userId="S::bseifried@my.apsu.edu::52784e21-167a-4a9a-aed8-fdcbd2215340" providerId="AD" clId="Web-{F2F2C2D4-20BE-3299-493D-C628C6F35739}" dt="2023-09-12T18:11:53.051" v="82" actId="20577"/>
          <ac:spMkLst>
            <pc:docMk/>
            <pc:sldMk cId="1850929327" sldId="284"/>
            <ac:spMk id="3" creationId="{7AAB80E6-E152-8F36-F5AF-BDE3450BC6F3}"/>
          </ac:spMkLst>
        </pc:spChg>
        <pc:spChg chg="mod">
          <ac:chgData name="Seifried, Benjamin W." userId="S::bseifried@my.apsu.edu::52784e21-167a-4a9a-aed8-fdcbd2215340" providerId="AD" clId="Web-{F2F2C2D4-20BE-3299-493D-C628C6F35739}" dt="2023-09-12T18:11:14.237" v="73"/>
          <ac:spMkLst>
            <pc:docMk/>
            <pc:sldMk cId="1850929327" sldId="284"/>
            <ac:spMk id="4" creationId="{F340075C-4A5F-A7F7-F7B2-BEDC484F3FC6}"/>
          </ac:spMkLst>
        </pc:spChg>
        <pc:spChg chg="del">
          <ac:chgData name="Seifried, Benjamin W." userId="S::bseifried@my.apsu.edu::52784e21-167a-4a9a-aed8-fdcbd2215340" providerId="AD" clId="Web-{F2F2C2D4-20BE-3299-493D-C628C6F35739}" dt="2023-09-12T18:10:26.751" v="61"/>
          <ac:spMkLst>
            <pc:docMk/>
            <pc:sldMk cId="1850929327" sldId="284"/>
            <ac:spMk id="5" creationId="{5CD5D6BE-7E8F-E3B0-823C-ECBB71C01595}"/>
          </ac:spMkLst>
        </pc:spChg>
        <pc:spChg chg="del">
          <ac:chgData name="Seifried, Benjamin W." userId="S::bseifried@my.apsu.edu::52784e21-167a-4a9a-aed8-fdcbd2215340" providerId="AD" clId="Web-{F2F2C2D4-20BE-3299-493D-C628C6F35739}" dt="2023-09-12T18:10:22.188" v="58"/>
          <ac:spMkLst>
            <pc:docMk/>
            <pc:sldMk cId="1850929327" sldId="284"/>
            <ac:spMk id="6" creationId="{93DCAD91-0C7D-1FAB-261E-4172D8AE7FE4}"/>
          </ac:spMkLst>
        </pc:spChg>
        <pc:spChg chg="del">
          <ac:chgData name="Seifried, Benjamin W." userId="S::bseifried@my.apsu.edu::52784e21-167a-4a9a-aed8-fdcbd2215340" providerId="AD" clId="Web-{F2F2C2D4-20BE-3299-493D-C628C6F35739}" dt="2023-09-12T18:10:26.751" v="60"/>
          <ac:spMkLst>
            <pc:docMk/>
            <pc:sldMk cId="1850929327" sldId="284"/>
            <ac:spMk id="7" creationId="{4EEDF87F-DCB6-4023-0642-5D8BFA238B2A}"/>
          </ac:spMkLst>
        </pc:spChg>
        <pc:spChg chg="add del mod">
          <ac:chgData name="Seifried, Benjamin W." userId="S::bseifried@my.apsu.edu::52784e21-167a-4a9a-aed8-fdcbd2215340" providerId="AD" clId="Web-{F2F2C2D4-20BE-3299-493D-C628C6F35739}" dt="2023-09-12T18:11:24.909" v="76"/>
          <ac:spMkLst>
            <pc:docMk/>
            <pc:sldMk cId="1850929327" sldId="284"/>
            <ac:spMk id="10" creationId="{5B015756-1736-41EE-977E-0CDC2B794D33}"/>
          </ac:spMkLst>
        </pc:spChg>
        <pc:spChg chg="add del mod">
          <ac:chgData name="Seifried, Benjamin W." userId="S::bseifried@my.apsu.edu::52784e21-167a-4a9a-aed8-fdcbd2215340" providerId="AD" clId="Web-{F2F2C2D4-20BE-3299-493D-C628C6F35739}" dt="2023-09-12T18:11:30.769" v="77"/>
          <ac:spMkLst>
            <pc:docMk/>
            <pc:sldMk cId="1850929327" sldId="284"/>
            <ac:spMk id="12" creationId="{496A8378-06DE-EAEE-BCF3-726FC7F12876}"/>
          </ac:spMkLst>
        </pc:spChg>
        <pc:spChg chg="add del mod">
          <ac:chgData name="Seifried, Benjamin W." userId="S::bseifried@my.apsu.edu::52784e21-167a-4a9a-aed8-fdcbd2215340" providerId="AD" clId="Web-{F2F2C2D4-20BE-3299-493D-C628C6F35739}" dt="2023-09-12T18:11:32.785" v="78"/>
          <ac:spMkLst>
            <pc:docMk/>
            <pc:sldMk cId="1850929327" sldId="284"/>
            <ac:spMk id="14" creationId="{69CCA569-F478-9D39-962B-033879339393}"/>
          </ac:spMkLst>
        </pc:spChg>
        <pc:spChg chg="add del mod">
          <ac:chgData name="Seifried, Benjamin W." userId="S::bseifried@my.apsu.edu::52784e21-167a-4a9a-aed8-fdcbd2215340" providerId="AD" clId="Web-{F2F2C2D4-20BE-3299-493D-C628C6F35739}" dt="2023-09-12T18:11:20.003" v="75"/>
          <ac:spMkLst>
            <pc:docMk/>
            <pc:sldMk cId="1850929327" sldId="284"/>
            <ac:spMk id="16" creationId="{770C4CB6-7AB4-C1CA-9F3D-73082377B900}"/>
          </ac:spMkLst>
        </pc:spChg>
        <pc:spChg chg="add del mod">
          <ac:chgData name="Seifried, Benjamin W." userId="S::bseifried@my.apsu.edu::52784e21-167a-4a9a-aed8-fdcbd2215340" providerId="AD" clId="Web-{F2F2C2D4-20BE-3299-493D-C628C6F35739}" dt="2023-09-12T18:11:20.003" v="74"/>
          <ac:spMkLst>
            <pc:docMk/>
            <pc:sldMk cId="1850929327" sldId="284"/>
            <ac:spMk id="18" creationId="{663BBF04-3779-81CD-7CB3-4A7C9586F098}"/>
          </ac:spMkLst>
        </pc:spChg>
        <pc:picChg chg="add">
          <ac:chgData name="Seifried, Benjamin W." userId="S::bseifried@my.apsu.edu::52784e21-167a-4a9a-aed8-fdcbd2215340" providerId="AD" clId="Web-{F2F2C2D4-20BE-3299-493D-C628C6F35739}" dt="2023-09-12T18:11:14.237" v="73"/>
          <ac:picMkLst>
            <pc:docMk/>
            <pc:sldMk cId="1850929327" sldId="284"/>
            <ac:picMk id="8" creationId="{014BEBC9-F1C9-71BB-4C9B-9DFA4F405C06}"/>
          </ac:picMkLst>
        </pc:picChg>
      </pc:sldChg>
      <pc:sldMasterChg chg="modSp mod modSldLayout">
        <pc:chgData name="Seifried, Benjamin W." userId="S::bseifried@my.apsu.edu::52784e21-167a-4a9a-aed8-fdcbd2215340" providerId="AD" clId="Web-{F2F2C2D4-20BE-3299-493D-C628C6F35739}" dt="2023-09-12T18:05:36.367" v="2"/>
        <pc:sldMasterMkLst>
          <pc:docMk/>
          <pc:sldMasterMk cId="1788353970" sldId="2147483648"/>
        </pc:sldMasterMkLst>
        <pc:spChg chg="mod">
          <ac:chgData name="Seifried, Benjamin W." userId="S::bseifried@my.apsu.edu::52784e21-167a-4a9a-aed8-fdcbd2215340" providerId="AD" clId="Web-{F2F2C2D4-20BE-3299-493D-C628C6F35739}" dt="2023-09-12T18:05:34.335" v="1"/>
          <ac:spMkLst>
            <pc:docMk/>
            <pc:sldMasterMk cId="1788353970" sldId="2147483648"/>
            <ac:spMk id="5" creationId="{60567522-C3B6-46EB-A361-BEC2510B00CA}"/>
          </ac:spMkLst>
        </pc:spChg>
        <pc:sldLayoutChg chg="mod">
          <pc:chgData name="Seifried, Benjamin W." userId="S::bseifried@my.apsu.edu::52784e21-167a-4a9a-aed8-fdcbd2215340" providerId="AD" clId="Web-{F2F2C2D4-20BE-3299-493D-C628C6F35739}" dt="2023-09-12T18:05:36.367" v="2"/>
          <pc:sldLayoutMkLst>
            <pc:docMk/>
            <pc:sldMasterMk cId="1788353970" sldId="2147483648"/>
            <pc:sldLayoutMk cId="2916498579" sldId="2147483649"/>
          </pc:sldLayoutMkLst>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2782271272" sldId="2147483650"/>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2782271272" sldId="2147483650"/>
              <ac:spMk id="11" creationId="{53CA1E78-F17D-F34D-9F81-0DBF44F37894}"/>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2802635032" sldId="2147483651"/>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2802635032" sldId="2147483651"/>
              <ac:spMk id="5" creationId="{FA79A23A-2238-4904-8692-9F2DAE8B8FC9}"/>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1476947594" sldId="2147483654"/>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1476947594" sldId="2147483654"/>
              <ac:spMk id="4" creationId="{96356206-85FD-45F5-A1F7-128DB34C860F}"/>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3154419118" sldId="2147483658"/>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3154419118" sldId="2147483658"/>
              <ac:spMk id="4" creationId="{96356206-85FD-45F5-A1F7-128DB34C860F}"/>
            </ac:spMkLst>
          </pc:spChg>
        </pc:sldLayoutChg>
        <pc:sldLayoutChg chg="mod">
          <pc:chgData name="Seifried, Benjamin W." userId="S::bseifried@my.apsu.edu::52784e21-167a-4a9a-aed8-fdcbd2215340" providerId="AD" clId="Web-{F2F2C2D4-20BE-3299-493D-C628C6F35739}" dt="2023-09-12T18:05:36.367" v="2"/>
          <pc:sldLayoutMkLst>
            <pc:docMk/>
            <pc:sldMasterMk cId="1788353970" sldId="2147483648"/>
            <pc:sldLayoutMk cId="986529405" sldId="2147483659"/>
          </pc:sldLayoutMkLst>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369781860" sldId="2147483660"/>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369781860" sldId="2147483660"/>
              <ac:spMk id="11" creationId="{53CA1E78-F17D-F34D-9F81-0DBF44F37894}"/>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3190945164" sldId="2147483661"/>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3190945164" sldId="2147483661"/>
              <ac:spMk id="11" creationId="{53CA1E78-F17D-F34D-9F81-0DBF44F37894}"/>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2005721973" sldId="2147483662"/>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2005721973" sldId="2147483662"/>
              <ac:spMk id="22" creationId="{D9227732-A878-814C-8621-64ED1B2CCF9F}"/>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569275536" sldId="2147483663"/>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569275536" sldId="2147483663"/>
              <ac:spMk id="11" creationId="{53CA1E78-F17D-F34D-9F81-0DBF44F37894}"/>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2131912741" sldId="2147483664"/>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2131912741" sldId="2147483664"/>
              <ac:spMk id="11" creationId="{53CA1E78-F17D-F34D-9F81-0DBF44F37894}"/>
            </ac:spMkLst>
          </pc:spChg>
        </pc:sldLayoutChg>
        <pc:sldLayoutChg chg="modSp mod">
          <pc:chgData name="Seifried, Benjamin W." userId="S::bseifried@my.apsu.edu::52784e21-167a-4a9a-aed8-fdcbd2215340" providerId="AD" clId="Web-{F2F2C2D4-20BE-3299-493D-C628C6F35739}" dt="2023-09-12T18:05:36.367" v="2"/>
          <pc:sldLayoutMkLst>
            <pc:docMk/>
            <pc:sldMasterMk cId="1788353970" sldId="2147483648"/>
            <pc:sldLayoutMk cId="2756976449" sldId="2147483665"/>
          </pc:sldLayoutMkLst>
          <pc:spChg chg="mod">
            <ac:chgData name="Seifried, Benjamin W." userId="S::bseifried@my.apsu.edu::52784e21-167a-4a9a-aed8-fdcbd2215340" providerId="AD" clId="Web-{F2F2C2D4-20BE-3299-493D-C628C6F35739}" dt="2023-09-12T18:05:34.335" v="1"/>
            <ac:spMkLst>
              <pc:docMk/>
              <pc:sldMasterMk cId="1788353970" sldId="2147483648"/>
              <pc:sldLayoutMk cId="2756976449" sldId="2147483665"/>
              <ac:spMk id="11" creationId="{53CA1E78-F17D-F34D-9F81-0DBF44F37894}"/>
            </ac:spMkLst>
          </pc:spChg>
        </pc:sldLayoutChg>
        <pc:sldLayoutChg chg="mod">
          <pc:chgData name="Seifried, Benjamin W." userId="S::bseifried@my.apsu.edu::52784e21-167a-4a9a-aed8-fdcbd2215340" providerId="AD" clId="Web-{F2F2C2D4-20BE-3299-493D-C628C6F35739}" dt="2023-09-12T18:05:36.367" v="2"/>
          <pc:sldLayoutMkLst>
            <pc:docMk/>
            <pc:sldMasterMk cId="1788353970" sldId="2147483648"/>
            <pc:sldLayoutMk cId="2544706900" sldId="2147483666"/>
          </pc:sldLayoutMkLst>
        </pc:sldLayoutChg>
      </pc:sldMasterChg>
    </pc:docChg>
  </pc:docChgLst>
  <pc:docChgLst>
    <pc:chgData name="Seifried, Benjamin W." userId="S::bseifried@my.apsu.edu::52784e21-167a-4a9a-aed8-fdcbd2215340" providerId="AD" clId="Web-{D79E16C2-7CFF-4CE9-A3AF-CA9B8F43A4E0}"/>
    <pc:docChg chg="modSld sldOrd">
      <pc:chgData name="Seifried, Benjamin W." userId="S::bseifried@my.apsu.edu::52784e21-167a-4a9a-aed8-fdcbd2215340" providerId="AD" clId="Web-{D79E16C2-7CFF-4CE9-A3AF-CA9B8F43A4E0}" dt="2023-09-12T22:36:28.937" v="3"/>
      <pc:docMkLst>
        <pc:docMk/>
      </pc:docMkLst>
      <pc:sldChg chg="ord">
        <pc:chgData name="Seifried, Benjamin W." userId="S::bseifried@my.apsu.edu::52784e21-167a-4a9a-aed8-fdcbd2215340" providerId="AD" clId="Web-{D79E16C2-7CFF-4CE9-A3AF-CA9B8F43A4E0}" dt="2023-09-12T22:36:28.937" v="3"/>
        <pc:sldMkLst>
          <pc:docMk/>
          <pc:sldMk cId="926184573" sldId="275"/>
        </pc:sldMkLst>
      </pc:sldChg>
      <pc:sldChg chg="modSp">
        <pc:chgData name="Seifried, Benjamin W." userId="S::bseifried@my.apsu.edu::52784e21-167a-4a9a-aed8-fdcbd2215340" providerId="AD" clId="Web-{D79E16C2-7CFF-4CE9-A3AF-CA9B8F43A4E0}" dt="2023-09-12T22:35:55.763" v="2" actId="1076"/>
        <pc:sldMkLst>
          <pc:docMk/>
          <pc:sldMk cId="4294000086" sldId="276"/>
        </pc:sldMkLst>
        <pc:spChg chg="mod">
          <ac:chgData name="Seifried, Benjamin W." userId="S::bseifried@my.apsu.edu::52784e21-167a-4a9a-aed8-fdcbd2215340" providerId="AD" clId="Web-{D79E16C2-7CFF-4CE9-A3AF-CA9B8F43A4E0}" dt="2023-09-12T22:35:55.763" v="2" actId="1076"/>
          <ac:spMkLst>
            <pc:docMk/>
            <pc:sldMk cId="4294000086" sldId="276"/>
            <ac:spMk id="2" creationId="{42D1A202-23A3-4F3A-AA92-0172C8D2DA06}"/>
          </ac:spMkLst>
        </pc:spChg>
      </pc:sldChg>
    </pc:docChg>
  </pc:docChgLst>
  <pc:docChgLst>
    <pc:chgData name="Seifried, Benjamin W." userId="S::bseifried@my.apsu.edu::52784e21-167a-4a9a-aed8-fdcbd2215340" providerId="AD" clId="Web-{BA0AACCF-C2A5-46A8-5D6A-0ECC7B027453}"/>
    <pc:docChg chg="addSld modSld">
      <pc:chgData name="Seifried, Benjamin W." userId="S::bseifried@my.apsu.edu::52784e21-167a-4a9a-aed8-fdcbd2215340" providerId="AD" clId="Web-{BA0AACCF-C2A5-46A8-5D6A-0ECC7B027453}" dt="2023-09-12T19:31:32.814" v="25" actId="1076"/>
      <pc:docMkLst>
        <pc:docMk/>
      </pc:docMkLst>
      <pc:sldChg chg="modSp">
        <pc:chgData name="Seifried, Benjamin W." userId="S::bseifried@my.apsu.edu::52784e21-167a-4a9a-aed8-fdcbd2215340" providerId="AD" clId="Web-{BA0AACCF-C2A5-46A8-5D6A-0ECC7B027453}" dt="2023-09-12T19:15:32.127" v="6" actId="20577"/>
        <pc:sldMkLst>
          <pc:docMk/>
          <pc:sldMk cId="4294000086" sldId="276"/>
        </pc:sldMkLst>
        <pc:spChg chg="mod">
          <ac:chgData name="Seifried, Benjamin W." userId="S::bseifried@my.apsu.edu::52784e21-167a-4a9a-aed8-fdcbd2215340" providerId="AD" clId="Web-{BA0AACCF-C2A5-46A8-5D6A-0ECC7B027453}" dt="2023-09-12T19:15:32.127" v="6" actId="20577"/>
          <ac:spMkLst>
            <pc:docMk/>
            <pc:sldMk cId="4294000086" sldId="276"/>
            <ac:spMk id="2" creationId="{42D1A202-23A3-4F3A-AA92-0172C8D2DA06}"/>
          </ac:spMkLst>
        </pc:spChg>
      </pc:sldChg>
      <pc:sldChg chg="modSp">
        <pc:chgData name="Seifried, Benjamin W." userId="S::bseifried@my.apsu.edu::52784e21-167a-4a9a-aed8-fdcbd2215340" providerId="AD" clId="Web-{BA0AACCF-C2A5-46A8-5D6A-0ECC7B027453}" dt="2023-09-12T19:31:19.423" v="24" actId="20577"/>
        <pc:sldMkLst>
          <pc:docMk/>
          <pc:sldMk cId="2801418685" sldId="278"/>
        </pc:sldMkLst>
        <pc:spChg chg="mod">
          <ac:chgData name="Seifried, Benjamin W." userId="S::bseifried@my.apsu.edu::52784e21-167a-4a9a-aed8-fdcbd2215340" providerId="AD" clId="Web-{BA0AACCF-C2A5-46A8-5D6A-0ECC7B027453}" dt="2023-09-12T19:31:19.423" v="24" actId="20577"/>
          <ac:spMkLst>
            <pc:docMk/>
            <pc:sldMk cId="2801418685" sldId="278"/>
            <ac:spMk id="2" creationId="{42D1A202-23A3-4F3A-AA92-0172C8D2DA06}"/>
          </ac:spMkLst>
        </pc:spChg>
      </pc:sldChg>
      <pc:sldChg chg="modSp">
        <pc:chgData name="Seifried, Benjamin W." userId="S::bseifried@my.apsu.edu::52784e21-167a-4a9a-aed8-fdcbd2215340" providerId="AD" clId="Web-{BA0AACCF-C2A5-46A8-5D6A-0ECC7B027453}" dt="2023-09-12T19:31:32.814" v="25" actId="1076"/>
        <pc:sldMkLst>
          <pc:docMk/>
          <pc:sldMk cId="1009256414" sldId="281"/>
        </pc:sldMkLst>
        <pc:picChg chg="mod">
          <ac:chgData name="Seifried, Benjamin W." userId="S::bseifried@my.apsu.edu::52784e21-167a-4a9a-aed8-fdcbd2215340" providerId="AD" clId="Web-{BA0AACCF-C2A5-46A8-5D6A-0ECC7B027453}" dt="2023-09-12T19:31:32.814" v="25" actId="1076"/>
          <ac:picMkLst>
            <pc:docMk/>
            <pc:sldMk cId="1009256414" sldId="281"/>
            <ac:picMk id="5" creationId="{63D13BA7-2AD4-A497-A0F8-EE30822EE40A}"/>
          </ac:picMkLst>
        </pc:picChg>
      </pc:sldChg>
      <pc:sldChg chg="modSp">
        <pc:chgData name="Seifried, Benjamin W." userId="S::bseifried@my.apsu.edu::52784e21-167a-4a9a-aed8-fdcbd2215340" providerId="AD" clId="Web-{BA0AACCF-C2A5-46A8-5D6A-0ECC7B027453}" dt="2023-09-12T19:15:27.377" v="5" actId="14100"/>
        <pc:sldMkLst>
          <pc:docMk/>
          <pc:sldMk cId="1850929327" sldId="284"/>
        </pc:sldMkLst>
        <pc:spChg chg="mod">
          <ac:chgData name="Seifried, Benjamin W." userId="S::bseifried@my.apsu.edu::52784e21-167a-4a9a-aed8-fdcbd2215340" providerId="AD" clId="Web-{BA0AACCF-C2A5-46A8-5D6A-0ECC7B027453}" dt="2023-09-12T19:15:27.377" v="5" actId="14100"/>
          <ac:spMkLst>
            <pc:docMk/>
            <pc:sldMk cId="1850929327" sldId="284"/>
            <ac:spMk id="3" creationId="{7AAB80E6-E152-8F36-F5AF-BDE3450BC6F3}"/>
          </ac:spMkLst>
        </pc:spChg>
      </pc:sldChg>
      <pc:sldChg chg="delSp modSp new">
        <pc:chgData name="Seifried, Benjamin W." userId="S::bseifried@my.apsu.edu::52784e21-167a-4a9a-aed8-fdcbd2215340" providerId="AD" clId="Web-{BA0AACCF-C2A5-46A8-5D6A-0ECC7B027453}" dt="2023-09-12T19:28:09.714" v="16"/>
        <pc:sldMkLst>
          <pc:docMk/>
          <pc:sldMk cId="2431607805" sldId="285"/>
        </pc:sldMkLst>
        <pc:spChg chg="mod">
          <ac:chgData name="Seifried, Benjamin W." userId="S::bseifried@my.apsu.edu::52784e21-167a-4a9a-aed8-fdcbd2215340" providerId="AD" clId="Web-{BA0AACCF-C2A5-46A8-5D6A-0ECC7B027453}" dt="2023-09-12T19:28:05.682" v="15" actId="20577"/>
          <ac:spMkLst>
            <pc:docMk/>
            <pc:sldMk cId="2431607805" sldId="285"/>
            <ac:spMk id="2" creationId="{37D70D1D-20A5-6238-E10A-03BCFC578B8C}"/>
          </ac:spMkLst>
        </pc:spChg>
        <pc:spChg chg="del">
          <ac:chgData name="Seifried, Benjamin W." userId="S::bseifried@my.apsu.edu::52784e21-167a-4a9a-aed8-fdcbd2215340" providerId="AD" clId="Web-{BA0AACCF-C2A5-46A8-5D6A-0ECC7B027453}" dt="2023-09-12T19:28:09.714" v="16"/>
          <ac:spMkLst>
            <pc:docMk/>
            <pc:sldMk cId="2431607805" sldId="285"/>
            <ac:spMk id="3" creationId="{9EEBB28D-7380-6086-098F-43932C4FD8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Gratitude++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Gratitude++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Gratitude++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Gratitude++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9/12/2023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Gratitude++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Gratitude++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9/12/2023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Gratitude++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9/12/2023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Gratitude++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9/12/2023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Gratitude++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9/12/2023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Gratitude++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9/12/2023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Gratitude++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application-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esheninger.blogspot.com/2016/07/word-cloud-tools-raising-bar.html"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thebluediamondgallery.com/tablet-dictionary/k/keywords.html" TargetMode="External"/><Relationship Id="rId2" Type="http://schemas.openxmlformats.org/officeDocument/2006/relationships/image" Target="../media/image3.jpeg"/><Relationship Id="rId1" Type="http://schemas.openxmlformats.org/officeDocument/2006/relationships/slideLayout" Target="../slideLayouts/slideLayout11.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Gratitude++ Requirements Presentation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dirty="0"/>
              <a:t>Web Application</a:t>
            </a:r>
          </a:p>
        </p:txBody>
      </p:sp>
      <p:pic>
        <p:nvPicPr>
          <p:cNvPr id="4" name="Picture 3" descr="A computer and devices connected to each other&#10;&#10;Description automatically generated">
            <a:extLst>
              <a:ext uri="{FF2B5EF4-FFF2-40B4-BE49-F238E27FC236}">
                <a16:creationId xmlns:a16="http://schemas.microsoft.com/office/drawing/2014/main" id="{ACAC4371-33CC-A4BC-E2C5-A16F86C3667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67546" y="3776547"/>
            <a:ext cx="2743200" cy="2743200"/>
          </a:xfrm>
          <a:prstGeom prst="rect">
            <a:avLst/>
          </a:prstGeom>
        </p:spPr>
      </p:pic>
      <p:sp>
        <p:nvSpPr>
          <p:cNvPr id="5" name="TextBox 4">
            <a:extLst>
              <a:ext uri="{FF2B5EF4-FFF2-40B4-BE49-F238E27FC236}">
                <a16:creationId xmlns:a16="http://schemas.microsoft.com/office/drawing/2014/main" id="{1D46C0ED-8300-BA56-750F-B0583DC77D42}"/>
              </a:ext>
            </a:extLst>
          </p:cNvPr>
          <p:cNvSpPr txBox="1"/>
          <p:nvPr/>
        </p:nvSpPr>
        <p:spPr>
          <a:xfrm>
            <a:off x="6750205" y="4809893"/>
            <a:ext cx="274320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enager With Smartphone Free Stock Photo - Public Domain Pictures">
            <a:extLst>
              <a:ext uri="{FF2B5EF4-FFF2-40B4-BE49-F238E27FC236}">
                <a16:creationId xmlns:a16="http://schemas.microsoft.com/office/drawing/2014/main" id="{63D13BA7-2AD4-A497-A0F8-EE30822EE40A}"/>
              </a:ext>
            </a:extLst>
          </p:cNvPr>
          <p:cNvPicPr>
            <a:picLocks noChangeAspect="1"/>
          </p:cNvPicPr>
          <p:nvPr/>
        </p:nvPicPr>
        <p:blipFill>
          <a:blip r:embed="rId2"/>
          <a:stretch>
            <a:fillRect/>
          </a:stretch>
        </p:blipFill>
        <p:spPr>
          <a:xfrm>
            <a:off x="1120207" y="1840544"/>
            <a:ext cx="4237622" cy="2828613"/>
          </a:xfrm>
          <a:prstGeom prst="rect">
            <a:avLst/>
          </a:prstGeom>
          <a:noFill/>
        </p:spPr>
      </p:pic>
      <p:sp>
        <p:nvSpPr>
          <p:cNvPr id="4" name="Footer Placeholder 3">
            <a:extLst>
              <a:ext uri="{FF2B5EF4-FFF2-40B4-BE49-F238E27FC236}">
                <a16:creationId xmlns:a16="http://schemas.microsoft.com/office/drawing/2014/main" id="{AC458718-D4ED-65AF-CF25-04B951AC21A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Gratitude++</a:t>
            </a:r>
            <a:endParaRPr lang="en-US"/>
          </a:p>
        </p:txBody>
      </p:sp>
      <p:sp>
        <p:nvSpPr>
          <p:cNvPr id="3" name="Text Placeholder 2">
            <a:extLst>
              <a:ext uri="{FF2B5EF4-FFF2-40B4-BE49-F238E27FC236}">
                <a16:creationId xmlns:a16="http://schemas.microsoft.com/office/drawing/2014/main" id="{6DF4D4A8-3CC7-128B-E967-0BB801AF9D37}"/>
              </a:ext>
            </a:extLst>
          </p:cNvPr>
          <p:cNvSpPr>
            <a:spLocks noGrp="1"/>
          </p:cNvSpPr>
          <p:nvPr>
            <p:ph idx="10"/>
          </p:nvPr>
        </p:nvSpPr>
        <p:spPr>
          <a:xfrm>
            <a:off x="6283235" y="2528203"/>
            <a:ext cx="4663440" cy="2828613"/>
          </a:xfrm>
        </p:spPr>
        <p:txBody>
          <a:bodyPr vert="horz" lIns="91440" tIns="45720" rIns="91440" bIns="45720" rtlCol="0">
            <a:normAutofit/>
          </a:bodyPr>
          <a:lstStyle/>
          <a:p>
            <a:r>
              <a:rPr lang="en-US" dirty="0"/>
              <a:t>Utilizing React Libraries and Node.js the Web application will be </a:t>
            </a:r>
            <a:r>
              <a:rPr lang="en-US"/>
              <a:t>designed with a Mobile first approach. </a:t>
            </a:r>
          </a:p>
          <a:p>
            <a:r>
              <a:rPr lang="en-US" dirty="0"/>
              <a:t>While this falls just short of creating a true mobile app it will still make the project user friendly for mobile users</a:t>
            </a:r>
          </a:p>
        </p:txBody>
      </p:sp>
    </p:spTree>
    <p:extLst>
      <p:ext uri="{BB962C8B-B14F-4D97-AF65-F5344CB8AC3E}">
        <p14:creationId xmlns:p14="http://schemas.microsoft.com/office/powerpoint/2010/main" val="100925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209825" y="2307166"/>
            <a:ext cx="9779183" cy="838730"/>
          </a:xfrm>
        </p:spPr>
        <p:txBody>
          <a:bodyPr anchor="b">
            <a:normAutofit/>
          </a:bodyPr>
          <a:lstStyle/>
          <a:p>
            <a:pPr algn="ctr"/>
            <a:r>
              <a:rPr lang="en-US" dirty="0"/>
              <a:t>III. Building A Better Community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528203"/>
            <a:ext cx="4663440" cy="2828613"/>
          </a:xfrm>
        </p:spPr>
        <p:txBody>
          <a:bodyPr vert="horz" lIns="91440" tIns="45720" rIns="91440" bIns="45720" rtlCol="0">
            <a:normAutofit/>
          </a:bodyPr>
          <a:lstStyle/>
          <a:p>
            <a:endParaRPr lang="en-US" dirty="0"/>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Gratitude++</a:t>
            </a:r>
            <a:endParaRPr lang="en-US"/>
          </a:p>
        </p:txBody>
      </p:sp>
    </p:spTree>
    <p:extLst>
      <p:ext uri="{BB962C8B-B14F-4D97-AF65-F5344CB8AC3E}">
        <p14:creationId xmlns:p14="http://schemas.microsoft.com/office/powerpoint/2010/main" val="280141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One in a crowd">
            <a:extLst>
              <a:ext uri="{FF2B5EF4-FFF2-40B4-BE49-F238E27FC236}">
                <a16:creationId xmlns:a16="http://schemas.microsoft.com/office/drawing/2014/main" id="{FE61DB30-FA7F-3C71-363A-5BC41FD59991}"/>
              </a:ext>
            </a:extLst>
          </p:cNvPr>
          <p:cNvPicPr>
            <a:picLocks noGrp="1" noChangeAspect="1"/>
          </p:cNvPicPr>
          <p:nvPr>
            <p:ph idx="1"/>
          </p:nvPr>
        </p:nvPicPr>
        <p:blipFill>
          <a:blip r:embed="rId2"/>
          <a:stretch>
            <a:fillRect/>
          </a:stretch>
        </p:blipFill>
        <p:spPr>
          <a:xfrm>
            <a:off x="726786" y="1573784"/>
            <a:ext cx="3959984" cy="3187319"/>
          </a:xfrm>
        </p:spPr>
      </p:pic>
      <p:sp>
        <p:nvSpPr>
          <p:cNvPr id="4" name="Footer Placeholder 3">
            <a:extLst>
              <a:ext uri="{FF2B5EF4-FFF2-40B4-BE49-F238E27FC236}">
                <a16:creationId xmlns:a16="http://schemas.microsoft.com/office/drawing/2014/main" id="{BA4F2C58-2BE3-CA49-1C25-713886769CE3}"/>
              </a:ext>
            </a:extLst>
          </p:cNvPr>
          <p:cNvSpPr>
            <a:spLocks noGrp="1"/>
          </p:cNvSpPr>
          <p:nvPr>
            <p:ph type="ftr" sz="quarter" idx="3"/>
          </p:nvPr>
        </p:nvSpPr>
        <p:spPr/>
        <p:txBody>
          <a:bodyPr/>
          <a:lstStyle/>
          <a:p>
            <a:r>
              <a:rPr lang="en-US" dirty="0"/>
              <a:t>Gratitude++</a:t>
            </a:r>
          </a:p>
        </p:txBody>
      </p:sp>
      <p:sp>
        <p:nvSpPr>
          <p:cNvPr id="5" name="Content Placeholder 4">
            <a:extLst>
              <a:ext uri="{FF2B5EF4-FFF2-40B4-BE49-F238E27FC236}">
                <a16:creationId xmlns:a16="http://schemas.microsoft.com/office/drawing/2014/main" id="{61635B05-04D7-68B4-BFC2-AF9A7B29FC91}"/>
              </a:ext>
            </a:extLst>
          </p:cNvPr>
          <p:cNvSpPr>
            <a:spLocks noGrp="1"/>
          </p:cNvSpPr>
          <p:nvPr>
            <p:ph idx="10"/>
          </p:nvPr>
        </p:nvSpPr>
        <p:spPr>
          <a:xfrm>
            <a:off x="4683787" y="2007735"/>
            <a:ext cx="6782195" cy="3347196"/>
          </a:xfrm>
        </p:spPr>
        <p:txBody>
          <a:bodyPr vert="horz" lIns="91440" tIns="45720" rIns="91440" bIns="45720" rtlCol="0" anchor="t">
            <a:noAutofit/>
          </a:bodyPr>
          <a:lstStyle/>
          <a:p>
            <a:pPr marL="342900" indent="-342900">
              <a:buChar char="•"/>
            </a:pPr>
            <a:r>
              <a:rPr lang="en-US" dirty="0"/>
              <a:t>There will be a community component to allow users to share entries to others.</a:t>
            </a:r>
          </a:p>
          <a:p>
            <a:pPr marL="342900" indent="-342900">
              <a:buChar char="•"/>
            </a:pPr>
            <a:r>
              <a:rPr lang="en-US" dirty="0"/>
              <a:t>This page will allow users to share their expression with others on the site.</a:t>
            </a:r>
          </a:p>
          <a:p>
            <a:pPr marL="342900" indent="-342900">
              <a:buChar char="•"/>
            </a:pPr>
            <a:r>
              <a:rPr lang="en-US" dirty="0"/>
              <a:t>The goal of the community page is to allow freedom to users and create a community of people who are focused on positive and feelings towards others. </a:t>
            </a:r>
          </a:p>
          <a:p>
            <a:pPr marL="342900" indent="-342900">
              <a:buChar char="•"/>
            </a:pPr>
            <a:endParaRPr lang="en-US" dirty="0"/>
          </a:p>
        </p:txBody>
      </p:sp>
    </p:spTree>
    <p:extLst>
      <p:ext uri="{BB962C8B-B14F-4D97-AF65-F5344CB8AC3E}">
        <p14:creationId xmlns:p14="http://schemas.microsoft.com/office/powerpoint/2010/main" val="373058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Risks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endParaRPr lang="en-US" dirty="0"/>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Gratitude++</a:t>
            </a:r>
          </a:p>
        </p:txBody>
      </p:sp>
      <p:sp>
        <p:nvSpPr>
          <p:cNvPr id="4" name="TextBox 3">
            <a:extLst>
              <a:ext uri="{FF2B5EF4-FFF2-40B4-BE49-F238E27FC236}">
                <a16:creationId xmlns:a16="http://schemas.microsoft.com/office/drawing/2014/main" id="{92CD869F-A4AF-13C9-D023-7B3348335447}"/>
              </a:ext>
            </a:extLst>
          </p:cNvPr>
          <p:cNvSpPr txBox="1"/>
          <p:nvPr/>
        </p:nvSpPr>
        <p:spPr>
          <a:xfrm>
            <a:off x="1207393" y="2750176"/>
            <a:ext cx="822369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Times New Roman"/>
                <a:cs typeface="Times New Roman"/>
              </a:rPr>
              <a:t>All requirements on this project carry some form of risks, but the ones that are seen as the most troublesome are the ones that require usage of the server and database components. While the group has experience with web design and the languages being used, Node.js and Firebase that will be used for the project will be the biggest issues facing the team. </a:t>
            </a:r>
            <a:endParaRPr lang="en-US" sz="2400">
              <a:solidFill>
                <a:schemeClr val="bg1"/>
              </a:solidFill>
            </a:endParaRPr>
          </a:p>
        </p:txBody>
      </p:sp>
    </p:spTree>
    <p:extLst>
      <p:ext uri="{BB962C8B-B14F-4D97-AF65-F5344CB8AC3E}">
        <p14:creationId xmlns:p14="http://schemas.microsoft.com/office/powerpoint/2010/main" val="198131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vert="horz" lIns="91440" tIns="45720" rIns="91440" bIns="45720" rtlCol="0" anchor="t">
            <a:normAutofit/>
          </a:bodyPr>
          <a:lstStyle/>
          <a:p>
            <a:r>
              <a:rPr lang="en-US"/>
              <a:t>Created By</a:t>
            </a:r>
          </a:p>
          <a:p>
            <a:r>
              <a:rPr lang="en-US" dirty="0"/>
              <a:t>Benjamin Seifried and Joel Scott</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ea typeface="+mn-lt"/>
                <a:cs typeface="+mn-lt"/>
              </a:rPr>
              <a:t>Requirements</a:t>
            </a:r>
            <a:endParaRPr lang="en-US" dirty="0"/>
          </a:p>
          <a:p>
            <a:r>
              <a:rPr lang="en-US" dirty="0">
                <a:ea typeface="+mn-lt"/>
                <a:cs typeface="+mn-lt"/>
              </a:rPr>
              <a:t>Notable Components</a:t>
            </a:r>
            <a:endParaRPr lang="en-US" dirty="0"/>
          </a:p>
          <a:p>
            <a:r>
              <a:rPr lang="en-US" dirty="0"/>
              <a:t>Technology Stack</a:t>
            </a:r>
          </a:p>
          <a:p>
            <a:r>
              <a:rPr lang="en-US" dirty="0"/>
              <a:t>Risks</a:t>
            </a:r>
          </a:p>
          <a:p>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Gratitude++</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solidFill>
                  <a:srgbClr val="FFFFFF"/>
                </a:solidFill>
                <a:latin typeface="Tenorite"/>
                <a:cs typeface="Times New Roman"/>
              </a:rPr>
              <a:t>The team has decided to create a web application journal that helps focus positive events and feelings towards a sense of gratitude for the user. Taking this into consideration as well as this is a computer science project, we have named the project Gratitude++.</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Gratitude++</a:t>
            </a: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E303-DA8B-58A4-05EA-245B610D1089}"/>
              </a:ext>
            </a:extLst>
          </p:cNvPr>
          <p:cNvSpPr>
            <a:spLocks noGrp="1"/>
          </p:cNvSpPr>
          <p:nvPr>
            <p:ph type="title"/>
          </p:nvPr>
        </p:nvSpPr>
        <p:spPr/>
        <p:txBody>
          <a:bodyPr/>
          <a:lstStyle/>
          <a:p>
            <a:pPr algn="ctr"/>
            <a:r>
              <a:rPr lang="en-US" dirty="0"/>
              <a:t>Requirements </a:t>
            </a:r>
            <a:endParaRPr lang="en-US"/>
          </a:p>
        </p:txBody>
      </p:sp>
      <p:sp>
        <p:nvSpPr>
          <p:cNvPr id="3" name="Content Placeholder 2">
            <a:extLst>
              <a:ext uri="{FF2B5EF4-FFF2-40B4-BE49-F238E27FC236}">
                <a16:creationId xmlns:a16="http://schemas.microsoft.com/office/drawing/2014/main" id="{A5E5D545-523A-C54B-24F6-3E7B34158BBA}"/>
              </a:ext>
            </a:extLst>
          </p:cNvPr>
          <p:cNvSpPr>
            <a:spLocks noGrp="1"/>
          </p:cNvSpPr>
          <p:nvPr>
            <p:ph idx="1"/>
          </p:nvPr>
        </p:nvSpPr>
        <p:spPr/>
        <p:txBody>
          <a:bodyPr vert="horz" lIns="91440" tIns="45720" rIns="91440" bIns="45720" rtlCol="0" anchor="t">
            <a:noAutofit/>
          </a:bodyPr>
          <a:lstStyle/>
          <a:p>
            <a:pPr marL="342900" indent="-342900">
              <a:buAutoNum type="arabicPeriod"/>
            </a:pPr>
            <a:r>
              <a:rPr lang="en-US" sz="2400" dirty="0">
                <a:latin typeface="Times New Roman"/>
                <a:cs typeface="Times New Roman"/>
              </a:rPr>
              <a:t>Sign in Form</a:t>
            </a:r>
          </a:p>
          <a:p>
            <a:pPr marL="342900" indent="-342900">
              <a:buAutoNum type="arabicPeriod"/>
            </a:pPr>
            <a:r>
              <a:rPr lang="en-US" sz="2400" dirty="0">
                <a:latin typeface="Times New Roman"/>
                <a:cs typeface="Times New Roman"/>
              </a:rPr>
              <a:t>User Account Registration</a:t>
            </a:r>
          </a:p>
          <a:p>
            <a:pPr marL="342900" indent="-342900">
              <a:buAutoNum type="arabicPeriod"/>
            </a:pPr>
            <a:r>
              <a:rPr lang="en-US" sz="2400" dirty="0">
                <a:latin typeface="Times New Roman"/>
                <a:cs typeface="Times New Roman"/>
              </a:rPr>
              <a:t>Page Navigation </a:t>
            </a:r>
          </a:p>
          <a:p>
            <a:pPr marL="342900" indent="-342900">
              <a:buAutoNum type="arabicPeriod"/>
            </a:pPr>
            <a:r>
              <a:rPr lang="en-US" sz="2400" dirty="0">
                <a:latin typeface="Times New Roman"/>
                <a:cs typeface="Times New Roman"/>
              </a:rPr>
              <a:t>Journal Entry Component </a:t>
            </a:r>
          </a:p>
          <a:p>
            <a:pPr marL="342900" indent="-342900">
              <a:buAutoNum type="arabicPeriod"/>
            </a:pPr>
            <a:r>
              <a:rPr lang="en-US" sz="2400">
                <a:latin typeface="Times New Roman"/>
                <a:cs typeface="Times New Roman"/>
              </a:rPr>
              <a:t>Word Cloud Component</a:t>
            </a:r>
            <a:endParaRPr lang="en-US"/>
          </a:p>
        </p:txBody>
      </p:sp>
      <p:sp>
        <p:nvSpPr>
          <p:cNvPr id="4" name="Footer Placeholder 3">
            <a:extLst>
              <a:ext uri="{FF2B5EF4-FFF2-40B4-BE49-F238E27FC236}">
                <a16:creationId xmlns:a16="http://schemas.microsoft.com/office/drawing/2014/main" id="{E5F8D50E-71AD-3EE0-7BB2-E99455B754D3}"/>
              </a:ext>
            </a:extLst>
          </p:cNvPr>
          <p:cNvSpPr>
            <a:spLocks noGrp="1"/>
          </p:cNvSpPr>
          <p:nvPr>
            <p:ph type="ftr" sz="quarter" idx="3"/>
          </p:nvPr>
        </p:nvSpPr>
        <p:spPr/>
        <p:txBody>
          <a:bodyPr/>
          <a:lstStyle/>
          <a:p>
            <a:r>
              <a:rPr lang="en-US" dirty="0"/>
              <a:t>Gratitude++</a:t>
            </a:r>
          </a:p>
        </p:txBody>
      </p:sp>
      <p:sp>
        <p:nvSpPr>
          <p:cNvPr id="5" name="Content Placeholder 4">
            <a:extLst>
              <a:ext uri="{FF2B5EF4-FFF2-40B4-BE49-F238E27FC236}">
                <a16:creationId xmlns:a16="http://schemas.microsoft.com/office/drawing/2014/main" id="{13EB9447-CD0C-7015-6626-DF327D4BD414}"/>
              </a:ext>
            </a:extLst>
          </p:cNvPr>
          <p:cNvSpPr>
            <a:spLocks noGrp="1"/>
          </p:cNvSpPr>
          <p:nvPr>
            <p:ph idx="10"/>
          </p:nvPr>
        </p:nvSpPr>
        <p:spPr/>
        <p:txBody>
          <a:bodyPr vert="horz" lIns="91440" tIns="45720" rIns="91440" bIns="45720" rtlCol="0" anchor="t">
            <a:noAutofit/>
          </a:bodyPr>
          <a:lstStyle/>
          <a:p>
            <a:r>
              <a:rPr lang="en-US" sz="2400" dirty="0">
                <a:latin typeface="Times New Roman"/>
                <a:cs typeface="Times New Roman"/>
              </a:rPr>
              <a:t>6. Journal History Component </a:t>
            </a:r>
            <a:endParaRPr lang="en-US" dirty="0"/>
          </a:p>
          <a:p>
            <a:r>
              <a:rPr lang="en-US" sz="2400" dirty="0">
                <a:latin typeface="Times New Roman"/>
                <a:cs typeface="Times New Roman"/>
              </a:rPr>
              <a:t>7. Community Page Component </a:t>
            </a:r>
          </a:p>
          <a:p>
            <a:r>
              <a:rPr lang="en-US" sz="2400" dirty="0">
                <a:latin typeface="Times New Roman"/>
                <a:cs typeface="Times New Roman"/>
              </a:rPr>
              <a:t>8. Admin Page Component </a:t>
            </a:r>
          </a:p>
          <a:p>
            <a:r>
              <a:rPr lang="en-US" sz="2400">
                <a:latin typeface="Times New Roman"/>
                <a:cs typeface="Times New Roman"/>
              </a:rPr>
              <a:t>9. Article Display Component </a:t>
            </a:r>
          </a:p>
          <a:p>
            <a:r>
              <a:rPr lang="en-US" sz="2400" dirty="0">
                <a:latin typeface="Times New Roman"/>
                <a:cs typeface="Times New Roman"/>
              </a:rPr>
              <a:t>10. Mobile Site Component </a:t>
            </a:r>
          </a:p>
          <a:p>
            <a:endParaRPr lang="en-US" dirty="0"/>
          </a:p>
        </p:txBody>
      </p:sp>
    </p:spTree>
    <p:extLst>
      <p:ext uri="{BB962C8B-B14F-4D97-AF65-F5344CB8AC3E}">
        <p14:creationId xmlns:p14="http://schemas.microsoft.com/office/powerpoint/2010/main" val="245008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0D1D-20A5-6238-E10A-03BCFC578B8C}"/>
              </a:ext>
            </a:extLst>
          </p:cNvPr>
          <p:cNvSpPr>
            <a:spLocks noGrp="1"/>
          </p:cNvSpPr>
          <p:nvPr>
            <p:ph type="ctrTitle"/>
          </p:nvPr>
        </p:nvSpPr>
        <p:spPr/>
        <p:txBody>
          <a:bodyPr/>
          <a:lstStyle/>
          <a:p>
            <a:r>
              <a:rPr lang="en-US" dirty="0"/>
              <a:t>Notable Components</a:t>
            </a:r>
          </a:p>
        </p:txBody>
      </p:sp>
    </p:spTree>
    <p:extLst>
      <p:ext uri="{BB962C8B-B14F-4D97-AF65-F5344CB8AC3E}">
        <p14:creationId xmlns:p14="http://schemas.microsoft.com/office/powerpoint/2010/main" val="243160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pPr marL="914400" indent="-914400">
              <a:buAutoNum type="romanUcPeriod"/>
            </a:pPr>
            <a:r>
              <a:rPr lang="en-US" dirty="0"/>
              <a:t>Word Cloud Component</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endParaRPr lang="en-US" dirty="0"/>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Gratitude++</a:t>
            </a:r>
          </a:p>
        </p:txBody>
      </p:sp>
      <p:pic>
        <p:nvPicPr>
          <p:cNvPr id="12" name="Picture 11" descr="A close-up of words&#10;&#10;Description automatically generated">
            <a:extLst>
              <a:ext uri="{FF2B5EF4-FFF2-40B4-BE49-F238E27FC236}">
                <a16:creationId xmlns:a16="http://schemas.microsoft.com/office/drawing/2014/main" id="{29DA95FB-6704-DE7F-DBD0-EF20553DFE6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30497" y="2763946"/>
            <a:ext cx="5531004" cy="2872693"/>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tablet with a screen on it and a calculator and glasses&#10;&#10;Description automatically generated">
            <a:extLst>
              <a:ext uri="{FF2B5EF4-FFF2-40B4-BE49-F238E27FC236}">
                <a16:creationId xmlns:a16="http://schemas.microsoft.com/office/drawing/2014/main" id="{27F6937A-AEC2-B3D1-3174-2C9FEB55149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 b="9134"/>
          <a:stretch/>
        </p:blipFill>
        <p:spPr>
          <a:xfrm>
            <a:off x="1167493" y="2528203"/>
            <a:ext cx="4663440" cy="2828613"/>
          </a:xfrm>
          <a:prstGeom prst="rect">
            <a:avLst/>
          </a:prstGeom>
          <a:noFill/>
        </p:spPr>
      </p:pic>
      <p:sp>
        <p:nvSpPr>
          <p:cNvPr id="4" name="Footer Placeholder 3">
            <a:extLst>
              <a:ext uri="{FF2B5EF4-FFF2-40B4-BE49-F238E27FC236}">
                <a16:creationId xmlns:a16="http://schemas.microsoft.com/office/drawing/2014/main" id="{AC458718-D4ED-65AF-CF25-04B951AC21A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Gratitude++</a:t>
            </a:r>
            <a:endParaRPr lang="en-US"/>
          </a:p>
        </p:txBody>
      </p:sp>
      <p:sp>
        <p:nvSpPr>
          <p:cNvPr id="3" name="Text Placeholder 2">
            <a:extLst>
              <a:ext uri="{FF2B5EF4-FFF2-40B4-BE49-F238E27FC236}">
                <a16:creationId xmlns:a16="http://schemas.microsoft.com/office/drawing/2014/main" id="{6DF4D4A8-3CC7-128B-E967-0BB801AF9D37}"/>
              </a:ext>
            </a:extLst>
          </p:cNvPr>
          <p:cNvSpPr>
            <a:spLocks noGrp="1"/>
          </p:cNvSpPr>
          <p:nvPr>
            <p:ph idx="10"/>
          </p:nvPr>
        </p:nvSpPr>
        <p:spPr>
          <a:xfrm>
            <a:off x="6283235" y="2528203"/>
            <a:ext cx="4663440" cy="2828613"/>
          </a:xfrm>
        </p:spPr>
        <p:txBody>
          <a:bodyPr vert="horz" lIns="91440" tIns="45720" rIns="91440" bIns="45720" rtlCol="0">
            <a:normAutofit/>
          </a:bodyPr>
          <a:lstStyle/>
          <a:p>
            <a:r>
              <a:rPr lang="en-US" sz="1700"/>
              <a:t>There will be a Word Cloud component that visually represents the key words taken from all the user’s headlines that have been posted.</a:t>
            </a:r>
          </a:p>
          <a:p>
            <a:pPr marL="342900" indent="-342900">
              <a:buChar char="•"/>
            </a:pPr>
            <a:r>
              <a:rPr lang="en-US" sz="1700"/>
              <a:t>The word cloud will be of varying sizes and colors in relation to the number of occurrences of key words.</a:t>
            </a:r>
          </a:p>
          <a:p>
            <a:pPr marL="342900" indent="-342900">
              <a:buChar char="•"/>
            </a:pPr>
            <a:r>
              <a:rPr lang="en-US" sz="1700"/>
              <a:t>The word cloud should utilize dynamic visual tools such as on-hover distinctions</a:t>
            </a:r>
          </a:p>
          <a:p>
            <a:endParaRPr lang="en-US" sz="1700"/>
          </a:p>
          <a:p>
            <a:endParaRPr lang="en-US" sz="1700"/>
          </a:p>
        </p:txBody>
      </p:sp>
      <p:sp>
        <p:nvSpPr>
          <p:cNvPr id="12" name="TextBox 11">
            <a:extLst>
              <a:ext uri="{FF2B5EF4-FFF2-40B4-BE49-F238E27FC236}">
                <a16:creationId xmlns:a16="http://schemas.microsoft.com/office/drawing/2014/main" id="{B56D3242-7BE6-C07B-547A-CC15B2B95DB8}"/>
              </a:ext>
            </a:extLst>
          </p:cNvPr>
          <p:cNvSpPr txBox="1"/>
          <p:nvPr/>
        </p:nvSpPr>
        <p:spPr>
          <a:xfrm>
            <a:off x="3370003" y="5156761"/>
            <a:ext cx="246093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00510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loseup of a keyboard">
            <a:extLst>
              <a:ext uri="{FF2B5EF4-FFF2-40B4-BE49-F238E27FC236}">
                <a16:creationId xmlns:a16="http://schemas.microsoft.com/office/drawing/2014/main" id="{014BEBC9-F1C9-71BB-4C9B-9DFA4F405C06}"/>
              </a:ext>
            </a:extLst>
          </p:cNvPr>
          <p:cNvPicPr>
            <a:picLocks noChangeAspect="1"/>
          </p:cNvPicPr>
          <p:nvPr/>
        </p:nvPicPr>
        <p:blipFill rotWithShape="1">
          <a:blip r:embed="rId2"/>
          <a:srcRect l="7221" r="19098" b="-9"/>
          <a:stretch/>
        </p:blipFill>
        <p:spPr>
          <a:xfrm>
            <a:off x="1167491" y="2526318"/>
            <a:ext cx="3218688" cy="2828613"/>
          </a:xfrm>
          <a:prstGeom prst="rect">
            <a:avLst/>
          </a:prstGeom>
          <a:noFill/>
        </p:spPr>
      </p:pic>
      <p:sp>
        <p:nvSpPr>
          <p:cNvPr id="4" name="Footer Placeholder 3">
            <a:extLst>
              <a:ext uri="{FF2B5EF4-FFF2-40B4-BE49-F238E27FC236}">
                <a16:creationId xmlns:a16="http://schemas.microsoft.com/office/drawing/2014/main" id="{F340075C-4A5F-A7F7-F7B2-BEDC484F3FC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Gratitude++</a:t>
            </a:r>
            <a:endParaRPr lang="en-US"/>
          </a:p>
        </p:txBody>
      </p:sp>
      <p:sp>
        <p:nvSpPr>
          <p:cNvPr id="3" name="Content Placeholder 2">
            <a:extLst>
              <a:ext uri="{FF2B5EF4-FFF2-40B4-BE49-F238E27FC236}">
                <a16:creationId xmlns:a16="http://schemas.microsoft.com/office/drawing/2014/main" id="{7AAB80E6-E152-8F36-F5AF-BDE3450BC6F3}"/>
              </a:ext>
            </a:extLst>
          </p:cNvPr>
          <p:cNvSpPr>
            <a:spLocks noGrp="1"/>
          </p:cNvSpPr>
          <p:nvPr>
            <p:ph idx="10"/>
          </p:nvPr>
        </p:nvSpPr>
        <p:spPr>
          <a:xfrm>
            <a:off x="4683787" y="2215874"/>
            <a:ext cx="6616390" cy="3129765"/>
          </a:xfrm>
        </p:spPr>
        <p:txBody>
          <a:bodyPr vert="horz" lIns="91440" tIns="45720" rIns="91440" bIns="45720" rtlCol="0" anchor="t">
            <a:noAutofit/>
          </a:bodyPr>
          <a:lstStyle/>
          <a:p>
            <a:pPr marL="342900" indent="-342900">
              <a:buChar char="•"/>
            </a:pPr>
            <a:r>
              <a:rPr lang="en-US" sz="1700" dirty="0"/>
              <a:t>The keywords should individually be clickable</a:t>
            </a:r>
          </a:p>
          <a:p>
            <a:pPr marL="342900" indent="-342900">
              <a:buChar char="•"/>
            </a:pPr>
            <a:r>
              <a:rPr lang="en-US" sz="1700" dirty="0"/>
              <a:t>Clicking a keyword will navigate to pop up window that will display all posts made by that user that contain that keyword </a:t>
            </a:r>
          </a:p>
          <a:p>
            <a:pPr marL="342900" indent="-342900">
              <a:buChar char="•"/>
            </a:pPr>
            <a:r>
              <a:rPr lang="en-US" sz="1700" dirty="0"/>
              <a:t>A list of article headlines and date stamps and content will be listed in order from most recent.</a:t>
            </a:r>
          </a:p>
          <a:p>
            <a:pPr marL="342900" indent="-342900">
              <a:buChar char="•"/>
            </a:pPr>
            <a:r>
              <a:rPr lang="en-US" sz="1700" dirty="0"/>
              <a:t>Clicking a headline will populate the Article Display Component</a:t>
            </a:r>
          </a:p>
        </p:txBody>
      </p:sp>
    </p:spTree>
    <p:extLst>
      <p:ext uri="{BB962C8B-B14F-4D97-AF65-F5344CB8AC3E}">
        <p14:creationId xmlns:p14="http://schemas.microsoft.com/office/powerpoint/2010/main" val="185092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ctrTitle"/>
          </p:nvPr>
        </p:nvSpPr>
        <p:spPr>
          <a:xfrm>
            <a:off x="233776" y="414025"/>
            <a:ext cx="8087714" cy="2387600"/>
          </a:xfrm>
        </p:spPr>
        <p:txBody>
          <a:bodyPr/>
          <a:lstStyle/>
          <a:p>
            <a:r>
              <a:rPr lang="en-US" dirty="0"/>
              <a:t>II.  Mobile First Design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subTitle" idx="1"/>
          </p:nvPr>
        </p:nvSpPr>
        <p:spPr/>
        <p:txBody>
          <a:bodyPr vert="horz" lIns="91440" tIns="45720" rIns="91440" bIns="45720" rtlCol="0" anchor="t">
            <a:normAutofit/>
          </a:bodyPr>
          <a:lstStyle/>
          <a:p>
            <a:endParaRPr lang="en-US" dirty="0"/>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4294967295"/>
          </p:nvPr>
        </p:nvSpPr>
        <p:spPr>
          <a:xfrm>
            <a:off x="0" y="6356350"/>
            <a:ext cx="4114800" cy="365125"/>
          </a:xfrm>
        </p:spPr>
        <p:txBody>
          <a:bodyPr/>
          <a:lstStyle/>
          <a:p>
            <a:r>
              <a:rPr lang="en-US" dirty="0"/>
              <a:t>Gratitude++</a:t>
            </a:r>
          </a:p>
        </p:txBody>
      </p:sp>
    </p:spTree>
    <p:extLst>
      <p:ext uri="{BB962C8B-B14F-4D97-AF65-F5344CB8AC3E}">
        <p14:creationId xmlns:p14="http://schemas.microsoft.com/office/powerpoint/2010/main" val="429400008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Gratitude++ Requirements Presentation</vt:lpstr>
      <vt:lpstr>Agenda</vt:lpstr>
      <vt:lpstr>Introduction</vt:lpstr>
      <vt:lpstr>Requirements </vt:lpstr>
      <vt:lpstr>Notable Components</vt:lpstr>
      <vt:lpstr>Word Cloud Component</vt:lpstr>
      <vt:lpstr>PowerPoint Presentation</vt:lpstr>
      <vt:lpstr>PowerPoint Presentation</vt:lpstr>
      <vt:lpstr>II.  Mobile First Design</vt:lpstr>
      <vt:lpstr>PowerPoint Presentation</vt:lpstr>
      <vt:lpstr>III. Building A Better Community </vt:lpstr>
      <vt:lpstr>PowerPoint Presentation</vt:lpstr>
      <vt:lpstr>Risks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295</cp:revision>
  <dcterms:created xsi:type="dcterms:W3CDTF">2023-09-11T22:17:43Z</dcterms:created>
  <dcterms:modified xsi:type="dcterms:W3CDTF">2023-09-12T23:08:57Z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