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2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9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CC87-2CD1-384F-B40E-9501D20A1D1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B46A-6CB2-DD40-B3D0-22B30D8DE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95300"/>
            <a:ext cx="85979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Therrien</dc:creator>
  <cp:lastModifiedBy>Joel Therrien</cp:lastModifiedBy>
  <cp:revision>1</cp:revision>
  <dcterms:created xsi:type="dcterms:W3CDTF">2016-07-15T14:57:39Z</dcterms:created>
  <dcterms:modified xsi:type="dcterms:W3CDTF">2016-07-15T14:58:17Z</dcterms:modified>
</cp:coreProperties>
</file>