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B Garamond"/>
      <p:regular r:id="rId12"/>
      <p:bold r:id="rId13"/>
      <p:italic r:id="rId14"/>
      <p:boldItalic r:id="rId15"/>
    </p:embeddedFont>
    <p:embeddedFont>
      <p:font typeface="EB Garamond ExtraBold"/>
      <p:bold r:id="rId16"/>
      <p:boldItalic r:id="rId17"/>
    </p:embeddedFont>
    <p:embeddedFont>
      <p:font typeface="Comfortaa Medium"/>
      <p:regular r:id="rId18"/>
      <p:bold r:id="rId19"/>
    </p:embeddedFont>
    <p:embeddedFont>
      <p:font typeface="Comforta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omfortaa-bold.fntdata"/><Relationship Id="rId13" Type="http://schemas.openxmlformats.org/officeDocument/2006/relationships/font" Target="fonts/EBGaramond-bold.fntdata"/><Relationship Id="rId12" Type="http://schemas.openxmlformats.org/officeDocument/2006/relationships/font" Target="fonts/EBGaramon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BGaramond-boldItalic.fntdata"/><Relationship Id="rId14" Type="http://schemas.openxmlformats.org/officeDocument/2006/relationships/font" Target="fonts/EBGaramond-italic.fntdata"/><Relationship Id="rId17" Type="http://schemas.openxmlformats.org/officeDocument/2006/relationships/font" Target="fonts/EBGaramondExtraBold-boldItalic.fntdata"/><Relationship Id="rId16" Type="http://schemas.openxmlformats.org/officeDocument/2006/relationships/font" Target="fonts/EBGaramondExtraBol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Medium-bold.fntdata"/><Relationship Id="rId6" Type="http://schemas.openxmlformats.org/officeDocument/2006/relationships/slide" Target="slides/slide1.xml"/><Relationship Id="rId18" Type="http://schemas.openxmlformats.org/officeDocument/2006/relationships/font" Target="fonts/Comfortaa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a62c35c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a62c35c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a62c35c1d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a62c35c1d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a62c35c1d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a62c35c1d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b4706262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b4706262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b4706262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b4706262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b4706262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b4706262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67150" y="1486800"/>
            <a:ext cx="53700" cy="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93825" y="247850"/>
            <a:ext cx="8634900" cy="1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AI-Based Learning Application</a:t>
            </a:r>
            <a:endParaRPr b="1" sz="47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81300" y="1861950"/>
            <a:ext cx="86934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434343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Using ‘LLAMA’ (Powerful than ChatGPT) </a:t>
            </a:r>
            <a:endParaRPr sz="3100">
              <a:solidFill>
                <a:srgbClr val="434343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41100" y="2571750"/>
            <a:ext cx="8773800" cy="2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Our Team: 1. Yashwanth Keshav</a:t>
            </a:r>
            <a:endParaRPr b="1" sz="31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2. Hima Harshith</a:t>
            </a:r>
            <a:endParaRPr b="1" sz="31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3. Joel Bunyan P.</a:t>
            </a:r>
            <a:endParaRPr b="1" sz="31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School Name: Little Angels Public School, Chillakur</a:t>
            </a:r>
            <a:endParaRPr b="1" sz="31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School Code: &lt;code&gt;</a:t>
            </a:r>
            <a:endParaRPr b="1" sz="31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60725" y="120550"/>
            <a:ext cx="8853900" cy="49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Why this Problem?</a:t>
            </a:r>
            <a:endParaRPr sz="3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There are many students in our country with lack of facilities of qualified teachers for better understanding of the subject. They </a:t>
            </a:r>
            <a:r>
              <a:rPr lang="en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fall</a:t>
            </a:r>
            <a:r>
              <a:rPr lang="en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into the traps of buying high cost and useless courses. We want to solve this problem by creating a personalized </a:t>
            </a:r>
            <a:r>
              <a:rPr lang="en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smart</a:t>
            </a:r>
            <a:r>
              <a:rPr lang="en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instructor with almost no cost to run. We are going to use AI technology to create the following app (Next slide).</a:t>
            </a:r>
            <a:endParaRPr sz="2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14325" y="321475"/>
            <a:ext cx="84252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Features of the App: </a:t>
            </a:r>
            <a:endParaRPr sz="6000"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72400" y="1446600"/>
            <a:ext cx="85992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Georgia"/>
              <a:buAutoNum type="arabicPeriod"/>
            </a:pPr>
            <a:r>
              <a:rPr lang="en" sz="2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To summarize textbook lessons in any amount of words that you specify</a:t>
            </a:r>
            <a:endParaRPr sz="2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Georgia"/>
              <a:buAutoNum type="arabicPeriod"/>
            </a:pPr>
            <a:r>
              <a:rPr lang="en" sz="2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You can ask almost absolutely any question you possibly can possibly think of and it will answer in the correct grammatical form with precise and correct explanation</a:t>
            </a:r>
            <a:endParaRPr sz="2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Georgia"/>
              <a:buAutoNum type="arabicPeriod"/>
            </a:pPr>
            <a:r>
              <a:rPr lang="en" sz="2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It will test you with some newly created questions and will also rate(giving marks) your answer and guides you </a:t>
            </a:r>
            <a:endParaRPr sz="2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348250" y="93750"/>
            <a:ext cx="8050200" cy="18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But, How could we possibly build this app?</a:t>
            </a:r>
            <a:endParaRPr sz="53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0" y="2277075"/>
            <a:ext cx="9144000" cy="2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This is an absolutely genuine question, there is no damn way we could design such a powerful</a:t>
            </a:r>
            <a:r>
              <a:rPr lang="en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and intelligent system that could transfer it lingual </a:t>
            </a:r>
            <a:r>
              <a:rPr lang="en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knowledge to learn our CBSE Lessons. We should use a Large Language Model, of course but how could we train it on our lessons?</a:t>
            </a:r>
            <a:endParaRPr sz="2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415225" y="321475"/>
            <a:ext cx="839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Answer: Fine  Tuning</a:t>
            </a:r>
            <a:endParaRPr b="1" sz="6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93750" y="1312650"/>
            <a:ext cx="8894100" cy="3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eorgia"/>
              <a:buAutoNum type="arabicPeriod"/>
            </a:pPr>
            <a:r>
              <a:rPr lang="en" sz="2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idea of Fine Tuning is quite simple. We could Fine Tune a Large Language Model(Here, LLama) on CBSE data</a:t>
            </a:r>
            <a:endParaRPr sz="27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eorgia"/>
              <a:buAutoNum type="arabicPeriod"/>
            </a:pPr>
            <a:r>
              <a:rPr lang="en" sz="2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 Fine Tuning, the first step is to download the actual weights of the trained model</a:t>
            </a:r>
            <a:endParaRPr sz="27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eorgia"/>
              <a:buAutoNum type="arabicPeriod"/>
            </a:pPr>
            <a:r>
              <a:rPr lang="en" sz="2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Weights are </a:t>
            </a:r>
            <a:r>
              <a:rPr lang="en" sz="2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variables that stores the knowledge of the model,These weights are updated during training.</a:t>
            </a:r>
            <a:endParaRPr sz="27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eorgia"/>
              <a:buAutoNum type="arabicPeriod"/>
            </a:pPr>
            <a:r>
              <a:rPr lang="en" sz="2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We could take these weights and update(train) them again based on our CBSE data</a:t>
            </a:r>
            <a:endParaRPr sz="27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267875" y="415250"/>
            <a:ext cx="8478600" cy="3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So, We will Get started to build, on your command!</a:t>
            </a:r>
            <a:endParaRPr sz="72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