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9144000" cy="5143500"/>
  <p:embeddedFontLst>
    <p:embeddedFont>
      <p:font typeface="BSMNCE+Wingdings-Regular" panose="020B0604020202020204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MTFIF+EBGaramond-Bold" panose="020B0604020202020204"/>
      <p:regular r:id="rId15"/>
    </p:embeddedFont>
    <p:embeddedFont>
      <p:font typeface="IGPEFR+PublicSans-BoldItalic" panose="020B0604020202020204"/>
      <p:regular r:id="rId16"/>
    </p:embeddedFont>
    <p:embeddedFont>
      <p:font typeface="MJTNPA+ArialMT" panose="020B0604020202020204"/>
      <p:regular r:id="rId17"/>
    </p:embeddedFont>
    <p:embeddedFont>
      <p:font typeface="MUFKEV+EBGaramond-Regular" panose="020B0604020202020204"/>
      <p:regular r:id="rId18"/>
    </p:embeddedFont>
    <p:embeddedFont>
      <p:font typeface="NKLIJI+Arial-BoldMT" panose="020B0604020202020204"/>
      <p:regular r:id="rId19"/>
    </p:embeddedFont>
    <p:embeddedFont>
      <p:font typeface="TJGUBJ+CourierNewPSMT" panose="020B0604020202020204"/>
      <p:regular r:id="rId20"/>
    </p:embeddedFont>
    <p:embeddedFont>
      <p:font typeface="UJCBQA+PublicSans-Bold" panose="020B0604020202020204"/>
      <p:regular r:id="rId21"/>
    </p:embeddedFont>
    <p:embeddedFont>
      <p:font typeface="UPJQMS+EBGaramond-Medium" panose="020B06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F6466-EE9F-BC2E-86DA-A9054D941FBB}" v="156" dt="2023-05-16T15:38:36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92" y="2370300"/>
            <a:ext cx="3719319" cy="62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23669"/>
                </a:solidFill>
                <a:latin typeface="NKLIJI+Arial-BoldMT"/>
                <a:cs typeface="NKLIJI+Arial-BoldMT"/>
              </a:rPr>
              <a:t>FRONTEND DEVELOPMENT</a:t>
            </a:r>
          </a:p>
          <a:p>
            <a:pPr marL="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sz="2000" b="1" dirty="0">
                <a:solidFill>
                  <a:srgbClr val="223669"/>
                </a:solidFill>
                <a:latin typeface="NKLIJI+Arial-BoldMT"/>
                <a:cs typeface="NKLIJI+Arial-BoldMT"/>
              </a:rPr>
              <a:t>FORSOCIAL MEDIA WEBAPP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92" y="3413236"/>
            <a:ext cx="1370076" cy="35907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UJCBQA+PublicSans-Bold"/>
                <a:cs typeface="UJCBQA+PublicSans-Bold"/>
              </a:rPr>
              <a:t>Task – </a:t>
            </a:r>
            <a:r>
              <a:rPr lang="en-US" sz="2400" b="1" dirty="0">
                <a:solidFill>
                  <a:srgbClr val="223669"/>
                </a:solidFill>
                <a:latin typeface="UJCBQA+PublicSans-Bold"/>
                <a:cs typeface="UJCBQA+PublicSans-Bold"/>
              </a:rPr>
              <a:t>2</a:t>
            </a:r>
            <a:endParaRPr lang="en-US" sz="2400" b="1" dirty="0">
              <a:solidFill>
                <a:srgbClr val="223669"/>
              </a:solidFill>
              <a:latin typeface="Times New Roman"/>
              <a:cs typeface="UJCBQA+PublicSans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00" y="849429"/>
            <a:ext cx="2560421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9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C88C32"/>
                </a:solidFill>
                <a:latin typeface="UJCBQA+PublicSans-Bold"/>
                <a:cs typeface="UJCBQA+PublicSans-Bold"/>
              </a:rPr>
              <a:t>SOCIAL MEDIA WEBAPP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25" y="1237278"/>
            <a:ext cx="4104899" cy="939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Social</a:t>
            </a:r>
            <a:r>
              <a:rPr sz="1200" spc="788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media</a:t>
            </a:r>
            <a:r>
              <a:rPr sz="1200" spc="786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websites</a:t>
            </a:r>
            <a:r>
              <a:rPr sz="1200" spc="788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have</a:t>
            </a:r>
            <a:r>
              <a:rPr sz="1200" spc="790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revolutionized</a:t>
            </a:r>
            <a:r>
              <a:rPr sz="1200" spc="765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the</a:t>
            </a:r>
            <a:r>
              <a:rPr sz="1200" spc="800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wa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communicate</a:t>
            </a:r>
            <a:r>
              <a:rPr sz="1200" spc="197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and</a:t>
            </a:r>
            <a:r>
              <a:rPr sz="1200" spc="204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interact</a:t>
            </a:r>
            <a:r>
              <a:rPr sz="1200" spc="210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with</a:t>
            </a:r>
            <a:r>
              <a:rPr sz="1200" spc="211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each</a:t>
            </a:r>
            <a:r>
              <a:rPr sz="1200" spc="204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other.</a:t>
            </a:r>
            <a:r>
              <a:rPr sz="1200" spc="148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The</a:t>
            </a:r>
            <a:r>
              <a:rPr sz="1200" spc="215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populari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usage</a:t>
            </a:r>
            <a:r>
              <a:rPr sz="1200" spc="218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of</a:t>
            </a:r>
            <a:r>
              <a:rPr sz="1200" spc="236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social</a:t>
            </a:r>
            <a:r>
              <a:rPr sz="1200" spc="220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media</a:t>
            </a:r>
            <a:r>
              <a:rPr sz="1200" spc="219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platforms</a:t>
            </a:r>
            <a:r>
              <a:rPr sz="1200" spc="229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have</a:t>
            </a:r>
            <a:r>
              <a:rPr sz="1200" spc="223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grown</a:t>
            </a:r>
            <a:r>
              <a:rPr sz="1200" spc="219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significantl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the</a:t>
            </a:r>
            <a:r>
              <a:rPr sz="1200" spc="199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past</a:t>
            </a:r>
            <a:r>
              <a:rPr sz="1200" spc="198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decade,</a:t>
            </a:r>
            <a:r>
              <a:rPr sz="1200" spc="184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with</a:t>
            </a:r>
            <a:r>
              <a:rPr sz="1200" spc="196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millions</a:t>
            </a:r>
            <a:r>
              <a:rPr sz="1200" spc="177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of</a:t>
            </a:r>
            <a:r>
              <a:rPr sz="1200" spc="201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people</a:t>
            </a:r>
            <a:r>
              <a:rPr sz="1200" spc="175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using</a:t>
            </a:r>
            <a:r>
              <a:rPr sz="1200" spc="185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these</a:t>
            </a:r>
            <a:r>
              <a:rPr sz="1200" spc="194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pla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daily</a:t>
            </a:r>
            <a:r>
              <a:rPr sz="1200" spc="576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to</a:t>
            </a:r>
            <a:r>
              <a:rPr sz="1200" spc="594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connect</a:t>
            </a:r>
            <a:r>
              <a:rPr sz="1200" spc="578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with</a:t>
            </a:r>
            <a:r>
              <a:rPr sz="1200" spc="586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friends,</a:t>
            </a:r>
            <a:r>
              <a:rPr sz="1200" spc="584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family,</a:t>
            </a:r>
            <a:r>
              <a:rPr sz="1200" spc="501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and</a:t>
            </a:r>
            <a:r>
              <a:rPr sz="1200" spc="578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even</a:t>
            </a:r>
            <a:r>
              <a:rPr sz="1200" spc="578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stra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0504" y="2372818"/>
            <a:ext cx="1579855" cy="633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71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NKLIJI+Arial-BoldMT"/>
                <a:cs typeface="NKLIJI+Arial-BoldMT"/>
              </a:rPr>
              <a:t>LMS Username</a:t>
            </a:r>
          </a:p>
          <a:p>
            <a:pPr marL="0" marR="0">
              <a:lnSpc>
                <a:spcPts val="1340"/>
              </a:lnSpc>
              <a:spcBef>
                <a:spcPts val="178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2113a55306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39593" y="2372818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NKLIJI+Arial-BoldMT"/>
                <a:cs typeface="NKLIJI+Arial-BoldMT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15597" y="2372818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NKLIJI+Arial-BoldMT"/>
                <a:cs typeface="NKLIJI+Arial-BoldMT"/>
              </a:rPr>
              <a:t>Batch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03478" y="2797582"/>
            <a:ext cx="1413051" cy="1366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DHANUSHMATI S</a:t>
            </a:r>
          </a:p>
          <a:p>
            <a:pPr marL="0" marR="0">
              <a:lnSpc>
                <a:spcPts val="1340"/>
              </a:lnSpc>
              <a:spcBef>
                <a:spcPts val="1747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JOEL JOSEPH</a:t>
            </a:r>
          </a:p>
          <a:p>
            <a:pPr marL="0" marR="0">
              <a:lnSpc>
                <a:spcPts val="1340"/>
              </a:lnSpc>
              <a:spcBef>
                <a:spcPts val="1697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MADHUMITHA R</a:t>
            </a:r>
          </a:p>
          <a:p>
            <a:pPr marL="0" marR="0">
              <a:lnSpc>
                <a:spcPts val="1340"/>
              </a:lnSpc>
              <a:spcBef>
                <a:spcPts val="1747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PADMAVATHI 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42744" y="2797582"/>
            <a:ext cx="423564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A55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0504" y="3183464"/>
            <a:ext cx="999976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2113a55317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42744" y="3183464"/>
            <a:ext cx="423564" cy="980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A55</a:t>
            </a:r>
          </a:p>
          <a:p>
            <a:pPr marL="0" marR="0">
              <a:lnSpc>
                <a:spcPts val="1340"/>
              </a:lnSpc>
              <a:spcBef>
                <a:spcPts val="1747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A55</a:t>
            </a:r>
          </a:p>
          <a:p>
            <a:pPr marL="0" marR="0">
              <a:lnSpc>
                <a:spcPts val="1340"/>
              </a:lnSpc>
              <a:spcBef>
                <a:spcPts val="1697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A55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0504" y="3569346"/>
            <a:ext cx="999976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2113a55323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0504" y="3955228"/>
            <a:ext cx="999976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2113a55330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2845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2345"/>
              </a:lnSpc>
            </a:pPr>
            <a:r>
              <a:rPr sz="1800" b="1" spc="-23" dirty="0">
                <a:solidFill>
                  <a:srgbClr val="223669"/>
                </a:solidFill>
                <a:latin typeface="Times New Roman"/>
                <a:cs typeface="GMTFIF+EBGaramond-Bold"/>
              </a:rPr>
              <a:t>Task</a:t>
            </a:r>
            <a:r>
              <a:rPr lang="en-US" b="1" spc="-23" dirty="0">
                <a:solidFill>
                  <a:srgbClr val="223669"/>
                </a:solidFill>
                <a:latin typeface="Times New Roman"/>
                <a:cs typeface="GMTFIF+EBGaramond-Bold"/>
              </a:rPr>
              <a:t> </a:t>
            </a:r>
            <a:r>
              <a:rPr sz="1800" b="1" spc="-23">
                <a:solidFill>
                  <a:srgbClr val="223669"/>
                </a:solidFill>
                <a:latin typeface="Times New Roman"/>
                <a:cs typeface="GMTFIF+EBGaramond-Bold"/>
              </a:rPr>
              <a:t>-</a:t>
            </a:r>
            <a:r>
              <a:rPr lang="en-US" b="1" spc="-23" dirty="0">
                <a:solidFill>
                  <a:srgbClr val="223669"/>
                </a:solidFill>
                <a:latin typeface="Times New Roman"/>
                <a:cs typeface="GMTFIF+EBGaramond-Bold"/>
              </a:rPr>
              <a:t> </a:t>
            </a:r>
            <a:r>
              <a:rPr sz="1800" b="1" spc="-23">
                <a:solidFill>
                  <a:srgbClr val="223669"/>
                </a:solidFill>
                <a:latin typeface="Times New Roman"/>
                <a:cs typeface="GMTFIF+EBGaramond-Bold"/>
              </a:rPr>
              <a:t>2</a:t>
            </a:r>
            <a:endParaRPr lang="en-US" sz="1800" b="1" spc="-23">
              <a:solidFill>
                <a:srgbClr val="223669"/>
              </a:solidFill>
              <a:latin typeface="Times New Roman"/>
              <a:cs typeface="GMTFIF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4408177" cy="1460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172"/>
              </a:lnSpc>
            </a:pPr>
            <a:r>
              <a:rPr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Create</a:t>
            </a:r>
            <a:r>
              <a:rPr lang="en-US"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 </a:t>
            </a:r>
            <a:r>
              <a:rPr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UI</a:t>
            </a:r>
            <a:r>
              <a:rPr lang="en-US"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 </a:t>
            </a:r>
            <a:r>
              <a:rPr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and</a:t>
            </a:r>
            <a:r>
              <a:rPr lang="en-US"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 </a:t>
            </a:r>
            <a:r>
              <a:rPr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implement</a:t>
            </a:r>
            <a:r>
              <a:rPr lang="en-US"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various</a:t>
            </a:r>
            <a:r>
              <a:rPr lang="en-US"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 components using </a:t>
            </a:r>
            <a:r>
              <a:rPr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react</a:t>
            </a:r>
            <a:endParaRPr lang="en-US" sz="900" b="1" dirty="0">
              <a:solidFill>
                <a:srgbClr val="0B5394"/>
              </a:solidFill>
              <a:latin typeface="Times New Roman"/>
              <a:cs typeface="GMTFIF+EBGaramond-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750" y="950920"/>
            <a:ext cx="220991" cy="46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1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8782" y="953546"/>
            <a:ext cx="3227247" cy="456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061"/>
              </a:lnSpc>
            </a:pP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Split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 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design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 into components 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and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 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Higher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 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order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 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Components</a:t>
            </a:r>
            <a:endParaRPr lang="en-US" sz="900" dirty="0">
              <a:solidFill>
                <a:srgbClr val="000000"/>
              </a:solidFill>
              <a:latin typeface="Times New Roman"/>
              <a:cs typeface="UPJQMS+EBGaramond-Medium"/>
            </a:endParaRPr>
          </a:p>
          <a:p>
            <a:pPr>
              <a:lnSpc>
                <a:spcPts val="1061"/>
              </a:lnSpc>
              <a:spcBef>
                <a:spcPts val="53"/>
              </a:spcBef>
            </a:pP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Define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structure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of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</a:t>
            </a:r>
            <a:r>
              <a:rPr sz="900">
                <a:solidFill>
                  <a:srgbClr val="000000"/>
                </a:solidFill>
                <a:latin typeface="Times New Roman"/>
                <a:cs typeface="UPJQMS+EBGaramond-Medium"/>
              </a:rPr>
              <a:t>the</a:t>
            </a:r>
            <a:r>
              <a:rPr lang="en-US" sz="900">
                <a:solidFill>
                  <a:srgbClr val="000000"/>
                </a:solidFill>
                <a:latin typeface="Times New Roman"/>
                <a:cs typeface="UPJQMS+EBGaramond-Medium"/>
              </a:rPr>
              <a:t> components</a:t>
            </a:r>
            <a:endParaRPr sz="900">
              <a:solidFill>
                <a:srgbClr val="000000"/>
              </a:solidFill>
              <a:latin typeface="Times New Roman"/>
              <a:cs typeface="UPJQMS+EBGaramond-Medium"/>
            </a:endParaRPr>
          </a:p>
          <a:p>
            <a:pPr>
              <a:lnSpc>
                <a:spcPts val="1061"/>
              </a:lnSpc>
              <a:spcBef>
                <a:spcPts val="103"/>
              </a:spcBef>
            </a:pP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Set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the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basic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</a:t>
            </a:r>
            <a:r>
              <a:rPr sz="900" dirty="0" err="1">
                <a:solidFill>
                  <a:srgbClr val="000000"/>
                </a:solidFill>
                <a:latin typeface="Times New Roman"/>
                <a:cs typeface="UPJQMS+EBGaramond-Medium"/>
              </a:rPr>
              <a:t>ui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components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with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dummy 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GMTFIF+EBGaramond-Bold"/>
                <a:cs typeface="GMTFIF+EBGaramond-Bold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9026"/>
            <a:ext cx="220991" cy="759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1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4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33370"/>
            <a:ext cx="2693060" cy="76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Pointꢀbaseꢀapiꢀtoꢀtheꢀseversꢀbaseꢀurlꢀ</a:t>
            </a:r>
          </a:p>
          <a:p>
            <a:pPr marL="0" marR="0">
              <a:lnSpc>
                <a:spcPts val="1061"/>
              </a:lnSpc>
              <a:spcBef>
                <a:spcPts val="5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Designꢀapiꢀcallsꢀforꢀeachꢀelementꢀ</a:t>
            </a:r>
          </a:p>
          <a:p>
            <a:pPr marL="0" marR="0">
              <a:lnSpc>
                <a:spcPts val="1061"/>
              </a:lnSpc>
              <a:spcBef>
                <a:spcPts val="10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Handleꢀerrorsꢀinꢀtheꢀoutput</a:t>
            </a:r>
          </a:p>
          <a:p>
            <a:pPr marL="0" marR="0">
              <a:lnSpc>
                <a:spcPts val="1061"/>
              </a:lnSpc>
              <a:spcBef>
                <a:spcPts val="10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Renderꢀoutputꢀofꢀapisꢀtoꢀdifferentꢀlowꢀlevelꢀcomponents</a:t>
            </a:r>
          </a:p>
          <a:p>
            <a:pPr marL="0" marR="0">
              <a:lnSpc>
                <a:spcPts val="1061"/>
              </a:lnSpc>
              <a:spcBef>
                <a:spcPts val="5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GMTFIF+EBGaramond-Bold"/>
                <a:cs typeface="GMTFIF+EBGaramond-Bold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94399"/>
            <a:ext cx="3020618" cy="24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  <a:r>
              <a:rPr sz="1400" spc="1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UJCBQA+PublicSans-Bold"/>
                <a:cs typeface="UJCBQA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4010689"/>
            <a:ext cx="243854" cy="802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▪</a:t>
            </a:r>
          </a:p>
          <a:p>
            <a:pPr marL="0" marR="0">
              <a:lnSpc>
                <a:spcPts val="1359"/>
              </a:lnSpc>
              <a:spcBef>
                <a:spcPts val="14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▪</a:t>
            </a:r>
          </a:p>
          <a:p>
            <a:pPr marL="0" marR="0">
              <a:lnSpc>
                <a:spcPts val="1359"/>
              </a:lnSpc>
              <a:spcBef>
                <a:spcPts val="19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▪</a:t>
            </a:r>
          </a:p>
          <a:p>
            <a:pPr marL="0" marR="0">
              <a:lnSpc>
                <a:spcPts val="1359"/>
              </a:lnSpc>
              <a:spcBef>
                <a:spcPts val="14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4003148"/>
            <a:ext cx="3270351" cy="81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1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DevelopingꢀcomplicatedꢀUIꢀusingꢀreactꢀcomponents</a:t>
            </a:r>
          </a:p>
          <a:p>
            <a:pPr marL="0" marR="0">
              <a:lnSpc>
                <a:spcPts val="1415"/>
              </a:lnSpc>
              <a:spcBef>
                <a:spcPts val="18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Usingꢀpropsꢀdrillingꢀandꢀcontextꢀtoꢀpassꢀvariables</a:t>
            </a:r>
          </a:p>
          <a:p>
            <a:pPr marL="0" marR="0">
              <a:lnSpc>
                <a:spcPts val="1415"/>
              </a:lnSpc>
              <a:spcBef>
                <a:spcPts val="13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Gettingꢀfamiliarꢀwithꢀdifferentꢀtypeꢀofꢀapiꢀcalls</a:t>
            </a:r>
          </a:p>
          <a:p>
            <a:pPr marL="0" marR="0">
              <a:lnSpc>
                <a:spcPts val="1415"/>
              </a:lnSpc>
              <a:spcBef>
                <a:spcPts val="18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MTFIF+EBGaramond-Bold"/>
                <a:cs typeface="GMTFIF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9130" y="894453"/>
            <a:ext cx="8010869" cy="21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250" dirty="0">
                <a:solidFill>
                  <a:srgbClr val="000000"/>
                </a:solidFill>
                <a:latin typeface="BSMNCE+Wingdings-Regular"/>
                <a:cs typeface="BSMNCE+Wingdings-Regular"/>
              </a:rPr>
              <a:t>v</a:t>
            </a:r>
            <a:r>
              <a:rPr sz="125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Plan the</a:t>
            </a:r>
            <a:r>
              <a:rPr sz="1200" spc="17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website design: Before</a:t>
            </a:r>
            <a:r>
              <a:rPr sz="1200" spc="12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starting</a:t>
            </a:r>
            <a:r>
              <a:rPr sz="1200" spc="12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with</a:t>
            </a:r>
            <a:r>
              <a:rPr sz="1200" spc="14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17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development</a:t>
            </a:r>
            <a:r>
              <a:rPr sz="1200" spc="-11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of</a:t>
            </a:r>
            <a:r>
              <a:rPr sz="1200" spc="2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17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website, you</a:t>
            </a:r>
            <a:r>
              <a:rPr sz="1200" spc="1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should have a</a:t>
            </a:r>
            <a:r>
              <a:rPr sz="1200" spc="15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clear idea of</a:t>
            </a:r>
            <a:r>
              <a:rPr sz="1200" spc="2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how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0580" y="1082075"/>
            <a:ext cx="2776702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you want your website to look and feel.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9130" y="1443094"/>
            <a:ext cx="8012011" cy="21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250" dirty="0">
                <a:solidFill>
                  <a:srgbClr val="000000"/>
                </a:solidFill>
                <a:latin typeface="BSMNCE+Wingdings-Regular"/>
                <a:cs typeface="BSMNCE+Wingdings-Regular"/>
              </a:rPr>
              <a:t>v</a:t>
            </a:r>
            <a:r>
              <a:rPr sz="125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Choose</a:t>
            </a:r>
            <a:r>
              <a:rPr sz="1200" spc="56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582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appropriate</a:t>
            </a:r>
            <a:r>
              <a:rPr sz="1200" spc="555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frontend</a:t>
            </a:r>
            <a:r>
              <a:rPr sz="1200" spc="57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framework:</a:t>
            </a:r>
            <a:r>
              <a:rPr sz="1200" spc="578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582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frontend</a:t>
            </a:r>
            <a:r>
              <a:rPr sz="1200" spc="57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framework</a:t>
            </a:r>
            <a:r>
              <a:rPr sz="1200" spc="57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you</a:t>
            </a:r>
            <a:r>
              <a:rPr sz="1200" spc="576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choose</a:t>
            </a:r>
            <a:r>
              <a:rPr sz="1200" spc="567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should</a:t>
            </a:r>
            <a:r>
              <a:rPr sz="1200" spc="56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be</a:t>
            </a:r>
            <a:r>
              <a:rPr sz="1200" spc="576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scalable,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0580" y="1630714"/>
            <a:ext cx="4800421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maintainable, and adaptable to the latest trends in web development.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9130" y="1991734"/>
            <a:ext cx="8018186" cy="21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250" dirty="0">
                <a:solidFill>
                  <a:srgbClr val="000000"/>
                </a:solidFill>
                <a:latin typeface="BSMNCE+Wingdings-Regular"/>
                <a:cs typeface="BSMNCE+Wingdings-Regular"/>
              </a:rPr>
              <a:t>v</a:t>
            </a:r>
            <a:r>
              <a:rPr sz="125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Develop</a:t>
            </a:r>
            <a:r>
              <a:rPr sz="1200" spc="5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7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website</a:t>
            </a:r>
            <a:r>
              <a:rPr sz="1200" spc="61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layout:</a:t>
            </a:r>
            <a:r>
              <a:rPr sz="1200" spc="68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Start</a:t>
            </a:r>
            <a:r>
              <a:rPr sz="1200" spc="8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by</a:t>
            </a:r>
            <a:r>
              <a:rPr sz="1200" spc="7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creating</a:t>
            </a:r>
            <a:r>
              <a:rPr sz="1200" spc="6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7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basic</a:t>
            </a:r>
            <a:r>
              <a:rPr sz="1200" spc="6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layout</a:t>
            </a:r>
            <a:r>
              <a:rPr sz="1200" spc="62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of</a:t>
            </a:r>
            <a:r>
              <a:rPr sz="1200" spc="76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your</a:t>
            </a:r>
            <a:r>
              <a:rPr sz="1200" spc="68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website,</a:t>
            </a:r>
            <a:r>
              <a:rPr sz="1200" spc="64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which</a:t>
            </a:r>
            <a:r>
              <a:rPr sz="1200" spc="6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includes</a:t>
            </a:r>
            <a:r>
              <a:rPr sz="1200" spc="5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7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navigation</a:t>
            </a:r>
            <a:r>
              <a:rPr sz="1200" spc="46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bar,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0580" y="2179354"/>
            <a:ext cx="2370556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header, footer, and content area.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9130" y="2540374"/>
            <a:ext cx="8009548" cy="21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250" dirty="0">
                <a:solidFill>
                  <a:srgbClr val="000000"/>
                </a:solidFill>
                <a:latin typeface="BSMNCE+Wingdings-Regular"/>
                <a:cs typeface="BSMNCE+Wingdings-Regular"/>
              </a:rPr>
              <a:t>v</a:t>
            </a:r>
            <a:r>
              <a:rPr sz="125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Design</a:t>
            </a:r>
            <a:r>
              <a:rPr sz="1200" spc="25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4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user</a:t>
            </a:r>
            <a:r>
              <a:rPr sz="1200" spc="38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interface:</a:t>
            </a:r>
            <a:r>
              <a:rPr sz="1200" spc="4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Once</a:t>
            </a:r>
            <a:r>
              <a:rPr sz="1200" spc="4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you</a:t>
            </a:r>
            <a:r>
              <a:rPr sz="1200" spc="37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have</a:t>
            </a:r>
            <a:r>
              <a:rPr sz="1200" spc="3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4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layout</a:t>
            </a:r>
            <a:r>
              <a:rPr sz="1200" spc="34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in</a:t>
            </a:r>
            <a:r>
              <a:rPr sz="1200" spc="38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place,</a:t>
            </a:r>
            <a:r>
              <a:rPr sz="1200" spc="34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you</a:t>
            </a:r>
            <a:r>
              <a:rPr sz="1200" spc="37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can</a:t>
            </a:r>
            <a:r>
              <a:rPr sz="1200" spc="37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focus</a:t>
            </a:r>
            <a:r>
              <a:rPr sz="1200" spc="4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on</a:t>
            </a:r>
            <a:r>
              <a:rPr sz="1200" spc="37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designing</a:t>
            </a:r>
            <a:r>
              <a:rPr sz="1200" spc="11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4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user</a:t>
            </a:r>
            <a:r>
              <a:rPr sz="1200" spc="38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interface.</a:t>
            </a:r>
            <a:r>
              <a:rPr sz="1200" spc="4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0580" y="2727995"/>
            <a:ext cx="786030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includes creating a color scheme, typography, icons, and images that align with your website's brand and purpose.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29" y="3467836"/>
            <a:ext cx="8054548" cy="1072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GMTFIF+EBGaramond-Bold"/>
                <a:cs typeface="GMTFIF+EBGaramond-Bold"/>
              </a:rPr>
              <a:t>Summaryꢀofꢀyourꢀtask</a:t>
            </a:r>
          </a:p>
          <a:p>
            <a:pPr marL="40901" marR="0">
              <a:lnSpc>
                <a:spcPts val="1340"/>
              </a:lnSpc>
              <a:spcBef>
                <a:spcPts val="19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In</a:t>
            </a:r>
            <a:r>
              <a:rPr sz="1200" spc="244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23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step-wise</a:t>
            </a:r>
            <a:r>
              <a:rPr sz="1200" spc="225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description,</a:t>
            </a:r>
            <a:r>
              <a:rPr sz="1200" spc="221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</a:t>
            </a:r>
            <a:r>
              <a:rPr sz="1200" spc="247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outlined</a:t>
            </a:r>
            <a:r>
              <a:rPr sz="1200" spc="216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23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key</a:t>
            </a:r>
            <a:r>
              <a:rPr sz="1200" spc="23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steps</a:t>
            </a:r>
            <a:r>
              <a:rPr sz="1200" spc="23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involved</a:t>
            </a:r>
            <a:r>
              <a:rPr sz="1200" spc="216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in</a:t>
            </a:r>
            <a:r>
              <a:rPr sz="1200" spc="233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creating</a:t>
            </a:r>
            <a:r>
              <a:rPr sz="1200" spc="225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23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frontend</a:t>
            </a:r>
            <a:r>
              <a:rPr sz="1200" spc="22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of</a:t>
            </a:r>
            <a:r>
              <a:rPr sz="1200" spc="242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23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website,</a:t>
            </a:r>
            <a:r>
              <a:rPr sz="1200" spc="22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including</a:t>
            </a:r>
          </a:p>
          <a:p>
            <a:pPr marL="40901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planning</a:t>
            </a:r>
            <a:r>
              <a:rPr sz="1200" spc="300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331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website</a:t>
            </a:r>
            <a:r>
              <a:rPr sz="1200" spc="31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design,</a:t>
            </a:r>
            <a:r>
              <a:rPr sz="1200" spc="31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choosing</a:t>
            </a:r>
            <a:r>
              <a:rPr sz="1200" spc="30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an</a:t>
            </a:r>
            <a:r>
              <a:rPr sz="1200" spc="326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appropriate</a:t>
            </a:r>
            <a:r>
              <a:rPr sz="1200" spc="304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frontend</a:t>
            </a:r>
            <a:r>
              <a:rPr sz="1200" spc="323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framework,</a:t>
            </a:r>
            <a:r>
              <a:rPr sz="1200" spc="32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developing</a:t>
            </a:r>
            <a:r>
              <a:rPr sz="1200" spc="295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331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website</a:t>
            </a:r>
            <a:r>
              <a:rPr sz="1200" spc="31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layout</a:t>
            </a:r>
            <a:r>
              <a:rPr sz="1200" spc="322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and</a:t>
            </a:r>
          </a:p>
          <a:p>
            <a:pPr marL="40901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functionality,</a:t>
            </a:r>
            <a:r>
              <a:rPr sz="1200" spc="-3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implementing</a:t>
            </a:r>
            <a:r>
              <a:rPr sz="1200" spc="31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responsive</a:t>
            </a:r>
            <a:r>
              <a:rPr sz="1200" spc="37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design,</a:t>
            </a:r>
            <a:r>
              <a:rPr sz="1200" spc="46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testing</a:t>
            </a:r>
            <a:r>
              <a:rPr sz="1200" spc="56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61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website,</a:t>
            </a:r>
            <a:r>
              <a:rPr sz="1200" spc="52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launching</a:t>
            </a:r>
            <a:r>
              <a:rPr sz="1200" spc="2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it,</a:t>
            </a:r>
            <a:r>
              <a:rPr sz="1200" spc="70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and</a:t>
            </a:r>
            <a:r>
              <a:rPr sz="1200" spc="50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continuously</a:t>
            </a:r>
            <a:r>
              <a:rPr sz="1200" spc="34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updating</a:t>
            </a:r>
            <a:r>
              <a:rPr sz="1200" spc="37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it</a:t>
            </a:r>
            <a:r>
              <a:rPr sz="1200" spc="64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to</a:t>
            </a:r>
            <a:r>
              <a:rPr sz="1200" spc="66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keep</a:t>
            </a:r>
          </a:p>
          <a:p>
            <a:pPr marL="40901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it relevant and engaging.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9131" y="4698074"/>
            <a:ext cx="8009126" cy="42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Overall,</a:t>
            </a:r>
            <a:r>
              <a:rPr sz="1200" spc="201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my</a:t>
            </a:r>
            <a:r>
              <a:rPr sz="1200" spc="20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task</a:t>
            </a:r>
            <a:r>
              <a:rPr sz="1200" spc="20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involved</a:t>
            </a:r>
            <a:r>
              <a:rPr sz="1200" spc="182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providing</a:t>
            </a:r>
            <a:r>
              <a:rPr sz="1200" spc="177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a</a:t>
            </a:r>
            <a:r>
              <a:rPr sz="1200" spc="203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comprehensive</a:t>
            </a:r>
            <a:r>
              <a:rPr sz="1200" spc="173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overview</a:t>
            </a:r>
            <a:r>
              <a:rPr sz="1200" spc="187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of</a:t>
            </a:r>
            <a:r>
              <a:rPr sz="1200" spc="207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204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project</a:t>
            </a:r>
            <a:r>
              <a:rPr sz="1200" spc="196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and</a:t>
            </a:r>
            <a:r>
              <a:rPr sz="1200" spc="195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outlining</a:t>
            </a:r>
            <a:r>
              <a:rPr sz="1200" spc="17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204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steps</a:t>
            </a:r>
            <a:r>
              <a:rPr sz="1200" spc="204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required</a:t>
            </a:r>
            <a:r>
              <a:rPr sz="1200" spc="182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to</a:t>
            </a:r>
          </a:p>
          <a:p>
            <a:pPr marL="0" marR="0">
              <a:lnSpc>
                <a:spcPts val="1564"/>
              </a:lnSpc>
              <a:spcBef>
                <a:spcPts val="11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create a functional and engaging frontend for a social media </a:t>
            </a:r>
            <a:r>
              <a:rPr sz="1200" spc="-15" dirty="0">
                <a:solidFill>
                  <a:srgbClr val="000000"/>
                </a:solidFill>
                <a:latin typeface="MJTNPA+ArialMT"/>
                <a:cs typeface="MJTNPA+ArialMT"/>
              </a:rPr>
              <a:t>website</a:t>
            </a:r>
            <a:r>
              <a:rPr sz="1400" dirty="0">
                <a:solidFill>
                  <a:srgbClr val="000000"/>
                </a:solidFill>
                <a:latin typeface="MJTNPA+ArialMT"/>
                <a:cs typeface="MJTNPA+ArialMT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GMTFIF+EBGaramond-Bold"/>
                <a:cs typeface="GMTFIF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0709" y="975995"/>
            <a:ext cx="1453642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FrontendꢀforꢀSocialꢀMediaꢀ</a:t>
            </a:r>
          </a:p>
          <a:p>
            <a:pPr marL="82550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WebApp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75995"/>
            <a:ext cx="1612392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Setupꢀbasicꢀstructureꢀofꢀsocialꢀ</a:t>
            </a:r>
          </a:p>
          <a:p>
            <a:pPr marL="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mediaꢀWebAppꢀprojectꢀ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203510"/>
            <a:ext cx="1869185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Createꢀaꢀmainꢀcomponentꢀwithꢀtheꢀ</a:t>
            </a:r>
          </a:p>
          <a:p>
            <a:pPr marL="446087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outerꢀstructureꢀofꢀwebsite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203501"/>
            <a:ext cx="1612900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Createꢀmainꢀcomponentꢀwithꢀ</a:t>
            </a:r>
          </a:p>
          <a:p>
            <a:pPr marL="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MTFIF+EBGaramond-Bold"/>
                <a:cs typeface="GMTFIF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63737"/>
            <a:ext cx="1534540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Createꢀaꢀbuttonꢀcomponentꢀ</a:t>
            </a:r>
          </a:p>
          <a:p>
            <a:pPr marL="331787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63737"/>
            <a:ext cx="1450975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CreateꢀaꢀCSSꢀfileꢀforꢀsocialꢀ</a:t>
            </a:r>
          </a:p>
          <a:p>
            <a:pPr marL="0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mediaꢀWebApp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73436"/>
            <a:ext cx="1557147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Createꢀaꢀ`ꢀevaluateExpresion`ꢀ</a:t>
            </a:r>
          </a:p>
          <a:p>
            <a:pPr marL="128587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49636"/>
            <a:ext cx="1386078" cy="186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475214"/>
            <a:ext cx="3209537" cy="4121944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49AA9-5750-3FD2-4AFC-51AF2E55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733964"/>
            <a:ext cx="2558034" cy="829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Frontend: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878475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1570482"/>
            <a:ext cx="2496312" cy="685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A98296-AAC5-3AC3-9A11-0D6DBC653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8" t="8920" r="22354" b="10329"/>
          <a:stretch/>
        </p:blipFill>
        <p:spPr>
          <a:xfrm>
            <a:off x="3790784" y="431993"/>
            <a:ext cx="4968590" cy="407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6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IGPEFR+PublicSans-BoldItalic"/>
                <a:cs typeface="IGPEFR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IGPEFR+PublicSans-BoldItalic"/>
                <a:cs typeface="IGPEFR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IGPEFR+PublicSans-BoldItalic"/>
                <a:cs typeface="IGPEFR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682" y="2215742"/>
            <a:ext cx="2279891" cy="361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BD8738"/>
                </a:solidFill>
                <a:latin typeface="MJTNPA+ArialMT"/>
                <a:cs typeface="MJTNPA+ArialMT"/>
              </a:rPr>
              <a:t>https://github.com/Joel449-gif/NM-</a:t>
            </a:r>
          </a:p>
          <a:p>
            <a:pPr marL="261937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sz="1100" dirty="0">
                <a:solidFill>
                  <a:srgbClr val="BD8738"/>
                </a:solidFill>
                <a:latin typeface="MJTNPA+ArialMT"/>
                <a:cs typeface="MJTNPA+ArialMT"/>
              </a:rPr>
              <a:t>FSD/tree/main/Task%202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Frontend: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48</cp:revision>
  <dcterms:modified xsi:type="dcterms:W3CDTF">2023-05-16T15:39:31Z</dcterms:modified>
</cp:coreProperties>
</file>