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KGVTIR+Wingdings-Regular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7E76D9-A59D-088E-0323-5A4E7288AF6A}" v="11" dt="2023-05-16T15:57:51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2673" y="2147307"/>
            <a:ext cx="3326144" cy="1066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3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Georgia"/>
                <a:cs typeface="Georgia"/>
              </a:rPr>
              <a:t>Calculator and Text</a:t>
            </a:r>
          </a:p>
          <a:p>
            <a:pPr marL="0" marR="0">
              <a:lnSpc>
                <a:spcPts val="2335"/>
              </a:lnSpc>
              <a:spcBef>
                <a:spcPts val="594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Georgia"/>
                <a:cs typeface="Georgia"/>
              </a:rPr>
              <a:t>Editor using</a:t>
            </a:r>
            <a:r>
              <a:rPr sz="2400" b="1" spc="1211" dirty="0">
                <a:solidFill>
                  <a:srgbClr val="223669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223669"/>
                </a:solidFill>
                <a:latin typeface="Georgia"/>
                <a:cs typeface="Georgia"/>
              </a:rPr>
              <a:t>HTML</a:t>
            </a:r>
          </a:p>
          <a:p>
            <a:pPr marL="0" marR="0">
              <a:lnSpc>
                <a:spcPts val="2335"/>
              </a:lnSpc>
              <a:spcBef>
                <a:spcPts val="594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Georgia"/>
                <a:cs typeface="Georgia"/>
              </a:rPr>
              <a:t>and 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92" y="3471726"/>
            <a:ext cx="1351015" cy="2949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>
              <a:lnSpc>
                <a:spcPts val="233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Georgia"/>
                <a:cs typeface="Georgia"/>
              </a:rPr>
              <a:t>Task - </a:t>
            </a:r>
            <a:r>
              <a:rPr lang="en-US" sz="2400" b="1" dirty="0">
                <a:solidFill>
                  <a:srgbClr val="223669"/>
                </a:solidFill>
                <a:latin typeface="Georgia"/>
                <a:cs typeface="Georgia"/>
              </a:rPr>
              <a:t>3</a:t>
            </a:r>
            <a:endParaRPr sz="2400" b="1" dirty="0">
              <a:solidFill>
                <a:srgbClr val="223669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8003" y="2474661"/>
            <a:ext cx="1559825" cy="2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Georgia"/>
                <a:cs typeface="Georgia"/>
              </a:rPr>
              <a:t>LMS Username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5525" y="2474661"/>
            <a:ext cx="2185139" cy="1868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2393" marR="0">
              <a:lnSpc>
                <a:spcPts val="136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Georgia"/>
                <a:cs typeface="Georgia"/>
              </a:rPr>
              <a:t>Name</a:t>
            </a:r>
          </a:p>
          <a:p>
            <a:pPr marL="0" marR="0">
              <a:lnSpc>
                <a:spcPts val="1363"/>
              </a:lnSpc>
              <a:spcBef>
                <a:spcPts val="1727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DHANUSHMATI S</a:t>
            </a:r>
            <a:r>
              <a:rPr sz="1400" spc="1298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A55</a:t>
            </a:r>
          </a:p>
          <a:p>
            <a:pPr marL="0" marR="0">
              <a:lnSpc>
                <a:spcPts val="1363"/>
              </a:lnSpc>
              <a:spcBef>
                <a:spcPts val="201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JOEL JOSEPH</a:t>
            </a:r>
            <a:r>
              <a:rPr sz="1400" spc="393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A55</a:t>
            </a:r>
          </a:p>
          <a:p>
            <a:pPr marL="0" marR="0">
              <a:lnSpc>
                <a:spcPts val="1363"/>
              </a:lnSpc>
              <a:spcBef>
                <a:spcPts val="201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MADHUMITHA R</a:t>
            </a:r>
            <a:r>
              <a:rPr sz="1400" spc="1663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A55</a:t>
            </a:r>
          </a:p>
          <a:p>
            <a:pPr marL="0" marR="0">
              <a:lnSpc>
                <a:spcPts val="1363"/>
              </a:lnSpc>
              <a:spcBef>
                <a:spcPts val="1727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PADMAVATHI G</a:t>
            </a:r>
            <a:r>
              <a:rPr sz="1400" spc="240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A55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53537" y="2474661"/>
            <a:ext cx="678941" cy="2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Georgia"/>
                <a:cs typeface="Georgia"/>
              </a:rPr>
              <a:t>Batch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1445" y="2873490"/>
            <a:ext cx="1087933" cy="211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2113a55306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1445" y="3303092"/>
            <a:ext cx="1043917" cy="211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2113a55317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445" y="3732696"/>
            <a:ext cx="1085415" cy="61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2113a55323</a:t>
            </a:r>
          </a:p>
          <a:p>
            <a:pPr marL="0" marR="0">
              <a:lnSpc>
                <a:spcPts val="1363"/>
              </a:lnSpc>
              <a:spcBef>
                <a:spcPts val="1727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2113a55330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3" y="331309"/>
            <a:ext cx="2785401" cy="26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eorgia"/>
                <a:cs typeface="Georgia"/>
              </a:rPr>
              <a:t>Step-Wise 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43" y="608095"/>
            <a:ext cx="3239282" cy="1736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9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Define the Purpose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Choose the Programming Language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Plan the Layout</a:t>
            </a:r>
          </a:p>
          <a:p>
            <a:pPr marL="0" marR="0">
              <a:lnSpc>
                <a:spcPts val="1609"/>
              </a:lnSpc>
              <a:spcBef>
                <a:spcPts val="2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Create HTML Markup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Style with CSS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Add JavaScript Functionality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Test and Debug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Deploy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8243" y="2314975"/>
            <a:ext cx="2113630" cy="24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Maintain and Update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8229" y="3021309"/>
            <a:ext cx="2746286" cy="26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Georgia"/>
                <a:cs typeface="Georgia"/>
              </a:rPr>
              <a:t>Summary of your task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7338" y="3329067"/>
            <a:ext cx="8128653" cy="12780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42545" marR="0" algn="just">
              <a:lnSpc>
                <a:spcPts val="136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A calculator website is a website that provides users with the ability to perform mathematical</a:t>
            </a:r>
            <a:endParaRPr lang="en-US"/>
          </a:p>
          <a:p>
            <a:pPr marL="0" marR="0" algn="just">
              <a:lnSpc>
                <a:spcPts val="1363"/>
              </a:lnSpc>
              <a:spcBef>
                <a:spcPts val="26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calculations and functions online. To create a calculator website, the purpose must be defined, the</a:t>
            </a:r>
          </a:p>
          <a:p>
            <a:pPr marL="0" marR="0" algn="just">
              <a:lnSpc>
                <a:spcPts val="1363"/>
              </a:lnSpc>
              <a:spcBef>
                <a:spcPts val="31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appropriate programming language and CMS chosen, and a plan for layout and design must be</a:t>
            </a:r>
          </a:p>
          <a:p>
            <a:pPr marL="0" marR="0" algn="just">
              <a:lnSpc>
                <a:spcPts val="1363"/>
              </a:lnSpc>
              <a:spcBef>
                <a:spcPts val="31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established. The website should be developed with HTML, CSS, and JavaScript, thoroughly tested and</a:t>
            </a:r>
          </a:p>
          <a:p>
            <a:pPr marL="0" marR="0" algn="just">
              <a:lnSpc>
                <a:spcPts val="1363"/>
              </a:lnSpc>
              <a:spcBef>
                <a:spcPts val="31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debugged, optimized for search engines, and deployed securely. Regular maintenance and updates are</a:t>
            </a:r>
          </a:p>
          <a:p>
            <a:pPr marL="0" marR="0" algn="just">
              <a:lnSpc>
                <a:spcPts val="1363"/>
              </a:lnSpc>
              <a:spcBef>
                <a:spcPts val="31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necessary to keep the website functional and up to date with the latest 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4983" y="428484"/>
            <a:ext cx="3745083" cy="33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3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Georgia"/>
                <a:cs typeface="Georgia"/>
              </a:rPr>
              <a:t>Assessment 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96985" y="1028481"/>
            <a:ext cx="2098633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Setup basic structure of text-editor</a:t>
            </a:r>
          </a:p>
          <a:p>
            <a:pPr marL="0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121" y="1081556"/>
            <a:ext cx="2125499" cy="161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Setup Project for Calculator 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711" y="2140682"/>
            <a:ext cx="2411434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Create a main component with the outer</a:t>
            </a:r>
          </a:p>
          <a:p>
            <a:pPr marL="1022350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structure of 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32083" y="2140682"/>
            <a:ext cx="1945149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Create main component with all</a:t>
            </a:r>
          </a:p>
          <a:p>
            <a:pPr marL="0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feature 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48111" y="2323028"/>
            <a:ext cx="1400100" cy="26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eorgia"/>
                <a:cs typeface="Georgia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8828" y="3470559"/>
            <a:ext cx="2134085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Create a button component with on</a:t>
            </a:r>
          </a:p>
          <a:p>
            <a:pPr marL="1258887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click 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37196" y="3470559"/>
            <a:ext cx="1975600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Create a json object to store data</a:t>
            </a:r>
          </a:p>
          <a:p>
            <a:pPr marL="0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for text 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27641" y="4300023"/>
            <a:ext cx="1834756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Create a ` evaluateExpresion`</a:t>
            </a:r>
          </a:p>
          <a:p>
            <a:pPr marL="242887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function to evaluate 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06621" y="4376223"/>
            <a:ext cx="1547502" cy="161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Push both code to 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07631" y="937938"/>
            <a:ext cx="2421009" cy="26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4"/>
              </a:lnSpc>
              <a:spcBef>
                <a:spcPts val="0"/>
              </a:spcBef>
              <a:spcAft>
                <a:spcPts val="0"/>
              </a:spcAft>
            </a:pPr>
            <a:r>
              <a:rPr sz="1800" b="1" i="1" dirty="0">
                <a:solidFill>
                  <a:srgbClr val="FFFFFF"/>
                </a:solidFill>
                <a:latin typeface="Georgia"/>
                <a:cs typeface="Georgia"/>
              </a:rPr>
              <a:t>Submission 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6420" y="2190612"/>
            <a:ext cx="3278051" cy="4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18" marR="0">
              <a:lnSpc>
                <a:spcPts val="136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BD8738"/>
                </a:solidFill>
                <a:latin typeface="Georgia"/>
                <a:cs typeface="Georgia"/>
              </a:rPr>
              <a:t>https://github.com/Joel449-</a:t>
            </a:r>
          </a:p>
          <a:p>
            <a:pPr marL="0" marR="0">
              <a:lnSpc>
                <a:spcPts val="1362"/>
              </a:lnSpc>
              <a:spcBef>
                <a:spcPts val="267"/>
              </a:spcBef>
              <a:spcAft>
                <a:spcPts val="0"/>
              </a:spcAft>
            </a:pPr>
            <a:r>
              <a:rPr sz="1400" b="1" dirty="0">
                <a:solidFill>
                  <a:srgbClr val="BD8738"/>
                </a:solidFill>
                <a:latin typeface="Georgia"/>
                <a:cs typeface="Georgia"/>
              </a:rPr>
              <a:t>gif/NM-FSD/tree/main/Task%202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7</cp:revision>
  <dcterms:modified xsi:type="dcterms:W3CDTF">2023-05-16T15:58:50Z</dcterms:modified>
</cp:coreProperties>
</file>