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6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11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45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47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593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65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3560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4243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810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522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731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52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96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19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0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50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9F06D-3D90-4250-87B8-37CA571DB900}" type="datetimeFigureOut">
              <a:rPr lang="pt-PT" smtClean="0"/>
              <a:t>16/07/2023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EDE0-24BB-4189-BE10-FA1F8EBD53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9360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BE3E6D0-1655-4511-9104-A6FB4484CED4}"/>
              </a:ext>
            </a:extLst>
          </p:cNvPr>
          <p:cNvSpPr txBox="1"/>
          <p:nvPr/>
        </p:nvSpPr>
        <p:spPr>
          <a:xfrm>
            <a:off x="3343702" y="573206"/>
            <a:ext cx="507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Instituto Médio... 				...E tecnologia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862D28-E3FD-43B6-BE6B-2AACDAC7AE52}"/>
              </a:ext>
            </a:extLst>
          </p:cNvPr>
          <p:cNvSpPr txBox="1"/>
          <p:nvPr/>
        </p:nvSpPr>
        <p:spPr>
          <a:xfrm>
            <a:off x="4701653" y="5915462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By: Nogueira D. Joel</a:t>
            </a:r>
          </a:p>
        </p:txBody>
      </p:sp>
    </p:spTree>
    <p:extLst>
      <p:ext uri="{BB962C8B-B14F-4D97-AF65-F5344CB8AC3E}">
        <p14:creationId xmlns:p14="http://schemas.microsoft.com/office/powerpoint/2010/main" val="425684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12D353-B7D0-4B5E-80FB-0326B0580AC6}"/>
              </a:ext>
            </a:extLst>
          </p:cNvPr>
          <p:cNvSpPr txBox="1"/>
          <p:nvPr/>
        </p:nvSpPr>
        <p:spPr>
          <a:xfrm>
            <a:off x="439003" y="464024"/>
            <a:ext cx="1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35min pra fazer sapoha tmlc num é possivel, enfim da o like e se inscreva no canal do minato tropa, fui...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A9B92E-6AC6-41DF-A202-17CACC73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1" y="1146412"/>
            <a:ext cx="6487236" cy="48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8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C6F9FD1-52C5-4C31-9E81-F6DB8277CCB7}"/>
              </a:ext>
            </a:extLst>
          </p:cNvPr>
          <p:cNvSpPr txBox="1"/>
          <p:nvPr/>
        </p:nvSpPr>
        <p:spPr>
          <a:xfrm>
            <a:off x="204717" y="163773"/>
            <a:ext cx="237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1. Quanto a interface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4D4B96-1CAF-4E57-969F-64FB7B5E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" y="832614"/>
            <a:ext cx="5324292" cy="44570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26D7B2-CB81-4596-8623-26ACCB747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22" y="832614"/>
            <a:ext cx="4819952" cy="44530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706B14-0516-4B92-8AA3-3515A5E6E26A}"/>
              </a:ext>
            </a:extLst>
          </p:cNvPr>
          <p:cNvSpPr txBox="1"/>
          <p:nvPr/>
        </p:nvSpPr>
        <p:spPr>
          <a:xfrm flipH="1">
            <a:off x="445826" y="5589174"/>
            <a:ext cx="5324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 cadastro temos 3 campos com validacao no campo de nome so sera aceito um nome com 3 digitos no mínimo, no email so aceitara emails validos e á senha devera ter 8 digitos no minimo.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E714D9-6740-4DCB-9A7A-D33A5098A576}"/>
              </a:ext>
            </a:extLst>
          </p:cNvPr>
          <p:cNvSpPr txBox="1"/>
          <p:nvPr/>
        </p:nvSpPr>
        <p:spPr>
          <a:xfrm flipH="1">
            <a:off x="6867708" y="5589173"/>
            <a:ext cx="5324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 Login ao introduzirmos o nome e senha errados ele mostrara a mensagem nome ou senha invalidos o nome e senha que serao aceitos sera somente (‘Mário’) para ambos.</a:t>
            </a:r>
          </a:p>
        </p:txBody>
      </p:sp>
    </p:spTree>
    <p:extLst>
      <p:ext uri="{BB962C8B-B14F-4D97-AF65-F5344CB8AC3E}">
        <p14:creationId xmlns:p14="http://schemas.microsoft.com/office/powerpoint/2010/main" val="23548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37C227-9585-4E53-BE3F-9C192E8BC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48" y="811284"/>
            <a:ext cx="5572903" cy="47441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82D532-3875-49DE-BEDC-B4F26E5086E0}"/>
              </a:ext>
            </a:extLst>
          </p:cNvPr>
          <p:cNvSpPr txBox="1"/>
          <p:nvPr/>
        </p:nvSpPr>
        <p:spPr>
          <a:xfrm>
            <a:off x="109181" y="163773"/>
            <a:ext cx="3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2. Nome e senha corretos do login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FBAC26-151F-4D05-9EDB-24B3CFAAEC5D}"/>
              </a:ext>
            </a:extLst>
          </p:cNvPr>
          <p:cNvSpPr txBox="1"/>
          <p:nvPr/>
        </p:nvSpPr>
        <p:spPr>
          <a:xfrm>
            <a:off x="914400" y="2606722"/>
            <a:ext cx="92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Nome: </a:t>
            </a:r>
          </a:p>
          <a:p>
            <a:r>
              <a:rPr lang="pt-PT" dirty="0"/>
              <a:t>Mario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968963-48BC-45D6-BCEF-181F2D5C6FB5}"/>
              </a:ext>
            </a:extLst>
          </p:cNvPr>
          <p:cNvSpPr txBox="1"/>
          <p:nvPr/>
        </p:nvSpPr>
        <p:spPr>
          <a:xfrm>
            <a:off x="914400" y="3604948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Senha:</a:t>
            </a:r>
          </a:p>
          <a:p>
            <a:r>
              <a:rPr lang="pt-PT" dirty="0"/>
              <a:t>Mario</a:t>
            </a:r>
          </a:p>
        </p:txBody>
      </p:sp>
    </p:spTree>
    <p:extLst>
      <p:ext uri="{BB962C8B-B14F-4D97-AF65-F5344CB8AC3E}">
        <p14:creationId xmlns:p14="http://schemas.microsoft.com/office/powerpoint/2010/main" val="305996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B64120-788F-4C75-BB02-548D96B05624}"/>
              </a:ext>
            </a:extLst>
          </p:cNvPr>
          <p:cNvSpPr txBox="1"/>
          <p:nvPr/>
        </p:nvSpPr>
        <p:spPr>
          <a:xfrm>
            <a:off x="163773" y="136478"/>
            <a:ext cx="40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4. Explicando o codigo do 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A2887D-AB2F-467B-8434-F0A5288F6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642287"/>
            <a:ext cx="8714244" cy="5922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952C22D-5F5F-47F4-877D-2B5413011D2D}"/>
              </a:ext>
            </a:extLst>
          </p:cNvPr>
          <p:cNvSpPr txBox="1"/>
          <p:nvPr/>
        </p:nvSpPr>
        <p:spPr>
          <a:xfrm>
            <a:off x="9184943" y="791570"/>
            <a:ext cx="30070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Comecando do comeco ignora-se os itens em verde que sao comentarios, foram declaradas 4 variaveis uma para o formulario (form), uma para todos os inputs (campos), uma para os textos de erro que aparecem em vermelho no cadastro (spans) e outra para o email que é um regex que peguei na net serve para validar o email. Em seguida apos os  comentarios chamamos o (form.addEventListener) para criar um evento que irá chamar as nossas funcoes que criamos dentro do codigo, cont...</a:t>
            </a:r>
          </a:p>
        </p:txBody>
      </p:sp>
    </p:spTree>
    <p:extLst>
      <p:ext uri="{BB962C8B-B14F-4D97-AF65-F5344CB8AC3E}">
        <p14:creationId xmlns:p14="http://schemas.microsoft.com/office/powerpoint/2010/main" val="1971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B64120-788F-4C75-BB02-548D96B05624}"/>
              </a:ext>
            </a:extLst>
          </p:cNvPr>
          <p:cNvSpPr txBox="1"/>
          <p:nvPr/>
        </p:nvSpPr>
        <p:spPr>
          <a:xfrm>
            <a:off x="163773" y="13647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4. Explicando o codigo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2C22D-5F5F-47F4-877D-2B5413011D2D}"/>
              </a:ext>
            </a:extLst>
          </p:cNvPr>
          <p:cNvSpPr txBox="1"/>
          <p:nvPr/>
        </p:nvSpPr>
        <p:spPr>
          <a:xfrm>
            <a:off x="9184943" y="791570"/>
            <a:ext cx="30070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...  A primeira funcao que criamos foi a setError (imagem anterior) esta funcao pega o index ou seja todos os nossos inputs que estao armazenados dentro de uma array chamada ´campos’ ao chamar essa funcao ela atribui uma borda vermelha ao nosso input e chama os nossos spans (textos previamente escondidos com css usando display: none;) entao esta funcao exibe que a informacao introduzida no input esta incorreta. A proxima funcao removeError, cont...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5CAF76-8815-4125-936B-0718B6052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791570"/>
            <a:ext cx="8184749" cy="546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3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B64120-788F-4C75-BB02-548D96B05624}"/>
              </a:ext>
            </a:extLst>
          </p:cNvPr>
          <p:cNvSpPr txBox="1"/>
          <p:nvPr/>
        </p:nvSpPr>
        <p:spPr>
          <a:xfrm>
            <a:off x="163773" y="13647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4. Explicando o codigo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2C22D-5F5F-47F4-877D-2B5413011D2D}"/>
              </a:ext>
            </a:extLst>
          </p:cNvPr>
          <p:cNvSpPr txBox="1"/>
          <p:nvPr/>
        </p:nvSpPr>
        <p:spPr>
          <a:xfrm>
            <a:off x="9184943" y="791570"/>
            <a:ext cx="30070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... A funcao removeError retira a borda vermelho e os spans (textos escondidos) dando a perceber que agora a informacao esta correta. A proxima funcao nameValidate pega o numero de elementos do primeiro input na posicao (campos[0]) e se ele for menor que 3 ira chamar a funcao setError que ira adicionar a borda vermelha e os textos escondidos, o mesmo vale para as funcoes emailValidate e passwordValidate cont...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5CAF76-8815-4125-936B-0718B6052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791570"/>
            <a:ext cx="8184749" cy="546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B64120-788F-4C75-BB02-548D96B05624}"/>
              </a:ext>
            </a:extLst>
          </p:cNvPr>
          <p:cNvSpPr txBox="1"/>
          <p:nvPr/>
        </p:nvSpPr>
        <p:spPr>
          <a:xfrm>
            <a:off x="163773" y="13647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4. Explicando o codigo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2C22D-5F5F-47F4-877D-2B5413011D2D}"/>
              </a:ext>
            </a:extLst>
          </p:cNvPr>
          <p:cNvSpPr txBox="1"/>
          <p:nvPr/>
        </p:nvSpPr>
        <p:spPr>
          <a:xfrm>
            <a:off x="9184943" y="791570"/>
            <a:ext cx="3007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... A ultima funcao validado serve para caso todos os campos estajam corretamente preecnhidos nos redirecionar para a nossa pagina de boas vindas.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197134-379D-46AD-8A52-DDB2BB24C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851604"/>
            <a:ext cx="8780030" cy="52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B64120-788F-4C75-BB02-548D96B05624}"/>
              </a:ext>
            </a:extLst>
          </p:cNvPr>
          <p:cNvSpPr txBox="1"/>
          <p:nvPr/>
        </p:nvSpPr>
        <p:spPr>
          <a:xfrm>
            <a:off x="163773" y="13647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4. Explicando o codigo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2C22D-5F5F-47F4-877D-2B5413011D2D}"/>
              </a:ext>
            </a:extLst>
          </p:cNvPr>
          <p:cNvSpPr txBox="1"/>
          <p:nvPr/>
        </p:nvSpPr>
        <p:spPr>
          <a:xfrm>
            <a:off x="9184943" y="791570"/>
            <a:ext cx="30070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funcoes sao devidamente chamadas em cada campo necessario no primeiro input de Nome colocamos a funcao nameValidate que ja foi explicada anteriormente a funcao faz o seu trabalho de somente aceitar nomes com no minimo 3 digitos vemos a nossa tag span com um texto por dentro que é o texto escondido que sera chamado pela funcao setError quando a informacao for invalida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B14F97-BE9A-48AC-951A-72A72108A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7" y="791570"/>
            <a:ext cx="7630590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952C22D-5F5F-47F4-877D-2B5413011D2D}"/>
              </a:ext>
            </a:extLst>
          </p:cNvPr>
          <p:cNvSpPr txBox="1"/>
          <p:nvPr/>
        </p:nvSpPr>
        <p:spPr>
          <a:xfrm>
            <a:off x="9184943" y="791570"/>
            <a:ext cx="300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 login ignoramos toda informacao em verde sao comentarios aqui apenas criamos uma funcao como vemos na imagem abaixo a logValidation que compara caso o valor do nomeInput que é a variavel que recebe o nome do usuario seja igual a mario e o passwordInput que recebe a senha do usuario for igual a Mario alertar boas vindas e redirecionar para o welcome caso contrario da alertar nome ou senha invalidos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AB5AA0-CE50-4EDB-92E0-9157C0173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3968413"/>
            <a:ext cx="7144747" cy="27531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316886-65D3-41CC-B6C3-71D95B364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-1"/>
            <a:ext cx="6564573" cy="39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68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35</TotalTime>
  <Words>571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joel nogueira</dc:creator>
  <cp:lastModifiedBy>joel nogueira</cp:lastModifiedBy>
  <cp:revision>1</cp:revision>
  <dcterms:created xsi:type="dcterms:W3CDTF">2023-07-16T05:37:25Z</dcterms:created>
  <dcterms:modified xsi:type="dcterms:W3CDTF">2023-07-16T06:13:02Z</dcterms:modified>
</cp:coreProperties>
</file>