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GHG Emission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-Joel Gracelin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7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882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Problem Statement:</a:t>
            </a:r>
            <a:endParaRPr lang="en-US"/>
          </a:p>
          <a:p>
            <a:endParaRPr lang="en-US"/>
          </a:p>
          <a:p>
            <a:r>
              <a:rPr lang="en-US"/>
              <a:t>Project will analyze energy usage and greenhouse gas (GHG) emissions of Ontario's Broader Public Sector (BPS) organizations, leveraging a comprehensive database of reported data. We aim to identify trends, assess conservation effectiveness, and pinpoint areas for improvement, informing data-driven strategies to achieve climate change mitigation goals within the BPS.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Used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Tools Used </a:t>
            </a:r>
            <a:endParaRPr lang="en-US"/>
          </a:p>
          <a:p>
            <a:r>
              <a:rPr lang="en-US"/>
              <a:t>Excel</a:t>
            </a:r>
            <a:endParaRPr lang="en-US"/>
          </a:p>
          <a:p>
            <a:r>
              <a:rPr lang="en-US"/>
              <a:t>Python - Data Cleaning and Pre-Processing</a:t>
            </a:r>
            <a:endParaRPr lang="en-US"/>
          </a:p>
          <a:p>
            <a:r>
              <a:rPr lang="en-US"/>
              <a:t>Tableau- Data Visualizations </a:t>
            </a:r>
            <a:r>
              <a:rPr lang="en-IN" altLang="en-US"/>
              <a:t>(</a:t>
            </a:r>
            <a:r>
              <a:rPr lang="en-IN" altLang="en-US">
                <a:solidFill>
                  <a:srgbClr val="0070C0"/>
                </a:solidFill>
              </a:rPr>
              <a:t>https://public.tableau.com/views/GHGEmissions_17070490990470/Dashboard1?:language=en-US&amp;:display_count=n&amp;:origin=viz_share_link</a:t>
            </a:r>
            <a:r>
              <a:rPr lang="en-IN" altLang="en-US"/>
              <a:t>)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Approaches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data was collected and was skimmed in excel </a:t>
            </a:r>
            <a:endParaRPr lang="en-IN" altLang="en-US"/>
          </a:p>
          <a:p>
            <a:r>
              <a:rPr lang="en-IN" altLang="en-US"/>
              <a:t>The data was then loaded in jupyter notebooks to check for inconsistent column names then added on axis=0 ( row order)</a:t>
            </a:r>
            <a:endParaRPr lang="en-IN" altLang="en-US"/>
          </a:p>
          <a:p>
            <a:r>
              <a:rPr lang="en-IN" altLang="en-US"/>
              <a:t>The data was then checked for null and duplicated and was dealt accordingly </a:t>
            </a:r>
            <a:endParaRPr lang="en-IN" altLang="en-US"/>
          </a:p>
          <a:p>
            <a:r>
              <a:rPr lang="en-IN" altLang="en-US"/>
              <a:t>The outliers were identified and through visualization and was replaced with mean for consistency.</a:t>
            </a:r>
            <a:endParaRPr lang="en-IN" altLang="en-US"/>
          </a:p>
          <a:p>
            <a:r>
              <a:rPr lang="en-IN" altLang="en-US"/>
              <a:t>The cleaned data is then moved to Tableau for visualizations 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EDA Insights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Crucial insights </a:t>
            </a:r>
            <a:endParaRPr lang="en-IN" altLang="en-US"/>
          </a:p>
          <a:p>
            <a:r>
              <a:rPr lang="en-IN" altLang="en-US"/>
              <a:t>The data revealed that Hospitals are the highest contributor for GHG</a:t>
            </a:r>
            <a:endParaRPr lang="en-IN" altLang="en-US"/>
          </a:p>
          <a:p>
            <a:r>
              <a:rPr lang="en-IN" altLang="en-US"/>
              <a:t>The higher use of electricity doesnt always mean a higher GHG emission but rather propane can be traced to have a considerable impact</a:t>
            </a:r>
            <a:endParaRPr lang="en-IN" altLang="en-US"/>
          </a:p>
          <a:p>
            <a:r>
              <a:rPr lang="en-IN" altLang="en-US"/>
              <a:t>The data reveals that colleges and dorms consume more energy in a regular basis since the higher amount of people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analysis project helped me brush up my Tableau skills and also my logical reasoning </a:t>
            </a:r>
            <a:endParaRPr lang="en-IN" altLang="en-US"/>
          </a:p>
          <a:p>
            <a:r>
              <a:rPr lang="en-IN" altLang="en-US"/>
              <a:t>The data cleaning step proved to be very important since the inconsistencies of the data skewed the visualizations </a:t>
            </a:r>
            <a:endParaRPr lang="en-IN" altLang="en-US"/>
          </a:p>
          <a:p>
            <a:r>
              <a:rPr lang="en-IN" altLang="en-US"/>
              <a:t>I realized the importance of outlier handling since some outliers were way off from the rest.</a:t>
            </a:r>
            <a:endParaRPr lang="en-IN" altLang="en-US"/>
          </a:p>
          <a:p>
            <a:r>
              <a:rPr lang="en-IN" altLang="en-US"/>
              <a:t>THough the outliers may be actual values but they affect the remaining value distribution in visualizations 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GHG Emission Analysis</dc:title>
  <dc:creator>devli</dc:creator>
  <cp:lastModifiedBy>devli</cp:lastModifiedBy>
  <cp:revision>2</cp:revision>
  <dcterms:created xsi:type="dcterms:W3CDTF">2024-02-04T15:37:42Z</dcterms:created>
  <dcterms:modified xsi:type="dcterms:W3CDTF">2024-02-04T15:42:20Z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EC336DE5DA304F8D896EB86B70E4397D_11</vt:lpwstr>
  </property>
  <property fmtid="{D5CDD505-2E9C-101B-9397-08002B2CF9AE}" pid="3" name="KSOProductBuildVer">
    <vt:lpwstr>1033-12.2.0.13431</vt:lpwstr>
  </property>
</Properties>
</file>