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2BB0F-69DB-4D8E-ACB1-C9A2D09EED8A}" v="903" dt="2020-12-07T18:50:31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31314-C63D-4A04-BBBA-80FCFCB27E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95BEA7-C50C-4C88-8F35-BC9B42F89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Firebase Auth </a:t>
          </a:r>
          <a:r>
            <a:rPr lang="en-US" dirty="0">
              <a:latin typeface="Avenir Next LT Pro"/>
            </a:rPr>
            <a:t>and</a:t>
          </a:r>
          <a:r>
            <a:rPr lang="en-US" dirty="0"/>
            <a:t> Realtime Database</a:t>
          </a:r>
        </a:p>
      </dgm:t>
    </dgm:pt>
    <dgm:pt modelId="{CD2CD057-2B0A-4D9E-9467-01625553B8B5}" type="parTrans" cxnId="{55AF91C6-8445-4C4F-9168-28AE5EF8231A}">
      <dgm:prSet/>
      <dgm:spPr/>
      <dgm:t>
        <a:bodyPr/>
        <a:lstStyle/>
        <a:p>
          <a:endParaRPr lang="en-US"/>
        </a:p>
      </dgm:t>
    </dgm:pt>
    <dgm:pt modelId="{30E7BE4F-0988-4E43-9A07-B4C271346C6F}" type="sibTrans" cxnId="{55AF91C6-8445-4C4F-9168-28AE5EF8231A}">
      <dgm:prSet/>
      <dgm:spPr/>
      <dgm:t>
        <a:bodyPr/>
        <a:lstStyle/>
        <a:p>
          <a:endParaRPr lang="en-US"/>
        </a:p>
      </dgm:t>
    </dgm:pt>
    <dgm:pt modelId="{58309558-A474-4A7B-AA26-623149103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Material Calendar View (A Material design back port of Android's </a:t>
          </a:r>
          <a:r>
            <a:rPr lang="en-US" dirty="0" err="1"/>
            <a:t>CalendarView</a:t>
          </a:r>
          <a:r>
            <a:rPr lang="en-US" dirty="0"/>
            <a:t>)</a:t>
          </a:r>
          <a:endParaRPr lang="en-US" dirty="0">
            <a:latin typeface="Avenir Next LT Pro"/>
          </a:endParaRPr>
        </a:p>
      </dgm:t>
    </dgm:pt>
    <dgm:pt modelId="{C3419379-6135-4B64-819A-7E5F813AC473}" type="parTrans" cxnId="{8A9D7D35-1B66-409C-B210-B75E93006D21}">
      <dgm:prSet/>
      <dgm:spPr/>
      <dgm:t>
        <a:bodyPr/>
        <a:lstStyle/>
        <a:p>
          <a:endParaRPr lang="en-US"/>
        </a:p>
      </dgm:t>
    </dgm:pt>
    <dgm:pt modelId="{2E7A01B9-B5C7-494C-BE8C-EB14E8C88D30}" type="sibTrans" cxnId="{8A9D7D35-1B66-409C-B210-B75E93006D21}">
      <dgm:prSet/>
      <dgm:spPr/>
      <dgm:t>
        <a:bodyPr/>
        <a:lstStyle/>
        <a:p>
          <a:endParaRPr lang="en-US"/>
        </a:p>
      </dgm:t>
    </dgm:pt>
    <dgm:pt modelId="{43A7BF81-3773-46AD-B52D-A68EE706F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Geocoder for location </a:t>
          </a:r>
        </a:p>
      </dgm:t>
    </dgm:pt>
    <dgm:pt modelId="{862E69D9-B827-456D-9989-D99854FA0B5A}" type="parTrans" cxnId="{98CBDB22-E61B-47BE-B48A-72401E65CCE3}">
      <dgm:prSet/>
      <dgm:spPr/>
      <dgm:t>
        <a:bodyPr/>
        <a:lstStyle/>
        <a:p>
          <a:endParaRPr lang="en-US"/>
        </a:p>
      </dgm:t>
    </dgm:pt>
    <dgm:pt modelId="{601D0E7F-A914-4A51-942E-3EAA0531EB3A}" type="sibTrans" cxnId="{98CBDB22-E61B-47BE-B48A-72401E65CCE3}">
      <dgm:prSet/>
      <dgm:spPr/>
      <dgm:t>
        <a:bodyPr/>
        <a:lstStyle/>
        <a:p>
          <a:endParaRPr lang="en-US"/>
        </a:p>
      </dgm:t>
    </dgm:pt>
    <dgm:pt modelId="{AA87E57F-DA46-4CD5-B064-238D3DC3A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Maps API to show on the map</a:t>
          </a:r>
        </a:p>
      </dgm:t>
    </dgm:pt>
    <dgm:pt modelId="{82A519CB-62FC-466C-8BA8-3D0C5E7FC3CB}" type="parTrans" cxnId="{7641BB50-C6A1-4CC4-BFC7-982E285546DF}">
      <dgm:prSet/>
      <dgm:spPr/>
      <dgm:t>
        <a:bodyPr/>
        <a:lstStyle/>
        <a:p>
          <a:endParaRPr lang="en-US"/>
        </a:p>
      </dgm:t>
    </dgm:pt>
    <dgm:pt modelId="{2E739AC8-423E-4F30-B644-69C09EA95F1F}" type="sibTrans" cxnId="{7641BB50-C6A1-4CC4-BFC7-982E285546DF}">
      <dgm:prSet/>
      <dgm:spPr/>
      <dgm:t>
        <a:bodyPr/>
        <a:lstStyle/>
        <a:p>
          <a:endParaRPr lang="en-US"/>
        </a:p>
      </dgm:t>
    </dgm:pt>
    <dgm:pt modelId="{F9978833-EFF5-4E4E-803B-373A737BBC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Openweathermap</a:t>
          </a:r>
          <a:r>
            <a:rPr lang="en-US" dirty="0"/>
            <a:t> API </a:t>
          </a:r>
        </a:p>
      </dgm:t>
    </dgm:pt>
    <dgm:pt modelId="{E52AF22D-A0B3-4897-8033-775DDE0111AC}" type="parTrans" cxnId="{E5D4CA62-6ABC-42E0-A8EB-0A4172CAF5B3}">
      <dgm:prSet/>
      <dgm:spPr/>
      <dgm:t>
        <a:bodyPr/>
        <a:lstStyle/>
        <a:p>
          <a:endParaRPr lang="en-US"/>
        </a:p>
      </dgm:t>
    </dgm:pt>
    <dgm:pt modelId="{B0ACB6C6-F967-4A9A-994C-05AB4E328DB4}" type="sibTrans" cxnId="{E5D4CA62-6ABC-42E0-A8EB-0A4172CAF5B3}">
      <dgm:prSet/>
      <dgm:spPr/>
      <dgm:t>
        <a:bodyPr/>
        <a:lstStyle/>
        <a:p>
          <a:endParaRPr lang="en-US"/>
        </a:p>
      </dgm:t>
    </dgm:pt>
    <dgm:pt modelId="{DFBFA53D-98EB-48EF-AB48-DB86C179FB8B}" type="pres">
      <dgm:prSet presAssocID="{31131314-C63D-4A04-BBBA-80FCFCB27E43}" presName="root" presStyleCnt="0">
        <dgm:presLayoutVars>
          <dgm:dir/>
          <dgm:resizeHandles val="exact"/>
        </dgm:presLayoutVars>
      </dgm:prSet>
      <dgm:spPr/>
    </dgm:pt>
    <dgm:pt modelId="{A2685EEB-A103-4882-B853-1A5F876E8E8C}" type="pres">
      <dgm:prSet presAssocID="{D295BEA7-C50C-4C88-8F35-BC9B42F89935}" presName="compNode" presStyleCnt="0"/>
      <dgm:spPr/>
    </dgm:pt>
    <dgm:pt modelId="{5D413F3C-1EC3-4CD0-B5AC-C35E4FD1F4AE}" type="pres">
      <dgm:prSet presAssocID="{D295BEA7-C50C-4C88-8F35-BC9B42F899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F3E6C3-164B-4F0B-BDE8-B8EF5AFE6F1B}" type="pres">
      <dgm:prSet presAssocID="{D295BEA7-C50C-4C88-8F35-BC9B42F89935}" presName="spaceRect" presStyleCnt="0"/>
      <dgm:spPr/>
    </dgm:pt>
    <dgm:pt modelId="{0F65E7B5-5FB6-4408-B051-8ED37D11BC9E}" type="pres">
      <dgm:prSet presAssocID="{D295BEA7-C50C-4C88-8F35-BC9B42F89935}" presName="textRect" presStyleLbl="revTx" presStyleIdx="0" presStyleCnt="5">
        <dgm:presLayoutVars>
          <dgm:chMax val="1"/>
          <dgm:chPref val="1"/>
        </dgm:presLayoutVars>
      </dgm:prSet>
      <dgm:spPr/>
    </dgm:pt>
    <dgm:pt modelId="{16B9A5E1-1087-4162-B7B6-C65934449B72}" type="pres">
      <dgm:prSet presAssocID="{30E7BE4F-0988-4E43-9A07-B4C271346C6F}" presName="sibTrans" presStyleCnt="0"/>
      <dgm:spPr/>
    </dgm:pt>
    <dgm:pt modelId="{930793AA-3172-4609-87DF-7AB7A7FDA904}" type="pres">
      <dgm:prSet presAssocID="{58309558-A474-4A7B-AA26-6231491030B1}" presName="compNode" presStyleCnt="0"/>
      <dgm:spPr/>
    </dgm:pt>
    <dgm:pt modelId="{16CED00F-50A9-4CBA-BCC9-547B7D14C424}" type="pres">
      <dgm:prSet presAssocID="{58309558-A474-4A7B-AA26-6231491030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B82C892-B587-4A32-AAB6-4B18B799B58E}" type="pres">
      <dgm:prSet presAssocID="{58309558-A474-4A7B-AA26-6231491030B1}" presName="spaceRect" presStyleCnt="0"/>
      <dgm:spPr/>
    </dgm:pt>
    <dgm:pt modelId="{B7BA675E-EF74-47FD-8154-35AFC46BD334}" type="pres">
      <dgm:prSet presAssocID="{58309558-A474-4A7B-AA26-6231491030B1}" presName="textRect" presStyleLbl="revTx" presStyleIdx="1" presStyleCnt="5">
        <dgm:presLayoutVars>
          <dgm:chMax val="1"/>
          <dgm:chPref val="1"/>
        </dgm:presLayoutVars>
      </dgm:prSet>
      <dgm:spPr/>
    </dgm:pt>
    <dgm:pt modelId="{D237AF62-A686-4D5F-BDD1-442F113CA446}" type="pres">
      <dgm:prSet presAssocID="{2E7A01B9-B5C7-494C-BE8C-EB14E8C88D30}" presName="sibTrans" presStyleCnt="0"/>
      <dgm:spPr/>
    </dgm:pt>
    <dgm:pt modelId="{132656C0-B070-4CB7-AEAF-E73CFDBFA358}" type="pres">
      <dgm:prSet presAssocID="{43A7BF81-3773-46AD-B52D-A68EE706F2EB}" presName="compNode" presStyleCnt="0"/>
      <dgm:spPr/>
    </dgm:pt>
    <dgm:pt modelId="{462191FF-3F08-4FB4-BE66-BFA02253860A}" type="pres">
      <dgm:prSet presAssocID="{43A7BF81-3773-46AD-B52D-A68EE706F2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E6EE660-1636-4176-8D50-566FA5FDB190}" type="pres">
      <dgm:prSet presAssocID="{43A7BF81-3773-46AD-B52D-A68EE706F2EB}" presName="spaceRect" presStyleCnt="0"/>
      <dgm:spPr/>
    </dgm:pt>
    <dgm:pt modelId="{A98F388B-9A0E-4BA6-9A2B-7A2377BBE5EA}" type="pres">
      <dgm:prSet presAssocID="{43A7BF81-3773-46AD-B52D-A68EE706F2EB}" presName="textRect" presStyleLbl="revTx" presStyleIdx="2" presStyleCnt="5">
        <dgm:presLayoutVars>
          <dgm:chMax val="1"/>
          <dgm:chPref val="1"/>
        </dgm:presLayoutVars>
      </dgm:prSet>
      <dgm:spPr/>
    </dgm:pt>
    <dgm:pt modelId="{BEE5AA50-6BC0-4BDC-9630-F43CFE0A39AB}" type="pres">
      <dgm:prSet presAssocID="{601D0E7F-A914-4A51-942E-3EAA0531EB3A}" presName="sibTrans" presStyleCnt="0"/>
      <dgm:spPr/>
    </dgm:pt>
    <dgm:pt modelId="{1979F0B6-DEB1-4054-BAD8-975422D33CE4}" type="pres">
      <dgm:prSet presAssocID="{AA87E57F-DA46-4CD5-B064-238D3DC3AFDC}" presName="compNode" presStyleCnt="0"/>
      <dgm:spPr/>
    </dgm:pt>
    <dgm:pt modelId="{AFB9848E-47AD-4839-95A9-89BA74C651B9}" type="pres">
      <dgm:prSet presAssocID="{AA87E57F-DA46-4CD5-B064-238D3DC3AF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5B48850-338E-4ED5-9C25-C58FE0995636}" type="pres">
      <dgm:prSet presAssocID="{AA87E57F-DA46-4CD5-B064-238D3DC3AFDC}" presName="spaceRect" presStyleCnt="0"/>
      <dgm:spPr/>
    </dgm:pt>
    <dgm:pt modelId="{20F8C416-0931-4CCF-9B09-EAE61CCDEAA8}" type="pres">
      <dgm:prSet presAssocID="{AA87E57F-DA46-4CD5-B064-238D3DC3AFDC}" presName="textRect" presStyleLbl="revTx" presStyleIdx="3" presStyleCnt="5">
        <dgm:presLayoutVars>
          <dgm:chMax val="1"/>
          <dgm:chPref val="1"/>
        </dgm:presLayoutVars>
      </dgm:prSet>
      <dgm:spPr/>
    </dgm:pt>
    <dgm:pt modelId="{2AF91948-78EE-40A0-B14F-37542463B29D}" type="pres">
      <dgm:prSet presAssocID="{2E739AC8-423E-4F30-B644-69C09EA95F1F}" presName="sibTrans" presStyleCnt="0"/>
      <dgm:spPr/>
    </dgm:pt>
    <dgm:pt modelId="{83276524-2486-4C71-8CAA-7CAF17C10311}" type="pres">
      <dgm:prSet presAssocID="{F9978833-EFF5-4E4E-803B-373A737BBC54}" presName="compNode" presStyleCnt="0"/>
      <dgm:spPr/>
    </dgm:pt>
    <dgm:pt modelId="{F8211109-F2D2-4B93-953B-EA24EA46DC18}" type="pres">
      <dgm:prSet presAssocID="{F9978833-EFF5-4E4E-803B-373A737BB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 with solid fill"/>
        </a:ext>
      </dgm:extLst>
    </dgm:pt>
    <dgm:pt modelId="{F2C21379-CB34-461E-B0D1-E87DD8D2E295}" type="pres">
      <dgm:prSet presAssocID="{F9978833-EFF5-4E4E-803B-373A737BBC54}" presName="spaceRect" presStyleCnt="0"/>
      <dgm:spPr/>
    </dgm:pt>
    <dgm:pt modelId="{EC45BCA6-A287-466B-A4D9-ECB21D73A35B}" type="pres">
      <dgm:prSet presAssocID="{F9978833-EFF5-4E4E-803B-373A737BBC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6503A08-C231-4479-844F-1A64D54437FA}" type="presOf" srcId="{58309558-A474-4A7B-AA26-6231491030B1}" destId="{B7BA675E-EF74-47FD-8154-35AFC46BD334}" srcOrd="0" destOrd="0" presId="urn:microsoft.com/office/officeart/2018/2/layout/IconLabelList"/>
    <dgm:cxn modelId="{E9FD130F-04EF-4E77-B9C1-A24D0C136A0C}" type="presOf" srcId="{F9978833-EFF5-4E4E-803B-373A737BBC54}" destId="{EC45BCA6-A287-466B-A4D9-ECB21D73A35B}" srcOrd="0" destOrd="0" presId="urn:microsoft.com/office/officeart/2018/2/layout/IconLabelList"/>
    <dgm:cxn modelId="{98CBDB22-E61B-47BE-B48A-72401E65CCE3}" srcId="{31131314-C63D-4A04-BBBA-80FCFCB27E43}" destId="{43A7BF81-3773-46AD-B52D-A68EE706F2EB}" srcOrd="2" destOrd="0" parTransId="{862E69D9-B827-456D-9989-D99854FA0B5A}" sibTransId="{601D0E7F-A914-4A51-942E-3EAA0531EB3A}"/>
    <dgm:cxn modelId="{8A9D7D35-1B66-409C-B210-B75E93006D21}" srcId="{31131314-C63D-4A04-BBBA-80FCFCB27E43}" destId="{58309558-A474-4A7B-AA26-6231491030B1}" srcOrd="1" destOrd="0" parTransId="{C3419379-6135-4B64-819A-7E5F813AC473}" sibTransId="{2E7A01B9-B5C7-494C-BE8C-EB14E8C88D30}"/>
    <dgm:cxn modelId="{7E388F5D-8CC2-4B01-8CFB-C2D3BE8388C6}" type="presOf" srcId="{AA87E57F-DA46-4CD5-B064-238D3DC3AFDC}" destId="{20F8C416-0931-4CCF-9B09-EAE61CCDEAA8}" srcOrd="0" destOrd="0" presId="urn:microsoft.com/office/officeart/2018/2/layout/IconLabelList"/>
    <dgm:cxn modelId="{E5D4CA62-6ABC-42E0-A8EB-0A4172CAF5B3}" srcId="{31131314-C63D-4A04-BBBA-80FCFCB27E43}" destId="{F9978833-EFF5-4E4E-803B-373A737BBC54}" srcOrd="4" destOrd="0" parTransId="{E52AF22D-A0B3-4897-8033-775DDE0111AC}" sibTransId="{B0ACB6C6-F967-4A9A-994C-05AB4E328DB4}"/>
    <dgm:cxn modelId="{7641BB50-C6A1-4CC4-BFC7-982E285546DF}" srcId="{31131314-C63D-4A04-BBBA-80FCFCB27E43}" destId="{AA87E57F-DA46-4CD5-B064-238D3DC3AFDC}" srcOrd="3" destOrd="0" parTransId="{82A519CB-62FC-466C-8BA8-3D0C5E7FC3CB}" sibTransId="{2E739AC8-423E-4F30-B644-69C09EA95F1F}"/>
    <dgm:cxn modelId="{89873F8C-949A-459B-8C18-1DE48201B7F6}" type="presOf" srcId="{31131314-C63D-4A04-BBBA-80FCFCB27E43}" destId="{DFBFA53D-98EB-48EF-AB48-DB86C179FB8B}" srcOrd="0" destOrd="0" presId="urn:microsoft.com/office/officeart/2018/2/layout/IconLabelList"/>
    <dgm:cxn modelId="{EB88D293-B554-428D-9119-6C8B4273C2AD}" type="presOf" srcId="{43A7BF81-3773-46AD-B52D-A68EE706F2EB}" destId="{A98F388B-9A0E-4BA6-9A2B-7A2377BBE5EA}" srcOrd="0" destOrd="0" presId="urn:microsoft.com/office/officeart/2018/2/layout/IconLabelList"/>
    <dgm:cxn modelId="{55AF91C6-8445-4C4F-9168-28AE5EF8231A}" srcId="{31131314-C63D-4A04-BBBA-80FCFCB27E43}" destId="{D295BEA7-C50C-4C88-8F35-BC9B42F89935}" srcOrd="0" destOrd="0" parTransId="{CD2CD057-2B0A-4D9E-9467-01625553B8B5}" sibTransId="{30E7BE4F-0988-4E43-9A07-B4C271346C6F}"/>
    <dgm:cxn modelId="{53BEF9DC-39F3-4BA2-AC51-2F30D69D2E9B}" type="presOf" srcId="{D295BEA7-C50C-4C88-8F35-BC9B42F89935}" destId="{0F65E7B5-5FB6-4408-B051-8ED37D11BC9E}" srcOrd="0" destOrd="0" presId="urn:microsoft.com/office/officeart/2018/2/layout/IconLabelList"/>
    <dgm:cxn modelId="{84A31EFF-0466-4688-AC9F-58E8219E1514}" type="presParOf" srcId="{DFBFA53D-98EB-48EF-AB48-DB86C179FB8B}" destId="{A2685EEB-A103-4882-B853-1A5F876E8E8C}" srcOrd="0" destOrd="0" presId="urn:microsoft.com/office/officeart/2018/2/layout/IconLabelList"/>
    <dgm:cxn modelId="{D5E9A18F-D0C3-40BF-8FA7-60A05727FB35}" type="presParOf" srcId="{A2685EEB-A103-4882-B853-1A5F876E8E8C}" destId="{5D413F3C-1EC3-4CD0-B5AC-C35E4FD1F4AE}" srcOrd="0" destOrd="0" presId="urn:microsoft.com/office/officeart/2018/2/layout/IconLabelList"/>
    <dgm:cxn modelId="{3020A638-6562-4AE6-989A-F688E5145A6F}" type="presParOf" srcId="{A2685EEB-A103-4882-B853-1A5F876E8E8C}" destId="{35F3E6C3-164B-4F0B-BDE8-B8EF5AFE6F1B}" srcOrd="1" destOrd="0" presId="urn:microsoft.com/office/officeart/2018/2/layout/IconLabelList"/>
    <dgm:cxn modelId="{EEA6282A-A8A5-40E2-870B-539B378201B3}" type="presParOf" srcId="{A2685EEB-A103-4882-B853-1A5F876E8E8C}" destId="{0F65E7B5-5FB6-4408-B051-8ED37D11BC9E}" srcOrd="2" destOrd="0" presId="urn:microsoft.com/office/officeart/2018/2/layout/IconLabelList"/>
    <dgm:cxn modelId="{E68E6BCF-9C18-4F00-A711-C9B32BCB762D}" type="presParOf" srcId="{DFBFA53D-98EB-48EF-AB48-DB86C179FB8B}" destId="{16B9A5E1-1087-4162-B7B6-C65934449B72}" srcOrd="1" destOrd="0" presId="urn:microsoft.com/office/officeart/2018/2/layout/IconLabelList"/>
    <dgm:cxn modelId="{35EAB745-5B54-4FB5-8A74-F02CC145E0A9}" type="presParOf" srcId="{DFBFA53D-98EB-48EF-AB48-DB86C179FB8B}" destId="{930793AA-3172-4609-87DF-7AB7A7FDA904}" srcOrd="2" destOrd="0" presId="urn:microsoft.com/office/officeart/2018/2/layout/IconLabelList"/>
    <dgm:cxn modelId="{7A65E813-165B-4371-BD8B-EE5686D2A6DF}" type="presParOf" srcId="{930793AA-3172-4609-87DF-7AB7A7FDA904}" destId="{16CED00F-50A9-4CBA-BCC9-547B7D14C424}" srcOrd="0" destOrd="0" presId="urn:microsoft.com/office/officeart/2018/2/layout/IconLabelList"/>
    <dgm:cxn modelId="{82AA905A-887C-4B13-AD4E-07C771B08132}" type="presParOf" srcId="{930793AA-3172-4609-87DF-7AB7A7FDA904}" destId="{CB82C892-B587-4A32-AAB6-4B18B799B58E}" srcOrd="1" destOrd="0" presId="urn:microsoft.com/office/officeart/2018/2/layout/IconLabelList"/>
    <dgm:cxn modelId="{EEFEC35B-AE6A-493E-A7AC-3ACEF581597E}" type="presParOf" srcId="{930793AA-3172-4609-87DF-7AB7A7FDA904}" destId="{B7BA675E-EF74-47FD-8154-35AFC46BD334}" srcOrd="2" destOrd="0" presId="urn:microsoft.com/office/officeart/2018/2/layout/IconLabelList"/>
    <dgm:cxn modelId="{7018FC8E-25D2-468C-8443-A63EC51C2081}" type="presParOf" srcId="{DFBFA53D-98EB-48EF-AB48-DB86C179FB8B}" destId="{D237AF62-A686-4D5F-BDD1-442F113CA446}" srcOrd="3" destOrd="0" presId="urn:microsoft.com/office/officeart/2018/2/layout/IconLabelList"/>
    <dgm:cxn modelId="{CF7BAF81-7707-43A4-9B19-D5897BE5CD1C}" type="presParOf" srcId="{DFBFA53D-98EB-48EF-AB48-DB86C179FB8B}" destId="{132656C0-B070-4CB7-AEAF-E73CFDBFA358}" srcOrd="4" destOrd="0" presId="urn:microsoft.com/office/officeart/2018/2/layout/IconLabelList"/>
    <dgm:cxn modelId="{9FEB9490-2007-4A6E-A77E-1C21D14F114E}" type="presParOf" srcId="{132656C0-B070-4CB7-AEAF-E73CFDBFA358}" destId="{462191FF-3F08-4FB4-BE66-BFA02253860A}" srcOrd="0" destOrd="0" presId="urn:microsoft.com/office/officeart/2018/2/layout/IconLabelList"/>
    <dgm:cxn modelId="{0398DFCD-CF34-42B8-B206-741A9E1E95E5}" type="presParOf" srcId="{132656C0-B070-4CB7-AEAF-E73CFDBFA358}" destId="{8E6EE660-1636-4176-8D50-566FA5FDB190}" srcOrd="1" destOrd="0" presId="urn:microsoft.com/office/officeart/2018/2/layout/IconLabelList"/>
    <dgm:cxn modelId="{950617A5-B940-4765-8821-310EDF4A1B9F}" type="presParOf" srcId="{132656C0-B070-4CB7-AEAF-E73CFDBFA358}" destId="{A98F388B-9A0E-4BA6-9A2B-7A2377BBE5EA}" srcOrd="2" destOrd="0" presId="urn:microsoft.com/office/officeart/2018/2/layout/IconLabelList"/>
    <dgm:cxn modelId="{3793056C-6950-4666-8948-FA927FA97816}" type="presParOf" srcId="{DFBFA53D-98EB-48EF-AB48-DB86C179FB8B}" destId="{BEE5AA50-6BC0-4BDC-9630-F43CFE0A39AB}" srcOrd="5" destOrd="0" presId="urn:microsoft.com/office/officeart/2018/2/layout/IconLabelList"/>
    <dgm:cxn modelId="{0670DBC2-A2B5-4213-BEFB-BBAFC860585A}" type="presParOf" srcId="{DFBFA53D-98EB-48EF-AB48-DB86C179FB8B}" destId="{1979F0B6-DEB1-4054-BAD8-975422D33CE4}" srcOrd="6" destOrd="0" presId="urn:microsoft.com/office/officeart/2018/2/layout/IconLabelList"/>
    <dgm:cxn modelId="{232B4B93-D16A-421B-B2F8-06D17F0DC526}" type="presParOf" srcId="{1979F0B6-DEB1-4054-BAD8-975422D33CE4}" destId="{AFB9848E-47AD-4839-95A9-89BA74C651B9}" srcOrd="0" destOrd="0" presId="urn:microsoft.com/office/officeart/2018/2/layout/IconLabelList"/>
    <dgm:cxn modelId="{2B181683-FC4F-4445-81B0-EE661BDA73ED}" type="presParOf" srcId="{1979F0B6-DEB1-4054-BAD8-975422D33CE4}" destId="{45B48850-338E-4ED5-9C25-C58FE0995636}" srcOrd="1" destOrd="0" presId="urn:microsoft.com/office/officeart/2018/2/layout/IconLabelList"/>
    <dgm:cxn modelId="{275110F4-5AF2-4E6D-9525-012E3CC69474}" type="presParOf" srcId="{1979F0B6-DEB1-4054-BAD8-975422D33CE4}" destId="{20F8C416-0931-4CCF-9B09-EAE61CCDEAA8}" srcOrd="2" destOrd="0" presId="urn:microsoft.com/office/officeart/2018/2/layout/IconLabelList"/>
    <dgm:cxn modelId="{908EC442-4BDE-49C9-9FDD-AA333CBB6A7E}" type="presParOf" srcId="{DFBFA53D-98EB-48EF-AB48-DB86C179FB8B}" destId="{2AF91948-78EE-40A0-B14F-37542463B29D}" srcOrd="7" destOrd="0" presId="urn:microsoft.com/office/officeart/2018/2/layout/IconLabelList"/>
    <dgm:cxn modelId="{B7F86C38-78D8-4A7F-A939-E5FF4BAA24B5}" type="presParOf" srcId="{DFBFA53D-98EB-48EF-AB48-DB86C179FB8B}" destId="{83276524-2486-4C71-8CAA-7CAF17C10311}" srcOrd="8" destOrd="0" presId="urn:microsoft.com/office/officeart/2018/2/layout/IconLabelList"/>
    <dgm:cxn modelId="{E4BB789D-3F5C-455C-B8EA-87D8A21F7E09}" type="presParOf" srcId="{83276524-2486-4C71-8CAA-7CAF17C10311}" destId="{F8211109-F2D2-4B93-953B-EA24EA46DC18}" srcOrd="0" destOrd="0" presId="urn:microsoft.com/office/officeart/2018/2/layout/IconLabelList"/>
    <dgm:cxn modelId="{66BDE759-FE04-467C-9405-ED85D151FF02}" type="presParOf" srcId="{83276524-2486-4C71-8CAA-7CAF17C10311}" destId="{F2C21379-CB34-461E-B0D1-E87DD8D2E295}" srcOrd="1" destOrd="0" presId="urn:microsoft.com/office/officeart/2018/2/layout/IconLabelList"/>
    <dgm:cxn modelId="{93A4D6B1-9E65-44C3-88A8-A361FE67DCE8}" type="presParOf" srcId="{83276524-2486-4C71-8CAA-7CAF17C10311}" destId="{EC45BCA6-A287-466B-A4D9-ECB21D73A3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13F3C-1EC3-4CD0-B5AC-C35E4FD1F4AE}">
      <dsp:nvSpPr>
        <dsp:cNvPr id="0" name=""/>
        <dsp:cNvSpPr/>
      </dsp:nvSpPr>
      <dsp:spPr>
        <a:xfrm>
          <a:off x="91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5E7B5-5FB6-4408-B051-8ED37D11BC9E}">
      <dsp:nvSpPr>
        <dsp:cNvPr id="0" name=""/>
        <dsp:cNvSpPr/>
      </dsp:nvSpPr>
      <dsp:spPr>
        <a:xfrm>
          <a:off x="41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Firebase Auth </a:t>
          </a:r>
          <a:r>
            <a:rPr lang="en-US" sz="1100" kern="1200" dirty="0">
              <a:latin typeface="Avenir Next LT Pro"/>
            </a:rPr>
            <a:t>and</a:t>
          </a:r>
          <a:r>
            <a:rPr lang="en-US" sz="1100" kern="1200" dirty="0"/>
            <a:t> Realtime Database</a:t>
          </a:r>
        </a:p>
      </dsp:txBody>
      <dsp:txXfrm>
        <a:off x="415138" y="1914400"/>
        <a:ext cx="1800000" cy="720000"/>
      </dsp:txXfrm>
    </dsp:sp>
    <dsp:sp modelId="{16CED00F-50A9-4CBA-BCC9-547B7D14C424}">
      <dsp:nvSpPr>
        <dsp:cNvPr id="0" name=""/>
        <dsp:cNvSpPr/>
      </dsp:nvSpPr>
      <dsp:spPr>
        <a:xfrm>
          <a:off x="3025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675E-EF74-47FD-8154-35AFC46BD334}">
      <dsp:nvSpPr>
        <dsp:cNvPr id="0" name=""/>
        <dsp:cNvSpPr/>
      </dsp:nvSpPr>
      <dsp:spPr>
        <a:xfrm>
          <a:off x="2530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Material Calendar View (A Material design back port of Android's </a:t>
          </a:r>
          <a:r>
            <a:rPr lang="en-US" sz="1100" kern="1200" dirty="0" err="1"/>
            <a:t>CalendarView</a:t>
          </a:r>
          <a:r>
            <a:rPr lang="en-US" sz="1100" kern="1200" dirty="0"/>
            <a:t>)</a:t>
          </a:r>
          <a:endParaRPr lang="en-US" sz="1100" kern="1200" dirty="0">
            <a:latin typeface="Avenir Next LT Pro"/>
          </a:endParaRPr>
        </a:p>
      </dsp:txBody>
      <dsp:txXfrm>
        <a:off x="2530138" y="1914400"/>
        <a:ext cx="1800000" cy="720000"/>
      </dsp:txXfrm>
    </dsp:sp>
    <dsp:sp modelId="{462191FF-3F08-4FB4-BE66-BFA02253860A}">
      <dsp:nvSpPr>
        <dsp:cNvPr id="0" name=""/>
        <dsp:cNvSpPr/>
      </dsp:nvSpPr>
      <dsp:spPr>
        <a:xfrm>
          <a:off x="514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388B-9A0E-4BA6-9A2B-7A2377BBE5EA}">
      <dsp:nvSpPr>
        <dsp:cNvPr id="0" name=""/>
        <dsp:cNvSpPr/>
      </dsp:nvSpPr>
      <dsp:spPr>
        <a:xfrm>
          <a:off x="464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Geocoder for location </a:t>
          </a:r>
        </a:p>
      </dsp:txBody>
      <dsp:txXfrm>
        <a:off x="4645138" y="1914400"/>
        <a:ext cx="1800000" cy="720000"/>
      </dsp:txXfrm>
    </dsp:sp>
    <dsp:sp modelId="{AFB9848E-47AD-4839-95A9-89BA74C651B9}">
      <dsp:nvSpPr>
        <dsp:cNvPr id="0" name=""/>
        <dsp:cNvSpPr/>
      </dsp:nvSpPr>
      <dsp:spPr>
        <a:xfrm>
          <a:off x="7255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8C416-0931-4CCF-9B09-EAE61CCDEAA8}">
      <dsp:nvSpPr>
        <dsp:cNvPr id="0" name=""/>
        <dsp:cNvSpPr/>
      </dsp:nvSpPr>
      <dsp:spPr>
        <a:xfrm>
          <a:off x="6760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Google Maps API to show on the map</a:t>
          </a:r>
        </a:p>
      </dsp:txBody>
      <dsp:txXfrm>
        <a:off x="6760138" y="1914400"/>
        <a:ext cx="1800000" cy="720000"/>
      </dsp:txXfrm>
    </dsp:sp>
    <dsp:sp modelId="{F8211109-F2D2-4B93-953B-EA24EA46DC18}">
      <dsp:nvSpPr>
        <dsp:cNvPr id="0" name=""/>
        <dsp:cNvSpPr/>
      </dsp:nvSpPr>
      <dsp:spPr>
        <a:xfrm>
          <a:off x="937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5BCA6-A287-466B-A4D9-ECB21D73A35B}">
      <dsp:nvSpPr>
        <dsp:cNvPr id="0" name=""/>
        <dsp:cNvSpPr/>
      </dsp:nvSpPr>
      <dsp:spPr>
        <a:xfrm>
          <a:off x="887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Openweathermap</a:t>
          </a:r>
          <a:r>
            <a:rPr lang="en-US" sz="1100" kern="1200" dirty="0"/>
            <a:t> API </a:t>
          </a:r>
        </a:p>
      </dsp:txBody>
      <dsp:txXfrm>
        <a:off x="8875138" y="19144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03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0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Your Calendar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Project by 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Joel Aalto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Daniel Smolen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35D03F4E-9611-4CC7-AAF5-CF890878D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6" r="12159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5DB8740A-67E9-4C6A-AE38-902AC4DA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0603" y="2104443"/>
            <a:ext cx="1226866" cy="12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05AED-56F9-4E59-AD26-7009EC4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The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E8F-38ED-43A7-BC0E-6CC893B0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Calendar App in Kotlin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Save and 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events </a:t>
            </a:r>
            <a:endParaRPr lang="en-US" sz="2000" dirty="0"/>
          </a:p>
          <a:p>
            <a:r>
              <a:rPr lang="en-US" sz="2000" dirty="0">
                <a:solidFill>
                  <a:srgbClr val="FFFFFF"/>
                </a:solidFill>
              </a:rPr>
              <a:t>Title, description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Start – end time and date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 Location Map API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 the current weather on the location</a:t>
            </a: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4043A54C-F66F-4452-BEBF-0A9541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82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05AED-56F9-4E59-AD26-7009EC4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/>
              <a:t>The main idea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4043A54C-F66F-4452-BEBF-0A9541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3" y="2530474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E8F-38ED-43A7-BC0E-6CC893B0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widget, which shows events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Account creation (every user owns his events)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Set Meetings on weekly repeat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(Connect Accounts to share events)</a:t>
            </a:r>
          </a:p>
          <a:p>
            <a:endParaRPr lang="en-US" dirty="0"/>
          </a:p>
          <a:p>
            <a:endParaRPr lang="en-US"/>
          </a:p>
          <a:p>
            <a:endParaRPr lang="en-US"/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7A39C-7D3D-4F9A-BD3D-430910A5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Your Calendar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89B0FD-7146-4904-B8A3-CE719EC7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FFA143-C9DF-4F5A-BD0C-261EA83E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6E0C51-D1CF-4C59-91C7-8A449C2E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37" y="2652882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05DA00-0770-4B80-9FF8-451308F4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9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8" name="Picture 8" descr="Calendar&#10;&#10;Description automatically generated">
            <a:extLst>
              <a:ext uri="{FF2B5EF4-FFF2-40B4-BE49-F238E27FC236}">
                <a16:creationId xmlns:a16="http://schemas.microsoft.com/office/drawing/2014/main" id="{FBBA339F-C947-4434-9DF1-C1505392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106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8437F2-1F0A-4B1D-9754-C660AC8F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856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11" name="Picture 11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AD3DABB-2AEC-4647-9B96-7A46E9EDA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730" y="2635404"/>
            <a:ext cx="1665807" cy="3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A57E-90F6-460C-A3ED-83FA6C46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9F57-B416-419D-B749-1FB8A35B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 here!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C3F5A-4B84-4A73-901D-3E5D0EDD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General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B5A6E-4FF7-4CFC-A1F3-B79A86810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27820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54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E675E-3453-4C43-9441-9A35823F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/>
              <a:t>Thank you for listening! 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6465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31937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3DFloatVTI</vt:lpstr>
      <vt:lpstr>Your Calendar</vt:lpstr>
      <vt:lpstr>The main idea</vt:lpstr>
      <vt:lpstr>The main idea</vt:lpstr>
      <vt:lpstr>Your Calendar App</vt:lpstr>
      <vt:lpstr>Presentation App</vt:lpstr>
      <vt:lpstr>General</vt:lpstr>
      <vt:lpstr>Thank you for listening!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</cp:revision>
  <dcterms:created xsi:type="dcterms:W3CDTF">2020-12-07T17:30:33Z</dcterms:created>
  <dcterms:modified xsi:type="dcterms:W3CDTF">2020-12-07T20:19:54Z</dcterms:modified>
</cp:coreProperties>
</file>