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68" r:id="rId3"/>
    <p:sldId id="269" r:id="rId4"/>
    <p:sldId id="270" r:id="rId5"/>
    <p:sldId id="256" r:id="rId6"/>
    <p:sldId id="260" r:id="rId7"/>
    <p:sldId id="257" r:id="rId8"/>
    <p:sldId id="258" r:id="rId9"/>
    <p:sldId id="261" r:id="rId10"/>
    <p:sldId id="264" r:id="rId11"/>
    <p:sldId id="262" r:id="rId12"/>
    <p:sldId id="263" r:id="rId13"/>
    <p:sldId id="265"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07D894-B1E5-478F-BA7E-6A81AF237C38}">
          <p14:sldIdLst>
            <p14:sldId id="272"/>
            <p14:sldId id="268"/>
            <p14:sldId id="269"/>
            <p14:sldId id="270"/>
            <p14:sldId id="256"/>
            <p14:sldId id="260"/>
            <p14:sldId id="257"/>
            <p14:sldId id="258"/>
            <p14:sldId id="261"/>
            <p14:sldId id="264"/>
            <p14:sldId id="262"/>
            <p14:sldId id="263"/>
            <p14:sldId id="265"/>
            <p14:sldId id="266"/>
            <p14:sldId id="267"/>
            <p14:sldId id="271"/>
          </p14:sldIdLst>
        </p14:section>
        <p14:section name="Untitled Section" id="{DE0064B8-87C6-45E0-A7D7-91A80B4EE8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p:scale>
          <a:sx n="59" d="100"/>
          <a:sy n="59" d="100"/>
        </p:scale>
        <p:origin x="70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28FA126-8BE2-4A12-9447-2DF631D9EF3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F47232F-A11B-4E42-969D-01D895028FCE}">
      <dgm:prSet/>
      <dgm:spPr/>
      <dgm:t>
        <a:bodyPr/>
        <a:lstStyle/>
        <a:p>
          <a:r>
            <a:rPr lang="en-US"/>
            <a:t>Maintains The History Of Your Commits</a:t>
          </a:r>
        </a:p>
      </dgm:t>
    </dgm:pt>
    <dgm:pt modelId="{A42ECE05-8266-4232-9B61-D38ED26F4BA2}" type="parTrans" cxnId="{3D5B1E25-77C5-4773-BA59-B5532B8A751B}">
      <dgm:prSet/>
      <dgm:spPr/>
      <dgm:t>
        <a:bodyPr/>
        <a:lstStyle/>
        <a:p>
          <a:endParaRPr lang="en-US"/>
        </a:p>
      </dgm:t>
    </dgm:pt>
    <dgm:pt modelId="{483579DC-A5C4-4A8E-B118-4C0AC3C5EEEC}" type="sibTrans" cxnId="{3D5B1E25-77C5-4773-BA59-B5532B8A751B}">
      <dgm:prSet/>
      <dgm:spPr/>
      <dgm:t>
        <a:bodyPr/>
        <a:lstStyle/>
        <a:p>
          <a:endParaRPr lang="en-US"/>
        </a:p>
      </dgm:t>
    </dgm:pt>
    <dgm:pt modelId="{B8DD30D5-28CF-48ED-AEB9-A4FD23365187}">
      <dgm:prSet/>
      <dgm:spPr/>
      <dgm:t>
        <a:bodyPr/>
        <a:lstStyle/>
        <a:p>
          <a:r>
            <a:rPr lang="en-US"/>
            <a:t>Have To Have One For Every Project You Are Working On</a:t>
          </a:r>
        </a:p>
      </dgm:t>
    </dgm:pt>
    <dgm:pt modelId="{E490629F-E4F7-41A7-B728-07EAF7C9FC28}" type="parTrans" cxnId="{6B34EE35-D2AF-4232-9686-365AE30FB924}">
      <dgm:prSet/>
      <dgm:spPr/>
      <dgm:t>
        <a:bodyPr/>
        <a:lstStyle/>
        <a:p>
          <a:endParaRPr lang="en-US"/>
        </a:p>
      </dgm:t>
    </dgm:pt>
    <dgm:pt modelId="{4224C088-47A3-423F-A2D3-6F15F75DA427}" type="sibTrans" cxnId="{6B34EE35-D2AF-4232-9686-365AE30FB924}">
      <dgm:prSet/>
      <dgm:spPr/>
      <dgm:t>
        <a:bodyPr/>
        <a:lstStyle/>
        <a:p>
          <a:endParaRPr lang="en-US"/>
        </a:p>
      </dgm:t>
    </dgm:pt>
    <dgm:pt modelId="{6E99EE85-8E97-4464-9F4E-59BF0CB29225}">
      <dgm:prSet/>
      <dgm:spPr/>
      <dgm:t>
        <a:bodyPr/>
        <a:lstStyle/>
        <a:p>
          <a:r>
            <a:rPr lang="en-US"/>
            <a:t>Keeps Track Of Branches (Experiments W/ Code</a:t>
          </a:r>
        </a:p>
      </dgm:t>
    </dgm:pt>
    <dgm:pt modelId="{1BD99607-1648-4CFA-9FE0-B4E1A748846B}" type="parTrans" cxnId="{6C41DB83-647B-41B3-9F7E-39C58E75BF43}">
      <dgm:prSet/>
      <dgm:spPr/>
      <dgm:t>
        <a:bodyPr/>
        <a:lstStyle/>
        <a:p>
          <a:endParaRPr lang="en-US"/>
        </a:p>
      </dgm:t>
    </dgm:pt>
    <dgm:pt modelId="{1DBA3804-BC46-488B-8B60-DC9DC08AF220}" type="sibTrans" cxnId="{6C41DB83-647B-41B3-9F7E-39C58E75BF43}">
      <dgm:prSet/>
      <dgm:spPr/>
      <dgm:t>
        <a:bodyPr/>
        <a:lstStyle/>
        <a:p>
          <a:endParaRPr lang="en-US"/>
        </a:p>
      </dgm:t>
    </dgm:pt>
    <dgm:pt modelId="{1369FD1C-8640-464A-AB46-4145E275F295}">
      <dgm:prSet/>
      <dgm:spPr/>
      <dgm:t>
        <a:bodyPr/>
        <a:lstStyle/>
        <a:p>
          <a:r>
            <a:rPr lang="en-US"/>
            <a:t>Keeps Track Of Remote Repositories (Local To Remote In Cloud)</a:t>
          </a:r>
        </a:p>
      </dgm:t>
    </dgm:pt>
    <dgm:pt modelId="{18A788F1-2498-4CB6-9A1E-FF67727217B3}" type="parTrans" cxnId="{959815F0-E29E-472E-A07F-2A25EB05DF24}">
      <dgm:prSet/>
      <dgm:spPr/>
      <dgm:t>
        <a:bodyPr/>
        <a:lstStyle/>
        <a:p>
          <a:endParaRPr lang="en-US"/>
        </a:p>
      </dgm:t>
    </dgm:pt>
    <dgm:pt modelId="{46FC5197-3DBB-459F-934D-F7E45FF7D364}" type="sibTrans" cxnId="{959815F0-E29E-472E-A07F-2A25EB05DF24}">
      <dgm:prSet/>
      <dgm:spPr/>
      <dgm:t>
        <a:bodyPr/>
        <a:lstStyle/>
        <a:p>
          <a:endParaRPr lang="en-US"/>
        </a:p>
      </dgm:t>
    </dgm:pt>
    <dgm:pt modelId="{5CF1ACF8-4ECC-49AE-93CD-56E477390166}">
      <dgm:prSet/>
      <dgm:spPr/>
      <dgm:t>
        <a:bodyPr/>
        <a:lstStyle/>
        <a:p>
          <a:r>
            <a:rPr lang="en-US" dirty="0"/>
            <a:t>Gives You Everything Needed To Connect To A GitHub Account</a:t>
          </a:r>
        </a:p>
      </dgm:t>
    </dgm:pt>
    <dgm:pt modelId="{1AFDE0B3-22F4-4B58-8A1C-0B6E08481732}" type="parTrans" cxnId="{EADF68DE-492E-4E85-8538-7564350981C6}">
      <dgm:prSet/>
      <dgm:spPr/>
      <dgm:t>
        <a:bodyPr/>
        <a:lstStyle/>
        <a:p>
          <a:endParaRPr lang="en-US"/>
        </a:p>
      </dgm:t>
    </dgm:pt>
    <dgm:pt modelId="{9E88A00B-611F-467B-B729-9C2267C15323}" type="sibTrans" cxnId="{EADF68DE-492E-4E85-8538-7564350981C6}">
      <dgm:prSet/>
      <dgm:spPr/>
      <dgm:t>
        <a:bodyPr/>
        <a:lstStyle/>
        <a:p>
          <a:endParaRPr lang="en-US"/>
        </a:p>
      </dgm:t>
    </dgm:pt>
    <dgm:pt modelId="{60ECCEE0-434A-48A1-BC2F-CD6B92C5EA92}" type="pres">
      <dgm:prSet presAssocID="{828FA126-8BE2-4A12-9447-2DF631D9EF30}" presName="hierChild1" presStyleCnt="0">
        <dgm:presLayoutVars>
          <dgm:chPref val="1"/>
          <dgm:dir/>
          <dgm:animOne val="branch"/>
          <dgm:animLvl val="lvl"/>
          <dgm:resizeHandles/>
        </dgm:presLayoutVars>
      </dgm:prSet>
      <dgm:spPr/>
    </dgm:pt>
    <dgm:pt modelId="{58C56C96-3C05-4127-9860-85DD2D36C6E9}" type="pres">
      <dgm:prSet presAssocID="{CF47232F-A11B-4E42-969D-01D895028FCE}" presName="hierRoot1" presStyleCnt="0"/>
      <dgm:spPr/>
    </dgm:pt>
    <dgm:pt modelId="{937358E2-4D3F-454B-A413-770263B56047}" type="pres">
      <dgm:prSet presAssocID="{CF47232F-A11B-4E42-969D-01D895028FCE}" presName="composite" presStyleCnt="0"/>
      <dgm:spPr/>
    </dgm:pt>
    <dgm:pt modelId="{E3F3B38D-2226-43FC-977E-A90A86BB5587}" type="pres">
      <dgm:prSet presAssocID="{CF47232F-A11B-4E42-969D-01D895028FCE}" presName="background" presStyleLbl="node0" presStyleIdx="0" presStyleCnt="5"/>
      <dgm:spPr/>
    </dgm:pt>
    <dgm:pt modelId="{1A071AE7-C16E-4EFD-8246-64F2EC4E4550}" type="pres">
      <dgm:prSet presAssocID="{CF47232F-A11B-4E42-969D-01D895028FCE}" presName="text" presStyleLbl="fgAcc0" presStyleIdx="0" presStyleCnt="5">
        <dgm:presLayoutVars>
          <dgm:chPref val="3"/>
        </dgm:presLayoutVars>
      </dgm:prSet>
      <dgm:spPr/>
    </dgm:pt>
    <dgm:pt modelId="{BF4879CA-5D8E-459F-99C2-B19FB1B22D31}" type="pres">
      <dgm:prSet presAssocID="{CF47232F-A11B-4E42-969D-01D895028FCE}" presName="hierChild2" presStyleCnt="0"/>
      <dgm:spPr/>
    </dgm:pt>
    <dgm:pt modelId="{3A551562-701F-4B55-977F-D00575BCACFF}" type="pres">
      <dgm:prSet presAssocID="{B8DD30D5-28CF-48ED-AEB9-A4FD23365187}" presName="hierRoot1" presStyleCnt="0"/>
      <dgm:spPr/>
    </dgm:pt>
    <dgm:pt modelId="{2BD62D8E-6F03-4EF1-A9DC-C81C1F27927D}" type="pres">
      <dgm:prSet presAssocID="{B8DD30D5-28CF-48ED-AEB9-A4FD23365187}" presName="composite" presStyleCnt="0"/>
      <dgm:spPr/>
    </dgm:pt>
    <dgm:pt modelId="{B7FA325E-38D3-429D-AD43-F9249DBAADDD}" type="pres">
      <dgm:prSet presAssocID="{B8DD30D5-28CF-48ED-AEB9-A4FD23365187}" presName="background" presStyleLbl="node0" presStyleIdx="1" presStyleCnt="5"/>
      <dgm:spPr/>
    </dgm:pt>
    <dgm:pt modelId="{644FF047-7C99-4A3D-A57E-3E62AF532379}" type="pres">
      <dgm:prSet presAssocID="{B8DD30D5-28CF-48ED-AEB9-A4FD23365187}" presName="text" presStyleLbl="fgAcc0" presStyleIdx="1" presStyleCnt="5">
        <dgm:presLayoutVars>
          <dgm:chPref val="3"/>
        </dgm:presLayoutVars>
      </dgm:prSet>
      <dgm:spPr/>
    </dgm:pt>
    <dgm:pt modelId="{E07AF9BB-63C7-4745-A3AE-578C9091B13C}" type="pres">
      <dgm:prSet presAssocID="{B8DD30D5-28CF-48ED-AEB9-A4FD23365187}" presName="hierChild2" presStyleCnt="0"/>
      <dgm:spPr/>
    </dgm:pt>
    <dgm:pt modelId="{D021D2E8-83B2-4F94-9975-40CD58051D2F}" type="pres">
      <dgm:prSet presAssocID="{6E99EE85-8E97-4464-9F4E-59BF0CB29225}" presName="hierRoot1" presStyleCnt="0"/>
      <dgm:spPr/>
    </dgm:pt>
    <dgm:pt modelId="{144C33B7-C3DA-4693-8F78-4FEC82A1A0BC}" type="pres">
      <dgm:prSet presAssocID="{6E99EE85-8E97-4464-9F4E-59BF0CB29225}" presName="composite" presStyleCnt="0"/>
      <dgm:spPr/>
    </dgm:pt>
    <dgm:pt modelId="{09AA4B1F-961F-4D36-8920-2C5AEDD67429}" type="pres">
      <dgm:prSet presAssocID="{6E99EE85-8E97-4464-9F4E-59BF0CB29225}" presName="background" presStyleLbl="node0" presStyleIdx="2" presStyleCnt="5"/>
      <dgm:spPr/>
    </dgm:pt>
    <dgm:pt modelId="{3172154B-44B6-44C6-86A2-07BC36B53586}" type="pres">
      <dgm:prSet presAssocID="{6E99EE85-8E97-4464-9F4E-59BF0CB29225}" presName="text" presStyleLbl="fgAcc0" presStyleIdx="2" presStyleCnt="5">
        <dgm:presLayoutVars>
          <dgm:chPref val="3"/>
        </dgm:presLayoutVars>
      </dgm:prSet>
      <dgm:spPr/>
    </dgm:pt>
    <dgm:pt modelId="{7B67B448-EFD4-4252-83DC-168B512AE0F6}" type="pres">
      <dgm:prSet presAssocID="{6E99EE85-8E97-4464-9F4E-59BF0CB29225}" presName="hierChild2" presStyleCnt="0"/>
      <dgm:spPr/>
    </dgm:pt>
    <dgm:pt modelId="{173488E5-C8D8-476D-8134-545440FA9D27}" type="pres">
      <dgm:prSet presAssocID="{1369FD1C-8640-464A-AB46-4145E275F295}" presName="hierRoot1" presStyleCnt="0"/>
      <dgm:spPr/>
    </dgm:pt>
    <dgm:pt modelId="{2B3D0D64-A454-470B-AF85-CC7529A85158}" type="pres">
      <dgm:prSet presAssocID="{1369FD1C-8640-464A-AB46-4145E275F295}" presName="composite" presStyleCnt="0"/>
      <dgm:spPr/>
    </dgm:pt>
    <dgm:pt modelId="{A0553F74-B0F2-4BD1-91E8-B65FB1CFB840}" type="pres">
      <dgm:prSet presAssocID="{1369FD1C-8640-464A-AB46-4145E275F295}" presName="background" presStyleLbl="node0" presStyleIdx="3" presStyleCnt="5"/>
      <dgm:spPr/>
    </dgm:pt>
    <dgm:pt modelId="{CE8DDB4F-D4EB-473A-9E6E-6C36EC1B91ED}" type="pres">
      <dgm:prSet presAssocID="{1369FD1C-8640-464A-AB46-4145E275F295}" presName="text" presStyleLbl="fgAcc0" presStyleIdx="3" presStyleCnt="5">
        <dgm:presLayoutVars>
          <dgm:chPref val="3"/>
        </dgm:presLayoutVars>
      </dgm:prSet>
      <dgm:spPr/>
    </dgm:pt>
    <dgm:pt modelId="{476EDB54-F3C5-4EB5-A543-2D940E6FFEE5}" type="pres">
      <dgm:prSet presAssocID="{1369FD1C-8640-464A-AB46-4145E275F295}" presName="hierChild2" presStyleCnt="0"/>
      <dgm:spPr/>
    </dgm:pt>
    <dgm:pt modelId="{25BE1A03-BD4A-4B5B-950B-B2AC8567B282}" type="pres">
      <dgm:prSet presAssocID="{5CF1ACF8-4ECC-49AE-93CD-56E477390166}" presName="hierRoot1" presStyleCnt="0"/>
      <dgm:spPr/>
    </dgm:pt>
    <dgm:pt modelId="{382E9F53-0AE9-4F24-8288-3FDAD1BA60F5}" type="pres">
      <dgm:prSet presAssocID="{5CF1ACF8-4ECC-49AE-93CD-56E477390166}" presName="composite" presStyleCnt="0"/>
      <dgm:spPr/>
    </dgm:pt>
    <dgm:pt modelId="{A8E62080-BCFC-48FB-9EF2-ABD723214AD3}" type="pres">
      <dgm:prSet presAssocID="{5CF1ACF8-4ECC-49AE-93CD-56E477390166}" presName="background" presStyleLbl="node0" presStyleIdx="4" presStyleCnt="5"/>
      <dgm:spPr/>
    </dgm:pt>
    <dgm:pt modelId="{7567AC53-A212-476F-8179-AEFFEA5A5CA5}" type="pres">
      <dgm:prSet presAssocID="{5CF1ACF8-4ECC-49AE-93CD-56E477390166}" presName="text" presStyleLbl="fgAcc0" presStyleIdx="4" presStyleCnt="5">
        <dgm:presLayoutVars>
          <dgm:chPref val="3"/>
        </dgm:presLayoutVars>
      </dgm:prSet>
      <dgm:spPr/>
    </dgm:pt>
    <dgm:pt modelId="{1D1EA167-6E6E-4A28-9616-8A9E488FC3BF}" type="pres">
      <dgm:prSet presAssocID="{5CF1ACF8-4ECC-49AE-93CD-56E477390166}" presName="hierChild2" presStyleCnt="0"/>
      <dgm:spPr/>
    </dgm:pt>
  </dgm:ptLst>
  <dgm:cxnLst>
    <dgm:cxn modelId="{2EDB701A-6CD7-49C7-983D-B9381EB0CE9B}" type="presOf" srcId="{B8DD30D5-28CF-48ED-AEB9-A4FD23365187}" destId="{644FF047-7C99-4A3D-A57E-3E62AF532379}" srcOrd="0" destOrd="0" presId="urn:microsoft.com/office/officeart/2005/8/layout/hierarchy1"/>
    <dgm:cxn modelId="{3D5B1E25-77C5-4773-BA59-B5532B8A751B}" srcId="{828FA126-8BE2-4A12-9447-2DF631D9EF30}" destId="{CF47232F-A11B-4E42-969D-01D895028FCE}" srcOrd="0" destOrd="0" parTransId="{A42ECE05-8266-4232-9B61-D38ED26F4BA2}" sibTransId="{483579DC-A5C4-4A8E-B118-4C0AC3C5EEEC}"/>
    <dgm:cxn modelId="{6B34EE35-D2AF-4232-9686-365AE30FB924}" srcId="{828FA126-8BE2-4A12-9447-2DF631D9EF30}" destId="{B8DD30D5-28CF-48ED-AEB9-A4FD23365187}" srcOrd="1" destOrd="0" parTransId="{E490629F-E4F7-41A7-B728-07EAF7C9FC28}" sibTransId="{4224C088-47A3-423F-A2D3-6F15F75DA427}"/>
    <dgm:cxn modelId="{56536242-1ABF-4F0A-8B7D-DEE91021EE55}" type="presOf" srcId="{CF47232F-A11B-4E42-969D-01D895028FCE}" destId="{1A071AE7-C16E-4EFD-8246-64F2EC4E4550}" srcOrd="0" destOrd="0" presId="urn:microsoft.com/office/officeart/2005/8/layout/hierarchy1"/>
    <dgm:cxn modelId="{4A021370-EC26-45E4-B78D-953A4E6EE6A0}" type="presOf" srcId="{6E99EE85-8E97-4464-9F4E-59BF0CB29225}" destId="{3172154B-44B6-44C6-86A2-07BC36B53586}" srcOrd="0" destOrd="0" presId="urn:microsoft.com/office/officeart/2005/8/layout/hierarchy1"/>
    <dgm:cxn modelId="{6C41DB83-647B-41B3-9F7E-39C58E75BF43}" srcId="{828FA126-8BE2-4A12-9447-2DF631D9EF30}" destId="{6E99EE85-8E97-4464-9F4E-59BF0CB29225}" srcOrd="2" destOrd="0" parTransId="{1BD99607-1648-4CFA-9FE0-B4E1A748846B}" sibTransId="{1DBA3804-BC46-488B-8B60-DC9DC08AF220}"/>
    <dgm:cxn modelId="{7E19C5A7-8380-4881-99CF-5783D9E4BE3F}" type="presOf" srcId="{1369FD1C-8640-464A-AB46-4145E275F295}" destId="{CE8DDB4F-D4EB-473A-9E6E-6C36EC1B91ED}" srcOrd="0" destOrd="0" presId="urn:microsoft.com/office/officeart/2005/8/layout/hierarchy1"/>
    <dgm:cxn modelId="{3B7E09C3-7E9B-4EBB-9A22-51CC4EF9DFA1}" type="presOf" srcId="{828FA126-8BE2-4A12-9447-2DF631D9EF30}" destId="{60ECCEE0-434A-48A1-BC2F-CD6B92C5EA92}" srcOrd="0" destOrd="0" presId="urn:microsoft.com/office/officeart/2005/8/layout/hierarchy1"/>
    <dgm:cxn modelId="{29E7A0D5-37B0-4B9E-AD2E-FE6DB0641D37}" type="presOf" srcId="{5CF1ACF8-4ECC-49AE-93CD-56E477390166}" destId="{7567AC53-A212-476F-8179-AEFFEA5A5CA5}" srcOrd="0" destOrd="0" presId="urn:microsoft.com/office/officeart/2005/8/layout/hierarchy1"/>
    <dgm:cxn modelId="{EADF68DE-492E-4E85-8538-7564350981C6}" srcId="{828FA126-8BE2-4A12-9447-2DF631D9EF30}" destId="{5CF1ACF8-4ECC-49AE-93CD-56E477390166}" srcOrd="4" destOrd="0" parTransId="{1AFDE0B3-22F4-4B58-8A1C-0B6E08481732}" sibTransId="{9E88A00B-611F-467B-B729-9C2267C15323}"/>
    <dgm:cxn modelId="{959815F0-E29E-472E-A07F-2A25EB05DF24}" srcId="{828FA126-8BE2-4A12-9447-2DF631D9EF30}" destId="{1369FD1C-8640-464A-AB46-4145E275F295}" srcOrd="3" destOrd="0" parTransId="{18A788F1-2498-4CB6-9A1E-FF67727217B3}" sibTransId="{46FC5197-3DBB-459F-934D-F7E45FF7D364}"/>
    <dgm:cxn modelId="{635DF5BE-F2AF-4AF2-91F5-ACBB601D5ADD}" type="presParOf" srcId="{60ECCEE0-434A-48A1-BC2F-CD6B92C5EA92}" destId="{58C56C96-3C05-4127-9860-85DD2D36C6E9}" srcOrd="0" destOrd="0" presId="urn:microsoft.com/office/officeart/2005/8/layout/hierarchy1"/>
    <dgm:cxn modelId="{52598ED5-CBA2-4C3B-AA0A-88BFBF763BF3}" type="presParOf" srcId="{58C56C96-3C05-4127-9860-85DD2D36C6E9}" destId="{937358E2-4D3F-454B-A413-770263B56047}" srcOrd="0" destOrd="0" presId="urn:microsoft.com/office/officeart/2005/8/layout/hierarchy1"/>
    <dgm:cxn modelId="{EFFDC1ED-3635-430A-BA1B-A34FC8273A3F}" type="presParOf" srcId="{937358E2-4D3F-454B-A413-770263B56047}" destId="{E3F3B38D-2226-43FC-977E-A90A86BB5587}" srcOrd="0" destOrd="0" presId="urn:microsoft.com/office/officeart/2005/8/layout/hierarchy1"/>
    <dgm:cxn modelId="{D39A4589-7AF6-4CC3-B32A-46DC188C7F89}" type="presParOf" srcId="{937358E2-4D3F-454B-A413-770263B56047}" destId="{1A071AE7-C16E-4EFD-8246-64F2EC4E4550}" srcOrd="1" destOrd="0" presId="urn:microsoft.com/office/officeart/2005/8/layout/hierarchy1"/>
    <dgm:cxn modelId="{72276996-25CB-4383-A28B-2B7D1FFB513E}" type="presParOf" srcId="{58C56C96-3C05-4127-9860-85DD2D36C6E9}" destId="{BF4879CA-5D8E-459F-99C2-B19FB1B22D31}" srcOrd="1" destOrd="0" presId="urn:microsoft.com/office/officeart/2005/8/layout/hierarchy1"/>
    <dgm:cxn modelId="{CB436F5E-B1FD-4149-B64E-396B7D657825}" type="presParOf" srcId="{60ECCEE0-434A-48A1-BC2F-CD6B92C5EA92}" destId="{3A551562-701F-4B55-977F-D00575BCACFF}" srcOrd="1" destOrd="0" presId="urn:microsoft.com/office/officeart/2005/8/layout/hierarchy1"/>
    <dgm:cxn modelId="{8200C779-DDB1-45BA-BF17-6E1DF965D933}" type="presParOf" srcId="{3A551562-701F-4B55-977F-D00575BCACFF}" destId="{2BD62D8E-6F03-4EF1-A9DC-C81C1F27927D}" srcOrd="0" destOrd="0" presId="urn:microsoft.com/office/officeart/2005/8/layout/hierarchy1"/>
    <dgm:cxn modelId="{E74D8DCF-2544-4942-AA3D-77471D4C218C}" type="presParOf" srcId="{2BD62D8E-6F03-4EF1-A9DC-C81C1F27927D}" destId="{B7FA325E-38D3-429D-AD43-F9249DBAADDD}" srcOrd="0" destOrd="0" presId="urn:microsoft.com/office/officeart/2005/8/layout/hierarchy1"/>
    <dgm:cxn modelId="{4D71235F-6A88-4BF6-816F-22DE89CCA668}" type="presParOf" srcId="{2BD62D8E-6F03-4EF1-A9DC-C81C1F27927D}" destId="{644FF047-7C99-4A3D-A57E-3E62AF532379}" srcOrd="1" destOrd="0" presId="urn:microsoft.com/office/officeart/2005/8/layout/hierarchy1"/>
    <dgm:cxn modelId="{BA10FBA8-2F2D-4104-8610-4C0B8E33F39C}" type="presParOf" srcId="{3A551562-701F-4B55-977F-D00575BCACFF}" destId="{E07AF9BB-63C7-4745-A3AE-578C9091B13C}" srcOrd="1" destOrd="0" presId="urn:microsoft.com/office/officeart/2005/8/layout/hierarchy1"/>
    <dgm:cxn modelId="{643BB82D-DAF1-444E-B0F1-A23BE9A0A003}" type="presParOf" srcId="{60ECCEE0-434A-48A1-BC2F-CD6B92C5EA92}" destId="{D021D2E8-83B2-4F94-9975-40CD58051D2F}" srcOrd="2" destOrd="0" presId="urn:microsoft.com/office/officeart/2005/8/layout/hierarchy1"/>
    <dgm:cxn modelId="{0544D7EF-A817-4EC8-8D39-9762C64C2404}" type="presParOf" srcId="{D021D2E8-83B2-4F94-9975-40CD58051D2F}" destId="{144C33B7-C3DA-4693-8F78-4FEC82A1A0BC}" srcOrd="0" destOrd="0" presId="urn:microsoft.com/office/officeart/2005/8/layout/hierarchy1"/>
    <dgm:cxn modelId="{39ED0F96-FFAE-4E66-872A-55F3CCC2631A}" type="presParOf" srcId="{144C33B7-C3DA-4693-8F78-4FEC82A1A0BC}" destId="{09AA4B1F-961F-4D36-8920-2C5AEDD67429}" srcOrd="0" destOrd="0" presId="urn:microsoft.com/office/officeart/2005/8/layout/hierarchy1"/>
    <dgm:cxn modelId="{39AE506A-266A-40DC-AC2B-ECB8930207B6}" type="presParOf" srcId="{144C33B7-C3DA-4693-8F78-4FEC82A1A0BC}" destId="{3172154B-44B6-44C6-86A2-07BC36B53586}" srcOrd="1" destOrd="0" presId="urn:microsoft.com/office/officeart/2005/8/layout/hierarchy1"/>
    <dgm:cxn modelId="{23321EBF-AF14-4638-9508-7199BBDEA0D5}" type="presParOf" srcId="{D021D2E8-83B2-4F94-9975-40CD58051D2F}" destId="{7B67B448-EFD4-4252-83DC-168B512AE0F6}" srcOrd="1" destOrd="0" presId="urn:microsoft.com/office/officeart/2005/8/layout/hierarchy1"/>
    <dgm:cxn modelId="{02778FB4-40EF-43A0-A209-B97E11AD4B42}" type="presParOf" srcId="{60ECCEE0-434A-48A1-BC2F-CD6B92C5EA92}" destId="{173488E5-C8D8-476D-8134-545440FA9D27}" srcOrd="3" destOrd="0" presId="urn:microsoft.com/office/officeart/2005/8/layout/hierarchy1"/>
    <dgm:cxn modelId="{1168B40C-4FF6-44A6-B82C-372CDC9EF867}" type="presParOf" srcId="{173488E5-C8D8-476D-8134-545440FA9D27}" destId="{2B3D0D64-A454-470B-AF85-CC7529A85158}" srcOrd="0" destOrd="0" presId="urn:microsoft.com/office/officeart/2005/8/layout/hierarchy1"/>
    <dgm:cxn modelId="{C297D0F8-BE51-4EAD-972F-2C364A196DA7}" type="presParOf" srcId="{2B3D0D64-A454-470B-AF85-CC7529A85158}" destId="{A0553F74-B0F2-4BD1-91E8-B65FB1CFB840}" srcOrd="0" destOrd="0" presId="urn:microsoft.com/office/officeart/2005/8/layout/hierarchy1"/>
    <dgm:cxn modelId="{BCF1DF70-3690-47E7-8FF4-1D84047F7A61}" type="presParOf" srcId="{2B3D0D64-A454-470B-AF85-CC7529A85158}" destId="{CE8DDB4F-D4EB-473A-9E6E-6C36EC1B91ED}" srcOrd="1" destOrd="0" presId="urn:microsoft.com/office/officeart/2005/8/layout/hierarchy1"/>
    <dgm:cxn modelId="{88538B43-C5C7-4998-9077-2CC0F02507EC}" type="presParOf" srcId="{173488E5-C8D8-476D-8134-545440FA9D27}" destId="{476EDB54-F3C5-4EB5-A543-2D940E6FFEE5}" srcOrd="1" destOrd="0" presId="urn:microsoft.com/office/officeart/2005/8/layout/hierarchy1"/>
    <dgm:cxn modelId="{076589C6-C2BD-40B1-ABFB-53B3D6AEF6A7}" type="presParOf" srcId="{60ECCEE0-434A-48A1-BC2F-CD6B92C5EA92}" destId="{25BE1A03-BD4A-4B5B-950B-B2AC8567B282}" srcOrd="4" destOrd="0" presId="urn:microsoft.com/office/officeart/2005/8/layout/hierarchy1"/>
    <dgm:cxn modelId="{3FC3E5FF-3525-4BCE-9801-0A725B09766E}" type="presParOf" srcId="{25BE1A03-BD4A-4B5B-950B-B2AC8567B282}" destId="{382E9F53-0AE9-4F24-8288-3FDAD1BA60F5}" srcOrd="0" destOrd="0" presId="urn:microsoft.com/office/officeart/2005/8/layout/hierarchy1"/>
    <dgm:cxn modelId="{7E6BD96C-C7E8-40D0-9EB2-110598639AF7}" type="presParOf" srcId="{382E9F53-0AE9-4F24-8288-3FDAD1BA60F5}" destId="{A8E62080-BCFC-48FB-9EF2-ABD723214AD3}" srcOrd="0" destOrd="0" presId="urn:microsoft.com/office/officeart/2005/8/layout/hierarchy1"/>
    <dgm:cxn modelId="{25D2DC12-7024-4DBD-AB31-56F5E5DA0D85}" type="presParOf" srcId="{382E9F53-0AE9-4F24-8288-3FDAD1BA60F5}" destId="{7567AC53-A212-476F-8179-AEFFEA5A5CA5}" srcOrd="1" destOrd="0" presId="urn:microsoft.com/office/officeart/2005/8/layout/hierarchy1"/>
    <dgm:cxn modelId="{8ABBB7AE-D4F0-48F9-B557-058593DBD8DC}" type="presParOf" srcId="{25BE1A03-BD4A-4B5B-950B-B2AC8567B282}" destId="{1D1EA167-6E6E-4A28-9616-8A9E488FC3B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F6F2C-7742-4654-AA33-F128CC308D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48D96A-2A73-41AC-A32A-0DFE2ECE98B7}">
      <dgm:prSet/>
      <dgm:spPr/>
      <dgm:t>
        <a:bodyPr/>
        <a:lstStyle/>
        <a:p>
          <a:pPr>
            <a:lnSpc>
              <a:spcPct val="100000"/>
            </a:lnSpc>
          </a:pPr>
          <a:r>
            <a:rPr lang="en-US"/>
            <a:t>Go Home (Three Tab Top Left Corner)</a:t>
          </a:r>
        </a:p>
      </dgm:t>
    </dgm:pt>
    <dgm:pt modelId="{F7D6DB61-9A83-402D-A065-ABD5B81EB3E6}" type="parTrans" cxnId="{A89E2F71-508E-4EF7-85FA-6DFDF760F770}">
      <dgm:prSet/>
      <dgm:spPr/>
      <dgm:t>
        <a:bodyPr/>
        <a:lstStyle/>
        <a:p>
          <a:endParaRPr lang="en-US"/>
        </a:p>
      </dgm:t>
    </dgm:pt>
    <dgm:pt modelId="{1065E4A2-C4DF-49AC-B65A-79E266C37116}" type="sibTrans" cxnId="{A89E2F71-508E-4EF7-85FA-6DFDF760F770}">
      <dgm:prSet/>
      <dgm:spPr/>
      <dgm:t>
        <a:bodyPr/>
        <a:lstStyle/>
        <a:p>
          <a:endParaRPr lang="en-US"/>
        </a:p>
      </dgm:t>
    </dgm:pt>
    <dgm:pt modelId="{F345AF5A-2572-4222-A70A-10FF66BCB311}">
      <dgm:prSet/>
      <dgm:spPr/>
      <dgm:t>
        <a:bodyPr/>
        <a:lstStyle/>
        <a:p>
          <a:pPr>
            <a:lnSpc>
              <a:spcPct val="100000"/>
            </a:lnSpc>
          </a:pPr>
          <a:r>
            <a:rPr lang="en-US"/>
            <a:t>Open Project </a:t>
          </a:r>
        </a:p>
      </dgm:t>
    </dgm:pt>
    <dgm:pt modelId="{031F4890-F4CF-4473-91CE-DCFE982E99CD}" type="parTrans" cxnId="{97037A4F-0721-4DD5-AC76-C2717C904A3C}">
      <dgm:prSet/>
      <dgm:spPr/>
      <dgm:t>
        <a:bodyPr/>
        <a:lstStyle/>
        <a:p>
          <a:endParaRPr lang="en-US"/>
        </a:p>
      </dgm:t>
    </dgm:pt>
    <dgm:pt modelId="{C55418E8-FCE6-4E15-8BA3-FDBA4622C31F}" type="sibTrans" cxnId="{97037A4F-0721-4DD5-AC76-C2717C904A3C}">
      <dgm:prSet/>
      <dgm:spPr/>
      <dgm:t>
        <a:bodyPr/>
        <a:lstStyle/>
        <a:p>
          <a:endParaRPr lang="en-US"/>
        </a:p>
      </dgm:t>
    </dgm:pt>
    <dgm:pt modelId="{15CD0B91-8FD9-4961-A81C-20FB2DB5A328}">
      <dgm:prSet/>
      <dgm:spPr/>
      <dgm:t>
        <a:bodyPr/>
        <a:lstStyle/>
        <a:p>
          <a:pPr>
            <a:lnSpc>
              <a:spcPct val="100000"/>
            </a:lnSpc>
          </a:pPr>
          <a:r>
            <a:rPr lang="en-US"/>
            <a:t>Click Code Dropdown (URL Points To Your Repository)</a:t>
          </a:r>
        </a:p>
      </dgm:t>
    </dgm:pt>
    <dgm:pt modelId="{E06CC6ED-9AED-4C33-A59D-4DE05F9D1ABA}" type="parTrans" cxnId="{229ADE83-5D3A-4DFB-A9B3-633244E56267}">
      <dgm:prSet/>
      <dgm:spPr/>
      <dgm:t>
        <a:bodyPr/>
        <a:lstStyle/>
        <a:p>
          <a:endParaRPr lang="en-US"/>
        </a:p>
      </dgm:t>
    </dgm:pt>
    <dgm:pt modelId="{B7D4CD1E-1B9C-4A9A-968A-9D526694D4B1}" type="sibTrans" cxnId="{229ADE83-5D3A-4DFB-A9B3-633244E56267}">
      <dgm:prSet/>
      <dgm:spPr/>
      <dgm:t>
        <a:bodyPr/>
        <a:lstStyle/>
        <a:p>
          <a:endParaRPr lang="en-US"/>
        </a:p>
      </dgm:t>
    </dgm:pt>
    <dgm:pt modelId="{C0274257-FE56-4889-893B-C374BFC6CD2B}">
      <dgm:prSet/>
      <dgm:spPr/>
      <dgm:t>
        <a:bodyPr/>
        <a:lstStyle/>
        <a:p>
          <a:pPr>
            <a:lnSpc>
              <a:spcPct val="100000"/>
            </a:lnSpc>
          </a:pPr>
          <a:r>
            <a:rPr lang="en-US"/>
            <a:t>Copy The URL</a:t>
          </a:r>
        </a:p>
      </dgm:t>
    </dgm:pt>
    <dgm:pt modelId="{C2DC211E-63FA-4708-A9FD-EA2AC81AEBFC}" type="parTrans" cxnId="{76F096C2-2535-44BC-80DF-E060178B0B87}">
      <dgm:prSet/>
      <dgm:spPr/>
      <dgm:t>
        <a:bodyPr/>
        <a:lstStyle/>
        <a:p>
          <a:endParaRPr lang="en-US"/>
        </a:p>
      </dgm:t>
    </dgm:pt>
    <dgm:pt modelId="{D08C9BC1-4589-4B4D-AD11-2247AC665141}" type="sibTrans" cxnId="{76F096C2-2535-44BC-80DF-E060178B0B87}">
      <dgm:prSet/>
      <dgm:spPr/>
      <dgm:t>
        <a:bodyPr/>
        <a:lstStyle/>
        <a:p>
          <a:endParaRPr lang="en-US"/>
        </a:p>
      </dgm:t>
    </dgm:pt>
    <dgm:pt modelId="{46E13202-1640-4B6A-B662-80D4BE6C41C8}">
      <dgm:prSet/>
      <dgm:spPr/>
      <dgm:t>
        <a:bodyPr/>
        <a:lstStyle/>
        <a:p>
          <a:pPr>
            <a:lnSpc>
              <a:spcPct val="100000"/>
            </a:lnSpc>
          </a:pPr>
          <a:r>
            <a:rPr lang="en-US" dirty="0"/>
            <a:t>Git Clone – Now We Can Take A Copy Of That Repository &amp; Bring It Over To Our Local Machine</a:t>
          </a:r>
        </a:p>
      </dgm:t>
    </dgm:pt>
    <dgm:pt modelId="{892374E8-3A8B-47C2-A3EF-4465EDB8279E}" type="parTrans" cxnId="{56F39DEA-FB3C-4CD6-894A-BAFF4B011F16}">
      <dgm:prSet/>
      <dgm:spPr/>
      <dgm:t>
        <a:bodyPr/>
        <a:lstStyle/>
        <a:p>
          <a:endParaRPr lang="en-US"/>
        </a:p>
      </dgm:t>
    </dgm:pt>
    <dgm:pt modelId="{26CA9464-1AC1-4704-A0FC-5935C7F167F5}" type="sibTrans" cxnId="{56F39DEA-FB3C-4CD6-894A-BAFF4B011F16}">
      <dgm:prSet/>
      <dgm:spPr/>
      <dgm:t>
        <a:bodyPr/>
        <a:lstStyle/>
        <a:p>
          <a:endParaRPr lang="en-US"/>
        </a:p>
      </dgm:t>
    </dgm:pt>
    <dgm:pt modelId="{6B57384D-B4E7-4165-90E4-ADA922B7040E}" type="pres">
      <dgm:prSet presAssocID="{AFDF6F2C-7742-4654-AA33-F128CC308DFC}" presName="root" presStyleCnt="0">
        <dgm:presLayoutVars>
          <dgm:dir/>
          <dgm:resizeHandles val="exact"/>
        </dgm:presLayoutVars>
      </dgm:prSet>
      <dgm:spPr/>
    </dgm:pt>
    <dgm:pt modelId="{5825009A-4CBF-4212-902B-0F1A59A41A1E}" type="pres">
      <dgm:prSet presAssocID="{FA48D96A-2A73-41AC-A32A-0DFE2ECE98B7}" presName="compNode" presStyleCnt="0"/>
      <dgm:spPr/>
    </dgm:pt>
    <dgm:pt modelId="{100BC638-5A84-47C5-90E5-F817389FF047}" type="pres">
      <dgm:prSet presAssocID="{FA48D96A-2A73-41AC-A32A-0DFE2ECE98B7}" presName="bgRect" presStyleLbl="bgShp" presStyleIdx="0" presStyleCnt="5"/>
      <dgm:spPr/>
    </dgm:pt>
    <dgm:pt modelId="{1AB21A76-C09B-4728-86FC-CD8FB42C8851}" type="pres">
      <dgm:prSet presAssocID="{FA48D96A-2A73-41AC-A32A-0DFE2ECE98B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937A8A32-1DC0-43E0-838A-168A0BC74CD0}" type="pres">
      <dgm:prSet presAssocID="{FA48D96A-2A73-41AC-A32A-0DFE2ECE98B7}" presName="spaceRect" presStyleCnt="0"/>
      <dgm:spPr/>
    </dgm:pt>
    <dgm:pt modelId="{499B2943-C4BC-4129-93CC-7283370045D6}" type="pres">
      <dgm:prSet presAssocID="{FA48D96A-2A73-41AC-A32A-0DFE2ECE98B7}" presName="parTx" presStyleLbl="revTx" presStyleIdx="0" presStyleCnt="5">
        <dgm:presLayoutVars>
          <dgm:chMax val="0"/>
          <dgm:chPref val="0"/>
        </dgm:presLayoutVars>
      </dgm:prSet>
      <dgm:spPr/>
    </dgm:pt>
    <dgm:pt modelId="{A56D2E35-EDC5-4966-87DA-E62DF51B5FA5}" type="pres">
      <dgm:prSet presAssocID="{1065E4A2-C4DF-49AC-B65A-79E266C37116}" presName="sibTrans" presStyleCnt="0"/>
      <dgm:spPr/>
    </dgm:pt>
    <dgm:pt modelId="{80C0109E-83CE-468B-A967-687DAD12FF79}" type="pres">
      <dgm:prSet presAssocID="{F345AF5A-2572-4222-A70A-10FF66BCB311}" presName="compNode" presStyleCnt="0"/>
      <dgm:spPr/>
    </dgm:pt>
    <dgm:pt modelId="{6C8217BC-B0CB-4C3B-95BA-42D013C40F3C}" type="pres">
      <dgm:prSet presAssocID="{F345AF5A-2572-4222-A70A-10FF66BCB311}" presName="bgRect" presStyleLbl="bgShp" presStyleIdx="1" presStyleCnt="5"/>
      <dgm:spPr/>
    </dgm:pt>
    <dgm:pt modelId="{4086D36D-635A-4DF7-83C4-B50FB48F5D60}" type="pres">
      <dgm:prSet presAssocID="{F345AF5A-2572-4222-A70A-10FF66BCB31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DC6AA7C-B765-4F4B-9D81-4B18B0D8540F}" type="pres">
      <dgm:prSet presAssocID="{F345AF5A-2572-4222-A70A-10FF66BCB311}" presName="spaceRect" presStyleCnt="0"/>
      <dgm:spPr/>
    </dgm:pt>
    <dgm:pt modelId="{6571B1F5-2DA7-453E-9437-B1817AC94043}" type="pres">
      <dgm:prSet presAssocID="{F345AF5A-2572-4222-A70A-10FF66BCB311}" presName="parTx" presStyleLbl="revTx" presStyleIdx="1" presStyleCnt="5">
        <dgm:presLayoutVars>
          <dgm:chMax val="0"/>
          <dgm:chPref val="0"/>
        </dgm:presLayoutVars>
      </dgm:prSet>
      <dgm:spPr/>
    </dgm:pt>
    <dgm:pt modelId="{8DA35B64-AAF6-4B44-BD4A-EC89600ABBA2}" type="pres">
      <dgm:prSet presAssocID="{C55418E8-FCE6-4E15-8BA3-FDBA4622C31F}" presName="sibTrans" presStyleCnt="0"/>
      <dgm:spPr/>
    </dgm:pt>
    <dgm:pt modelId="{63E54A89-CBAF-4F71-A6AB-DFB2AB3190D2}" type="pres">
      <dgm:prSet presAssocID="{15CD0B91-8FD9-4961-A81C-20FB2DB5A328}" presName="compNode" presStyleCnt="0"/>
      <dgm:spPr/>
    </dgm:pt>
    <dgm:pt modelId="{0CC31C93-FF8F-46E4-AE00-61821180FA03}" type="pres">
      <dgm:prSet presAssocID="{15CD0B91-8FD9-4961-A81C-20FB2DB5A328}" presName="bgRect" presStyleLbl="bgShp" presStyleIdx="2" presStyleCnt="5"/>
      <dgm:spPr/>
    </dgm:pt>
    <dgm:pt modelId="{1854F9BA-73F8-452F-BD4C-1C2B66D17250}" type="pres">
      <dgm:prSet presAssocID="{15CD0B91-8FD9-4961-A81C-20FB2DB5A3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1521F2FF-5BA8-4F0B-8AEC-74FEFB981553}" type="pres">
      <dgm:prSet presAssocID="{15CD0B91-8FD9-4961-A81C-20FB2DB5A328}" presName="spaceRect" presStyleCnt="0"/>
      <dgm:spPr/>
    </dgm:pt>
    <dgm:pt modelId="{BBEB3A6F-A519-4880-892A-CBAC62EAF0F9}" type="pres">
      <dgm:prSet presAssocID="{15CD0B91-8FD9-4961-A81C-20FB2DB5A328}" presName="parTx" presStyleLbl="revTx" presStyleIdx="2" presStyleCnt="5">
        <dgm:presLayoutVars>
          <dgm:chMax val="0"/>
          <dgm:chPref val="0"/>
        </dgm:presLayoutVars>
      </dgm:prSet>
      <dgm:spPr/>
    </dgm:pt>
    <dgm:pt modelId="{1A31ACAB-E1DA-476D-8F41-C3F451086F6C}" type="pres">
      <dgm:prSet presAssocID="{B7D4CD1E-1B9C-4A9A-968A-9D526694D4B1}" presName="sibTrans" presStyleCnt="0"/>
      <dgm:spPr/>
    </dgm:pt>
    <dgm:pt modelId="{CB1A338B-5B66-4DE4-BDED-0F0C9349ADA3}" type="pres">
      <dgm:prSet presAssocID="{C0274257-FE56-4889-893B-C374BFC6CD2B}" presName="compNode" presStyleCnt="0"/>
      <dgm:spPr/>
    </dgm:pt>
    <dgm:pt modelId="{C5686C14-7665-43EF-90A2-3E1A2B1EB345}" type="pres">
      <dgm:prSet presAssocID="{C0274257-FE56-4889-893B-C374BFC6CD2B}" presName="bgRect" presStyleLbl="bgShp" presStyleIdx="3" presStyleCnt="5"/>
      <dgm:spPr/>
    </dgm:pt>
    <dgm:pt modelId="{287DBAC7-C3AD-49EE-A2D2-76FDDED03FF5}" type="pres">
      <dgm:prSet presAssocID="{C0274257-FE56-4889-893B-C374BFC6CD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perclip"/>
        </a:ext>
      </dgm:extLst>
    </dgm:pt>
    <dgm:pt modelId="{7561553D-A64F-4AE8-B30A-C7E75267F201}" type="pres">
      <dgm:prSet presAssocID="{C0274257-FE56-4889-893B-C374BFC6CD2B}" presName="spaceRect" presStyleCnt="0"/>
      <dgm:spPr/>
    </dgm:pt>
    <dgm:pt modelId="{D8C7D178-53F1-49EF-8D68-D9A03299B7A6}" type="pres">
      <dgm:prSet presAssocID="{C0274257-FE56-4889-893B-C374BFC6CD2B}" presName="parTx" presStyleLbl="revTx" presStyleIdx="3" presStyleCnt="5">
        <dgm:presLayoutVars>
          <dgm:chMax val="0"/>
          <dgm:chPref val="0"/>
        </dgm:presLayoutVars>
      </dgm:prSet>
      <dgm:spPr/>
    </dgm:pt>
    <dgm:pt modelId="{3A3A1050-8612-4C62-9811-FF6262204695}" type="pres">
      <dgm:prSet presAssocID="{D08C9BC1-4589-4B4D-AD11-2247AC665141}" presName="sibTrans" presStyleCnt="0"/>
      <dgm:spPr/>
    </dgm:pt>
    <dgm:pt modelId="{502B9C5D-8CD9-4E17-84F2-4302E012E6D9}" type="pres">
      <dgm:prSet presAssocID="{46E13202-1640-4B6A-B662-80D4BE6C41C8}" presName="compNode" presStyleCnt="0"/>
      <dgm:spPr/>
    </dgm:pt>
    <dgm:pt modelId="{4B18E62D-007F-4C1D-BADE-214EEAB88D60}" type="pres">
      <dgm:prSet presAssocID="{46E13202-1640-4B6A-B662-80D4BE6C41C8}" presName="bgRect" presStyleLbl="bgShp" presStyleIdx="4" presStyleCnt="5"/>
      <dgm:spPr/>
    </dgm:pt>
    <dgm:pt modelId="{E8790941-5F60-4946-947F-9A2B1E903FBD}" type="pres">
      <dgm:prSet presAssocID="{46E13202-1640-4B6A-B662-80D4BE6C41C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hredder"/>
        </a:ext>
      </dgm:extLst>
    </dgm:pt>
    <dgm:pt modelId="{3858F259-7CD5-4C40-A577-AAAD2623D73C}" type="pres">
      <dgm:prSet presAssocID="{46E13202-1640-4B6A-B662-80D4BE6C41C8}" presName="spaceRect" presStyleCnt="0"/>
      <dgm:spPr/>
    </dgm:pt>
    <dgm:pt modelId="{79AC6908-F23D-4D49-9383-83126C8BA714}" type="pres">
      <dgm:prSet presAssocID="{46E13202-1640-4B6A-B662-80D4BE6C41C8}" presName="parTx" presStyleLbl="revTx" presStyleIdx="4" presStyleCnt="5">
        <dgm:presLayoutVars>
          <dgm:chMax val="0"/>
          <dgm:chPref val="0"/>
        </dgm:presLayoutVars>
      </dgm:prSet>
      <dgm:spPr/>
    </dgm:pt>
  </dgm:ptLst>
  <dgm:cxnLst>
    <dgm:cxn modelId="{97037A4F-0721-4DD5-AC76-C2717C904A3C}" srcId="{AFDF6F2C-7742-4654-AA33-F128CC308DFC}" destId="{F345AF5A-2572-4222-A70A-10FF66BCB311}" srcOrd="1" destOrd="0" parTransId="{031F4890-F4CF-4473-91CE-DCFE982E99CD}" sibTransId="{C55418E8-FCE6-4E15-8BA3-FDBA4622C31F}"/>
    <dgm:cxn modelId="{A89E2F71-508E-4EF7-85FA-6DFDF760F770}" srcId="{AFDF6F2C-7742-4654-AA33-F128CC308DFC}" destId="{FA48D96A-2A73-41AC-A32A-0DFE2ECE98B7}" srcOrd="0" destOrd="0" parTransId="{F7D6DB61-9A83-402D-A065-ABD5B81EB3E6}" sibTransId="{1065E4A2-C4DF-49AC-B65A-79E266C37116}"/>
    <dgm:cxn modelId="{229ADE83-5D3A-4DFB-A9B3-633244E56267}" srcId="{AFDF6F2C-7742-4654-AA33-F128CC308DFC}" destId="{15CD0B91-8FD9-4961-A81C-20FB2DB5A328}" srcOrd="2" destOrd="0" parTransId="{E06CC6ED-9AED-4C33-A59D-4DE05F9D1ABA}" sibTransId="{B7D4CD1E-1B9C-4A9A-968A-9D526694D4B1}"/>
    <dgm:cxn modelId="{18AFAF8A-9EE0-4147-A4B1-738015887594}" type="presOf" srcId="{FA48D96A-2A73-41AC-A32A-0DFE2ECE98B7}" destId="{499B2943-C4BC-4129-93CC-7283370045D6}" srcOrd="0" destOrd="0" presId="urn:microsoft.com/office/officeart/2018/2/layout/IconVerticalSolidList"/>
    <dgm:cxn modelId="{D20E6695-1B39-4328-A510-D16909AC6B41}" type="presOf" srcId="{46E13202-1640-4B6A-B662-80D4BE6C41C8}" destId="{79AC6908-F23D-4D49-9383-83126C8BA714}" srcOrd="0" destOrd="0" presId="urn:microsoft.com/office/officeart/2018/2/layout/IconVerticalSolidList"/>
    <dgm:cxn modelId="{1A263498-4708-4F5B-8909-F178B17164B0}" type="presOf" srcId="{C0274257-FE56-4889-893B-C374BFC6CD2B}" destId="{D8C7D178-53F1-49EF-8D68-D9A03299B7A6}" srcOrd="0" destOrd="0" presId="urn:microsoft.com/office/officeart/2018/2/layout/IconVerticalSolidList"/>
    <dgm:cxn modelId="{1ACE9E9D-8334-4354-A606-1F413E4AF5E1}" type="presOf" srcId="{15CD0B91-8FD9-4961-A81C-20FB2DB5A328}" destId="{BBEB3A6F-A519-4880-892A-CBAC62EAF0F9}" srcOrd="0" destOrd="0" presId="urn:microsoft.com/office/officeart/2018/2/layout/IconVerticalSolidList"/>
    <dgm:cxn modelId="{CE9594AA-10FA-4E4F-B19D-EFC8BE07E1C5}" type="presOf" srcId="{F345AF5A-2572-4222-A70A-10FF66BCB311}" destId="{6571B1F5-2DA7-453E-9437-B1817AC94043}" srcOrd="0" destOrd="0" presId="urn:microsoft.com/office/officeart/2018/2/layout/IconVerticalSolidList"/>
    <dgm:cxn modelId="{EB66FFB7-64C7-4F85-AC11-4930D576955C}" type="presOf" srcId="{AFDF6F2C-7742-4654-AA33-F128CC308DFC}" destId="{6B57384D-B4E7-4165-90E4-ADA922B7040E}" srcOrd="0" destOrd="0" presId="urn:microsoft.com/office/officeart/2018/2/layout/IconVerticalSolidList"/>
    <dgm:cxn modelId="{76F096C2-2535-44BC-80DF-E060178B0B87}" srcId="{AFDF6F2C-7742-4654-AA33-F128CC308DFC}" destId="{C0274257-FE56-4889-893B-C374BFC6CD2B}" srcOrd="3" destOrd="0" parTransId="{C2DC211E-63FA-4708-A9FD-EA2AC81AEBFC}" sibTransId="{D08C9BC1-4589-4B4D-AD11-2247AC665141}"/>
    <dgm:cxn modelId="{56F39DEA-FB3C-4CD6-894A-BAFF4B011F16}" srcId="{AFDF6F2C-7742-4654-AA33-F128CC308DFC}" destId="{46E13202-1640-4B6A-B662-80D4BE6C41C8}" srcOrd="4" destOrd="0" parTransId="{892374E8-3A8B-47C2-A3EF-4465EDB8279E}" sibTransId="{26CA9464-1AC1-4704-A0FC-5935C7F167F5}"/>
    <dgm:cxn modelId="{E96AA217-ACD1-42BD-A19A-6396C086691D}" type="presParOf" srcId="{6B57384D-B4E7-4165-90E4-ADA922B7040E}" destId="{5825009A-4CBF-4212-902B-0F1A59A41A1E}" srcOrd="0" destOrd="0" presId="urn:microsoft.com/office/officeart/2018/2/layout/IconVerticalSolidList"/>
    <dgm:cxn modelId="{E15A8770-1AC0-48BB-8636-757BD755856D}" type="presParOf" srcId="{5825009A-4CBF-4212-902B-0F1A59A41A1E}" destId="{100BC638-5A84-47C5-90E5-F817389FF047}" srcOrd="0" destOrd="0" presId="urn:microsoft.com/office/officeart/2018/2/layout/IconVerticalSolidList"/>
    <dgm:cxn modelId="{E464D81F-864D-4784-9FBF-433F3147C713}" type="presParOf" srcId="{5825009A-4CBF-4212-902B-0F1A59A41A1E}" destId="{1AB21A76-C09B-4728-86FC-CD8FB42C8851}" srcOrd="1" destOrd="0" presId="urn:microsoft.com/office/officeart/2018/2/layout/IconVerticalSolidList"/>
    <dgm:cxn modelId="{95256047-23C4-48D5-8F4A-A2D4027DFFB9}" type="presParOf" srcId="{5825009A-4CBF-4212-902B-0F1A59A41A1E}" destId="{937A8A32-1DC0-43E0-838A-168A0BC74CD0}" srcOrd="2" destOrd="0" presId="urn:microsoft.com/office/officeart/2018/2/layout/IconVerticalSolidList"/>
    <dgm:cxn modelId="{E143D9E1-F9F5-4F73-A0DA-D0E591CB4DF4}" type="presParOf" srcId="{5825009A-4CBF-4212-902B-0F1A59A41A1E}" destId="{499B2943-C4BC-4129-93CC-7283370045D6}" srcOrd="3" destOrd="0" presId="urn:microsoft.com/office/officeart/2018/2/layout/IconVerticalSolidList"/>
    <dgm:cxn modelId="{CD8FE583-2F7E-42FE-A570-4514B641803B}" type="presParOf" srcId="{6B57384D-B4E7-4165-90E4-ADA922B7040E}" destId="{A56D2E35-EDC5-4966-87DA-E62DF51B5FA5}" srcOrd="1" destOrd="0" presId="urn:microsoft.com/office/officeart/2018/2/layout/IconVerticalSolidList"/>
    <dgm:cxn modelId="{A89B620D-1563-43F3-BB6E-E24A33DA211D}" type="presParOf" srcId="{6B57384D-B4E7-4165-90E4-ADA922B7040E}" destId="{80C0109E-83CE-468B-A967-687DAD12FF79}" srcOrd="2" destOrd="0" presId="urn:microsoft.com/office/officeart/2018/2/layout/IconVerticalSolidList"/>
    <dgm:cxn modelId="{4D90F3E7-48BB-4F0B-8EE6-3FB60F390304}" type="presParOf" srcId="{80C0109E-83CE-468B-A967-687DAD12FF79}" destId="{6C8217BC-B0CB-4C3B-95BA-42D013C40F3C}" srcOrd="0" destOrd="0" presId="urn:microsoft.com/office/officeart/2018/2/layout/IconVerticalSolidList"/>
    <dgm:cxn modelId="{E932249D-DA4F-440F-9A55-F51D8ECDA269}" type="presParOf" srcId="{80C0109E-83CE-468B-A967-687DAD12FF79}" destId="{4086D36D-635A-4DF7-83C4-B50FB48F5D60}" srcOrd="1" destOrd="0" presId="urn:microsoft.com/office/officeart/2018/2/layout/IconVerticalSolidList"/>
    <dgm:cxn modelId="{D6C9FD1D-1A9E-42D0-85C5-2BE84C4EBC6B}" type="presParOf" srcId="{80C0109E-83CE-468B-A967-687DAD12FF79}" destId="{8DC6AA7C-B765-4F4B-9D81-4B18B0D8540F}" srcOrd="2" destOrd="0" presId="urn:microsoft.com/office/officeart/2018/2/layout/IconVerticalSolidList"/>
    <dgm:cxn modelId="{6BB20D3E-D194-4916-AA2F-D9F0C975E9CA}" type="presParOf" srcId="{80C0109E-83CE-468B-A967-687DAD12FF79}" destId="{6571B1F5-2DA7-453E-9437-B1817AC94043}" srcOrd="3" destOrd="0" presId="urn:microsoft.com/office/officeart/2018/2/layout/IconVerticalSolidList"/>
    <dgm:cxn modelId="{948BB2C5-974E-4AAC-BEDE-7DBD82162379}" type="presParOf" srcId="{6B57384D-B4E7-4165-90E4-ADA922B7040E}" destId="{8DA35B64-AAF6-4B44-BD4A-EC89600ABBA2}" srcOrd="3" destOrd="0" presId="urn:microsoft.com/office/officeart/2018/2/layout/IconVerticalSolidList"/>
    <dgm:cxn modelId="{5B6648DC-DF25-4BE4-8E94-CE05AF84CEF1}" type="presParOf" srcId="{6B57384D-B4E7-4165-90E4-ADA922B7040E}" destId="{63E54A89-CBAF-4F71-A6AB-DFB2AB3190D2}" srcOrd="4" destOrd="0" presId="urn:microsoft.com/office/officeart/2018/2/layout/IconVerticalSolidList"/>
    <dgm:cxn modelId="{3AE7E51B-2DD3-459A-B695-AEA71A455CF5}" type="presParOf" srcId="{63E54A89-CBAF-4F71-A6AB-DFB2AB3190D2}" destId="{0CC31C93-FF8F-46E4-AE00-61821180FA03}" srcOrd="0" destOrd="0" presId="urn:microsoft.com/office/officeart/2018/2/layout/IconVerticalSolidList"/>
    <dgm:cxn modelId="{88634FAA-7C5E-43C9-B103-D384CA6DBA32}" type="presParOf" srcId="{63E54A89-CBAF-4F71-A6AB-DFB2AB3190D2}" destId="{1854F9BA-73F8-452F-BD4C-1C2B66D17250}" srcOrd="1" destOrd="0" presId="urn:microsoft.com/office/officeart/2018/2/layout/IconVerticalSolidList"/>
    <dgm:cxn modelId="{454AC3A2-355E-4BC2-A8FB-8CBE8B4F4DC9}" type="presParOf" srcId="{63E54A89-CBAF-4F71-A6AB-DFB2AB3190D2}" destId="{1521F2FF-5BA8-4F0B-8AEC-74FEFB981553}" srcOrd="2" destOrd="0" presId="urn:microsoft.com/office/officeart/2018/2/layout/IconVerticalSolidList"/>
    <dgm:cxn modelId="{EE9A1DA9-C14D-42A9-9688-F1599F0148E6}" type="presParOf" srcId="{63E54A89-CBAF-4F71-A6AB-DFB2AB3190D2}" destId="{BBEB3A6F-A519-4880-892A-CBAC62EAF0F9}" srcOrd="3" destOrd="0" presId="urn:microsoft.com/office/officeart/2018/2/layout/IconVerticalSolidList"/>
    <dgm:cxn modelId="{59675D80-091E-4F73-9938-D28220D2FC7F}" type="presParOf" srcId="{6B57384D-B4E7-4165-90E4-ADA922B7040E}" destId="{1A31ACAB-E1DA-476D-8F41-C3F451086F6C}" srcOrd="5" destOrd="0" presId="urn:microsoft.com/office/officeart/2018/2/layout/IconVerticalSolidList"/>
    <dgm:cxn modelId="{4819149C-7746-463C-9748-ABE5D5760FFC}" type="presParOf" srcId="{6B57384D-B4E7-4165-90E4-ADA922B7040E}" destId="{CB1A338B-5B66-4DE4-BDED-0F0C9349ADA3}" srcOrd="6" destOrd="0" presId="urn:microsoft.com/office/officeart/2018/2/layout/IconVerticalSolidList"/>
    <dgm:cxn modelId="{F9D801DD-5028-46FC-B291-5D22C8C21098}" type="presParOf" srcId="{CB1A338B-5B66-4DE4-BDED-0F0C9349ADA3}" destId="{C5686C14-7665-43EF-90A2-3E1A2B1EB345}" srcOrd="0" destOrd="0" presId="urn:microsoft.com/office/officeart/2018/2/layout/IconVerticalSolidList"/>
    <dgm:cxn modelId="{A3F024CB-2D67-437C-A0DD-6D8332535992}" type="presParOf" srcId="{CB1A338B-5B66-4DE4-BDED-0F0C9349ADA3}" destId="{287DBAC7-C3AD-49EE-A2D2-76FDDED03FF5}" srcOrd="1" destOrd="0" presId="urn:microsoft.com/office/officeart/2018/2/layout/IconVerticalSolidList"/>
    <dgm:cxn modelId="{DBAF5DDD-30C5-4AB4-A36B-B588DCBFA079}" type="presParOf" srcId="{CB1A338B-5B66-4DE4-BDED-0F0C9349ADA3}" destId="{7561553D-A64F-4AE8-B30A-C7E75267F201}" srcOrd="2" destOrd="0" presId="urn:microsoft.com/office/officeart/2018/2/layout/IconVerticalSolidList"/>
    <dgm:cxn modelId="{94DF532F-E365-4FB9-A9DF-E7F18566A3A9}" type="presParOf" srcId="{CB1A338B-5B66-4DE4-BDED-0F0C9349ADA3}" destId="{D8C7D178-53F1-49EF-8D68-D9A03299B7A6}" srcOrd="3" destOrd="0" presId="urn:microsoft.com/office/officeart/2018/2/layout/IconVerticalSolidList"/>
    <dgm:cxn modelId="{3A3F3E13-52F9-40C9-ABD1-4CE7364931BE}" type="presParOf" srcId="{6B57384D-B4E7-4165-90E4-ADA922B7040E}" destId="{3A3A1050-8612-4C62-9811-FF6262204695}" srcOrd="7" destOrd="0" presId="urn:microsoft.com/office/officeart/2018/2/layout/IconVerticalSolidList"/>
    <dgm:cxn modelId="{305CEC2C-BE67-4B96-A5F1-B970CC67E4B5}" type="presParOf" srcId="{6B57384D-B4E7-4165-90E4-ADA922B7040E}" destId="{502B9C5D-8CD9-4E17-84F2-4302E012E6D9}" srcOrd="8" destOrd="0" presId="urn:microsoft.com/office/officeart/2018/2/layout/IconVerticalSolidList"/>
    <dgm:cxn modelId="{018F7C93-E27E-4BB2-90DD-3A05760BDAA4}" type="presParOf" srcId="{502B9C5D-8CD9-4E17-84F2-4302E012E6D9}" destId="{4B18E62D-007F-4C1D-BADE-214EEAB88D60}" srcOrd="0" destOrd="0" presId="urn:microsoft.com/office/officeart/2018/2/layout/IconVerticalSolidList"/>
    <dgm:cxn modelId="{201483A5-E816-4CFE-A56D-22D29973E4E5}" type="presParOf" srcId="{502B9C5D-8CD9-4E17-84F2-4302E012E6D9}" destId="{E8790941-5F60-4946-947F-9A2B1E903FBD}" srcOrd="1" destOrd="0" presId="urn:microsoft.com/office/officeart/2018/2/layout/IconVerticalSolidList"/>
    <dgm:cxn modelId="{9CEC013F-AE06-448C-AC40-7F9321101ED0}" type="presParOf" srcId="{502B9C5D-8CD9-4E17-84F2-4302E012E6D9}" destId="{3858F259-7CD5-4C40-A577-AAAD2623D73C}" srcOrd="2" destOrd="0" presId="urn:microsoft.com/office/officeart/2018/2/layout/IconVerticalSolidList"/>
    <dgm:cxn modelId="{9459D4DC-0AD5-4544-A1C2-70BFC064FFDE}" type="presParOf" srcId="{502B9C5D-8CD9-4E17-84F2-4302E012E6D9}" destId="{79AC6908-F23D-4D49-9383-83126C8BA7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C797CD-07DF-4065-874E-33EA9E364C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AD263D-C956-4BD5-AC79-C5B1AD7F4871}">
      <dgm:prSet/>
      <dgm:spPr/>
      <dgm:t>
        <a:bodyPr/>
        <a:lstStyle/>
        <a:p>
          <a:r>
            <a:rPr lang="en-US"/>
            <a:t>The 1</a:t>
          </a:r>
          <a:r>
            <a:rPr lang="en-US" baseline="30000"/>
            <a:t>st</a:t>
          </a:r>
          <a:r>
            <a:rPr lang="en-US"/>
            <a:t> time you run git on your computer you need to tell it who you are.</a:t>
          </a:r>
        </a:p>
      </dgm:t>
    </dgm:pt>
    <dgm:pt modelId="{610BE97E-009D-4B88-88DE-1249B432CE25}" type="parTrans" cxnId="{A1B3D94A-7D5D-45C6-A662-AD393A81089B}">
      <dgm:prSet/>
      <dgm:spPr/>
      <dgm:t>
        <a:bodyPr/>
        <a:lstStyle/>
        <a:p>
          <a:endParaRPr lang="en-US"/>
        </a:p>
      </dgm:t>
    </dgm:pt>
    <dgm:pt modelId="{F249DE77-90FB-4098-ACFC-A09BC93E7786}" type="sibTrans" cxnId="{A1B3D94A-7D5D-45C6-A662-AD393A81089B}">
      <dgm:prSet/>
      <dgm:spPr/>
      <dgm:t>
        <a:bodyPr/>
        <a:lstStyle/>
        <a:p>
          <a:endParaRPr lang="en-US"/>
        </a:p>
      </dgm:t>
    </dgm:pt>
    <dgm:pt modelId="{EAF979DE-8B1C-4F5D-A98E-9F861FA3D01F}">
      <dgm:prSet/>
      <dgm:spPr/>
      <dgm:t>
        <a:bodyPr/>
        <a:lstStyle/>
        <a:p>
          <a:r>
            <a:rPr lang="en-US"/>
            <a:t>Email</a:t>
          </a:r>
        </a:p>
      </dgm:t>
    </dgm:pt>
    <dgm:pt modelId="{6FF44BE6-2F39-4DB6-A850-06B793933A02}" type="parTrans" cxnId="{752CCF38-43D5-43FB-BD97-F77A551B34C1}">
      <dgm:prSet/>
      <dgm:spPr/>
      <dgm:t>
        <a:bodyPr/>
        <a:lstStyle/>
        <a:p>
          <a:endParaRPr lang="en-US"/>
        </a:p>
      </dgm:t>
    </dgm:pt>
    <dgm:pt modelId="{B8CF3CD0-7B3A-4AAD-8327-B54F973CA3F1}" type="sibTrans" cxnId="{752CCF38-43D5-43FB-BD97-F77A551B34C1}">
      <dgm:prSet/>
      <dgm:spPr/>
      <dgm:t>
        <a:bodyPr/>
        <a:lstStyle/>
        <a:p>
          <a:endParaRPr lang="en-US"/>
        </a:p>
      </dgm:t>
    </dgm:pt>
    <dgm:pt modelId="{B39C3425-586F-4B15-809C-9EE89570948F}">
      <dgm:prSet/>
      <dgm:spPr/>
      <dgm:t>
        <a:bodyPr/>
        <a:lstStyle/>
        <a:p>
          <a:r>
            <a:rPr lang="en-US"/>
            <a:t>Name</a:t>
          </a:r>
        </a:p>
      </dgm:t>
    </dgm:pt>
    <dgm:pt modelId="{1C460B81-CA17-4409-B9CF-F2BE000D9101}" type="parTrans" cxnId="{C995C01B-1140-40D1-9385-5B05ECB59BC6}">
      <dgm:prSet/>
      <dgm:spPr/>
      <dgm:t>
        <a:bodyPr/>
        <a:lstStyle/>
        <a:p>
          <a:endParaRPr lang="en-US"/>
        </a:p>
      </dgm:t>
    </dgm:pt>
    <dgm:pt modelId="{79B778AB-BD7D-4E33-8B3D-2D57CD791F4D}" type="sibTrans" cxnId="{C995C01B-1140-40D1-9385-5B05ECB59BC6}">
      <dgm:prSet/>
      <dgm:spPr/>
      <dgm:t>
        <a:bodyPr/>
        <a:lstStyle/>
        <a:p>
          <a:endParaRPr lang="en-US"/>
        </a:p>
      </dgm:t>
    </dgm:pt>
    <dgm:pt modelId="{206E1893-0C3A-46D5-9516-0CF376682870}">
      <dgm:prSet/>
      <dgm:spPr/>
      <dgm:t>
        <a:bodyPr/>
        <a:lstStyle/>
        <a:p>
          <a:r>
            <a:rPr lang="en-US"/>
            <a:t>Tells your boss who made the changes</a:t>
          </a:r>
        </a:p>
      </dgm:t>
    </dgm:pt>
    <dgm:pt modelId="{FE48F05C-BA09-4B4B-A92E-EE83C0F5017B}" type="parTrans" cxnId="{345B3DC8-8187-457C-BD45-CC900B3C4F8A}">
      <dgm:prSet/>
      <dgm:spPr/>
      <dgm:t>
        <a:bodyPr/>
        <a:lstStyle/>
        <a:p>
          <a:endParaRPr lang="en-US"/>
        </a:p>
      </dgm:t>
    </dgm:pt>
    <dgm:pt modelId="{DE75A52D-7A79-4719-8984-2A3D25235C6B}" type="sibTrans" cxnId="{345B3DC8-8187-457C-BD45-CC900B3C4F8A}">
      <dgm:prSet/>
      <dgm:spPr/>
      <dgm:t>
        <a:bodyPr/>
        <a:lstStyle/>
        <a:p>
          <a:endParaRPr lang="en-US"/>
        </a:p>
      </dgm:t>
    </dgm:pt>
    <dgm:pt modelId="{E7CE9C6E-DD7C-4A64-9365-7064938EB9B5}">
      <dgm:prSet/>
      <dgm:spPr/>
      <dgm:t>
        <a:bodyPr/>
        <a:lstStyle/>
        <a:p>
          <a:r>
            <a:rPr lang="en-US" dirty="0"/>
            <a:t>git config –global </a:t>
          </a:r>
          <a:r>
            <a:rPr lang="en-US" dirty="0" err="1"/>
            <a:t>user.email</a:t>
          </a:r>
          <a:r>
            <a:rPr lang="en-US" dirty="0"/>
            <a:t> “yourGetHubEmail.com”</a:t>
          </a:r>
        </a:p>
      </dgm:t>
    </dgm:pt>
    <dgm:pt modelId="{D1CD7D6C-3F30-4691-910C-DF8082DA3FCA}" type="parTrans" cxnId="{2DBBD8FB-4200-41CE-8D9B-B1BC6EB8A718}">
      <dgm:prSet/>
      <dgm:spPr/>
      <dgm:t>
        <a:bodyPr/>
        <a:lstStyle/>
        <a:p>
          <a:endParaRPr lang="en-US"/>
        </a:p>
      </dgm:t>
    </dgm:pt>
    <dgm:pt modelId="{3DBD0FC3-F3ED-43CB-B73D-969BCA62A55A}" type="sibTrans" cxnId="{2DBBD8FB-4200-41CE-8D9B-B1BC6EB8A718}">
      <dgm:prSet/>
      <dgm:spPr/>
      <dgm:t>
        <a:bodyPr/>
        <a:lstStyle/>
        <a:p>
          <a:endParaRPr lang="en-US"/>
        </a:p>
      </dgm:t>
    </dgm:pt>
    <dgm:pt modelId="{7019DDAC-46FD-4888-880D-10203EF0372D}">
      <dgm:prSet/>
      <dgm:spPr/>
      <dgm:t>
        <a:bodyPr/>
        <a:lstStyle/>
        <a:p>
          <a:r>
            <a:rPr lang="en-US"/>
            <a:t>git config –global user.name “yourName”</a:t>
          </a:r>
        </a:p>
      </dgm:t>
    </dgm:pt>
    <dgm:pt modelId="{26D3F8D8-6765-4342-B135-AF7D8848435F}" type="parTrans" cxnId="{AEA5695B-0CC5-4401-9C86-7142A9853A2F}">
      <dgm:prSet/>
      <dgm:spPr/>
      <dgm:t>
        <a:bodyPr/>
        <a:lstStyle/>
        <a:p>
          <a:endParaRPr lang="en-US"/>
        </a:p>
      </dgm:t>
    </dgm:pt>
    <dgm:pt modelId="{51E27B22-57BB-45D5-8F0B-891B4C8A0DD5}" type="sibTrans" cxnId="{AEA5695B-0CC5-4401-9C86-7142A9853A2F}">
      <dgm:prSet/>
      <dgm:spPr/>
      <dgm:t>
        <a:bodyPr/>
        <a:lstStyle/>
        <a:p>
          <a:endParaRPr lang="en-US"/>
        </a:p>
      </dgm:t>
    </dgm:pt>
    <dgm:pt modelId="{2BD767DC-440A-4A77-8F2C-8B28B551B40D}">
      <dgm:prSet/>
      <dgm:spPr/>
      <dgm:t>
        <a:bodyPr/>
        <a:lstStyle/>
        <a:p>
          <a:r>
            <a:rPr lang="en-US" dirty="0"/>
            <a:t>Open PowerShell</a:t>
          </a:r>
        </a:p>
      </dgm:t>
    </dgm:pt>
    <dgm:pt modelId="{1AA2E0C4-50BF-4071-9256-7A17A1D46B79}" type="parTrans" cxnId="{3063BA69-757C-424E-A33B-D43D6AC5C551}">
      <dgm:prSet/>
      <dgm:spPr/>
      <dgm:t>
        <a:bodyPr/>
        <a:lstStyle/>
        <a:p>
          <a:endParaRPr lang="en-US"/>
        </a:p>
      </dgm:t>
    </dgm:pt>
    <dgm:pt modelId="{032B2A65-CF8A-4CAA-BA36-2E97A2C1A890}" type="sibTrans" cxnId="{3063BA69-757C-424E-A33B-D43D6AC5C551}">
      <dgm:prSet/>
      <dgm:spPr/>
      <dgm:t>
        <a:bodyPr/>
        <a:lstStyle/>
        <a:p>
          <a:endParaRPr lang="en-US"/>
        </a:p>
      </dgm:t>
    </dgm:pt>
    <dgm:pt modelId="{55856177-2878-4C24-AB5E-E994341870ED}" type="pres">
      <dgm:prSet presAssocID="{0AC797CD-07DF-4065-874E-33EA9E364C6A}" presName="linear" presStyleCnt="0">
        <dgm:presLayoutVars>
          <dgm:animLvl val="lvl"/>
          <dgm:resizeHandles val="exact"/>
        </dgm:presLayoutVars>
      </dgm:prSet>
      <dgm:spPr/>
    </dgm:pt>
    <dgm:pt modelId="{191565D7-FF9C-41DC-B3CE-9FD4B2D7427E}" type="pres">
      <dgm:prSet presAssocID="{D7AD263D-C956-4BD5-AC79-C5B1AD7F4871}" presName="parentText" presStyleLbl="node1" presStyleIdx="0" presStyleCnt="4">
        <dgm:presLayoutVars>
          <dgm:chMax val="0"/>
          <dgm:bulletEnabled val="1"/>
        </dgm:presLayoutVars>
      </dgm:prSet>
      <dgm:spPr/>
    </dgm:pt>
    <dgm:pt modelId="{12ABA227-3398-4EBE-A8A6-716EFBDFB8CB}" type="pres">
      <dgm:prSet presAssocID="{F249DE77-90FB-4098-ACFC-A09BC93E7786}" presName="spacer" presStyleCnt="0"/>
      <dgm:spPr/>
    </dgm:pt>
    <dgm:pt modelId="{5C085E05-5BD2-47B3-9F14-E10AA1CECE57}" type="pres">
      <dgm:prSet presAssocID="{EAF979DE-8B1C-4F5D-A98E-9F861FA3D01F}" presName="parentText" presStyleLbl="node1" presStyleIdx="1" presStyleCnt="4">
        <dgm:presLayoutVars>
          <dgm:chMax val="0"/>
          <dgm:bulletEnabled val="1"/>
        </dgm:presLayoutVars>
      </dgm:prSet>
      <dgm:spPr/>
    </dgm:pt>
    <dgm:pt modelId="{0FB2B32D-EAC0-425B-AA36-C3CF26998FF3}" type="pres">
      <dgm:prSet presAssocID="{B8CF3CD0-7B3A-4AAD-8327-B54F973CA3F1}" presName="spacer" presStyleCnt="0"/>
      <dgm:spPr/>
    </dgm:pt>
    <dgm:pt modelId="{E2A9B3EB-060F-42BD-BD0D-CAC758CFC109}" type="pres">
      <dgm:prSet presAssocID="{B39C3425-586F-4B15-809C-9EE89570948F}" presName="parentText" presStyleLbl="node1" presStyleIdx="2" presStyleCnt="4">
        <dgm:presLayoutVars>
          <dgm:chMax val="0"/>
          <dgm:bulletEnabled val="1"/>
        </dgm:presLayoutVars>
      </dgm:prSet>
      <dgm:spPr/>
    </dgm:pt>
    <dgm:pt modelId="{7ACC03F2-940E-4927-8B82-F52EBBAB9E42}" type="pres">
      <dgm:prSet presAssocID="{79B778AB-BD7D-4E33-8B3D-2D57CD791F4D}" presName="spacer" presStyleCnt="0"/>
      <dgm:spPr/>
    </dgm:pt>
    <dgm:pt modelId="{DADBFFBD-DE82-429A-9C9A-F8257D8DBFC3}" type="pres">
      <dgm:prSet presAssocID="{206E1893-0C3A-46D5-9516-0CF376682870}" presName="parentText" presStyleLbl="node1" presStyleIdx="3" presStyleCnt="4">
        <dgm:presLayoutVars>
          <dgm:chMax val="0"/>
          <dgm:bulletEnabled val="1"/>
        </dgm:presLayoutVars>
      </dgm:prSet>
      <dgm:spPr/>
    </dgm:pt>
    <dgm:pt modelId="{D82D3793-7458-433F-9A86-B8564B31E5CA}" type="pres">
      <dgm:prSet presAssocID="{206E1893-0C3A-46D5-9516-0CF376682870}" presName="childText" presStyleLbl="revTx" presStyleIdx="0" presStyleCnt="1">
        <dgm:presLayoutVars>
          <dgm:bulletEnabled val="1"/>
        </dgm:presLayoutVars>
      </dgm:prSet>
      <dgm:spPr/>
    </dgm:pt>
  </dgm:ptLst>
  <dgm:cxnLst>
    <dgm:cxn modelId="{6DE4A510-209C-479C-B1F5-A54D894C4930}" type="presOf" srcId="{206E1893-0C3A-46D5-9516-0CF376682870}" destId="{DADBFFBD-DE82-429A-9C9A-F8257D8DBFC3}" srcOrd="0" destOrd="0" presId="urn:microsoft.com/office/officeart/2005/8/layout/vList2"/>
    <dgm:cxn modelId="{C995C01B-1140-40D1-9385-5B05ECB59BC6}" srcId="{0AC797CD-07DF-4065-874E-33EA9E364C6A}" destId="{B39C3425-586F-4B15-809C-9EE89570948F}" srcOrd="2" destOrd="0" parTransId="{1C460B81-CA17-4409-B9CF-F2BE000D9101}" sibTransId="{79B778AB-BD7D-4E33-8B3D-2D57CD791F4D}"/>
    <dgm:cxn modelId="{DE2FE01E-5E65-4305-89EA-B13342757225}" type="presOf" srcId="{2BD767DC-440A-4A77-8F2C-8B28B551B40D}" destId="{D82D3793-7458-433F-9A86-B8564B31E5CA}" srcOrd="0" destOrd="0" presId="urn:microsoft.com/office/officeart/2005/8/layout/vList2"/>
    <dgm:cxn modelId="{4738EE1F-F4E1-446A-B8DD-3382F9D74CDF}" type="presOf" srcId="{B39C3425-586F-4B15-809C-9EE89570948F}" destId="{E2A9B3EB-060F-42BD-BD0D-CAC758CFC109}" srcOrd="0" destOrd="0" presId="urn:microsoft.com/office/officeart/2005/8/layout/vList2"/>
    <dgm:cxn modelId="{752CCF38-43D5-43FB-BD97-F77A551B34C1}" srcId="{0AC797CD-07DF-4065-874E-33EA9E364C6A}" destId="{EAF979DE-8B1C-4F5D-A98E-9F861FA3D01F}" srcOrd="1" destOrd="0" parTransId="{6FF44BE6-2F39-4DB6-A850-06B793933A02}" sibTransId="{B8CF3CD0-7B3A-4AAD-8327-B54F973CA3F1}"/>
    <dgm:cxn modelId="{AEA5695B-0CC5-4401-9C86-7142A9853A2F}" srcId="{206E1893-0C3A-46D5-9516-0CF376682870}" destId="{7019DDAC-46FD-4888-880D-10203EF0372D}" srcOrd="2" destOrd="0" parTransId="{26D3F8D8-6765-4342-B135-AF7D8848435F}" sibTransId="{51E27B22-57BB-45D5-8F0B-891B4C8A0DD5}"/>
    <dgm:cxn modelId="{D37A1A65-1760-40FD-9295-BFF1DD64CD60}" type="presOf" srcId="{EAF979DE-8B1C-4F5D-A98E-9F861FA3D01F}" destId="{5C085E05-5BD2-47B3-9F14-E10AA1CECE57}" srcOrd="0" destOrd="0" presId="urn:microsoft.com/office/officeart/2005/8/layout/vList2"/>
    <dgm:cxn modelId="{C29BA247-31C3-4312-A5C6-DB5F19B22634}" type="presOf" srcId="{D7AD263D-C956-4BD5-AC79-C5B1AD7F4871}" destId="{191565D7-FF9C-41DC-B3CE-9FD4B2D7427E}" srcOrd="0" destOrd="0" presId="urn:microsoft.com/office/officeart/2005/8/layout/vList2"/>
    <dgm:cxn modelId="{3063BA69-757C-424E-A33B-D43D6AC5C551}" srcId="{206E1893-0C3A-46D5-9516-0CF376682870}" destId="{2BD767DC-440A-4A77-8F2C-8B28B551B40D}" srcOrd="0" destOrd="0" parTransId="{1AA2E0C4-50BF-4071-9256-7A17A1D46B79}" sibTransId="{032B2A65-CF8A-4CAA-BA36-2E97A2C1A890}"/>
    <dgm:cxn modelId="{A1B3D94A-7D5D-45C6-A662-AD393A81089B}" srcId="{0AC797CD-07DF-4065-874E-33EA9E364C6A}" destId="{D7AD263D-C956-4BD5-AC79-C5B1AD7F4871}" srcOrd="0" destOrd="0" parTransId="{610BE97E-009D-4B88-88DE-1249B432CE25}" sibTransId="{F249DE77-90FB-4098-ACFC-A09BC93E7786}"/>
    <dgm:cxn modelId="{0274F957-F326-4ECA-AE1C-354A33ECCB2A}" type="presOf" srcId="{7019DDAC-46FD-4888-880D-10203EF0372D}" destId="{D82D3793-7458-433F-9A86-B8564B31E5CA}" srcOrd="0" destOrd="2" presId="urn:microsoft.com/office/officeart/2005/8/layout/vList2"/>
    <dgm:cxn modelId="{5AE59A96-9F13-4F83-B33F-0B3E8DBB953F}" type="presOf" srcId="{E7CE9C6E-DD7C-4A64-9365-7064938EB9B5}" destId="{D82D3793-7458-433F-9A86-B8564B31E5CA}" srcOrd="0" destOrd="1" presId="urn:microsoft.com/office/officeart/2005/8/layout/vList2"/>
    <dgm:cxn modelId="{4E14A6A8-F5B9-42CA-9534-948A8EDA00BE}" type="presOf" srcId="{0AC797CD-07DF-4065-874E-33EA9E364C6A}" destId="{55856177-2878-4C24-AB5E-E994341870ED}" srcOrd="0" destOrd="0" presId="urn:microsoft.com/office/officeart/2005/8/layout/vList2"/>
    <dgm:cxn modelId="{345B3DC8-8187-457C-BD45-CC900B3C4F8A}" srcId="{0AC797CD-07DF-4065-874E-33EA9E364C6A}" destId="{206E1893-0C3A-46D5-9516-0CF376682870}" srcOrd="3" destOrd="0" parTransId="{FE48F05C-BA09-4B4B-A92E-EE83C0F5017B}" sibTransId="{DE75A52D-7A79-4719-8984-2A3D25235C6B}"/>
    <dgm:cxn modelId="{2DBBD8FB-4200-41CE-8D9B-B1BC6EB8A718}" srcId="{206E1893-0C3A-46D5-9516-0CF376682870}" destId="{E7CE9C6E-DD7C-4A64-9365-7064938EB9B5}" srcOrd="1" destOrd="0" parTransId="{D1CD7D6C-3F30-4691-910C-DF8082DA3FCA}" sibTransId="{3DBD0FC3-F3ED-43CB-B73D-969BCA62A55A}"/>
    <dgm:cxn modelId="{F3E19164-C7A7-469D-AEFF-C5F077465C27}" type="presParOf" srcId="{55856177-2878-4C24-AB5E-E994341870ED}" destId="{191565D7-FF9C-41DC-B3CE-9FD4B2D7427E}" srcOrd="0" destOrd="0" presId="urn:microsoft.com/office/officeart/2005/8/layout/vList2"/>
    <dgm:cxn modelId="{B6392754-209D-4F49-BFE6-CE4EB3EC6594}" type="presParOf" srcId="{55856177-2878-4C24-AB5E-E994341870ED}" destId="{12ABA227-3398-4EBE-A8A6-716EFBDFB8CB}" srcOrd="1" destOrd="0" presId="urn:microsoft.com/office/officeart/2005/8/layout/vList2"/>
    <dgm:cxn modelId="{3BEB8F3B-BFD6-42A7-A1FA-3C1FBAE8338B}" type="presParOf" srcId="{55856177-2878-4C24-AB5E-E994341870ED}" destId="{5C085E05-5BD2-47B3-9F14-E10AA1CECE57}" srcOrd="2" destOrd="0" presId="urn:microsoft.com/office/officeart/2005/8/layout/vList2"/>
    <dgm:cxn modelId="{988595ED-FFA4-46B5-91E4-B80C194FB4AD}" type="presParOf" srcId="{55856177-2878-4C24-AB5E-E994341870ED}" destId="{0FB2B32D-EAC0-425B-AA36-C3CF26998FF3}" srcOrd="3" destOrd="0" presId="urn:microsoft.com/office/officeart/2005/8/layout/vList2"/>
    <dgm:cxn modelId="{1821D000-4FEF-4517-A7C9-56ADC0200A5C}" type="presParOf" srcId="{55856177-2878-4C24-AB5E-E994341870ED}" destId="{E2A9B3EB-060F-42BD-BD0D-CAC758CFC109}" srcOrd="4" destOrd="0" presId="urn:microsoft.com/office/officeart/2005/8/layout/vList2"/>
    <dgm:cxn modelId="{636235F0-9881-4D49-9A03-EC7A923614C4}" type="presParOf" srcId="{55856177-2878-4C24-AB5E-E994341870ED}" destId="{7ACC03F2-940E-4927-8B82-F52EBBAB9E42}" srcOrd="5" destOrd="0" presId="urn:microsoft.com/office/officeart/2005/8/layout/vList2"/>
    <dgm:cxn modelId="{AE20A5BB-D19C-4EEE-B636-F940F0432436}" type="presParOf" srcId="{55856177-2878-4C24-AB5E-E994341870ED}" destId="{DADBFFBD-DE82-429A-9C9A-F8257D8DBFC3}" srcOrd="6" destOrd="0" presId="urn:microsoft.com/office/officeart/2005/8/layout/vList2"/>
    <dgm:cxn modelId="{B0013CD6-6785-481A-8CFB-85E336BDE83D}" type="presParOf" srcId="{55856177-2878-4C24-AB5E-E994341870ED}" destId="{D82D3793-7458-433F-9A86-B8564B31E5C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7360FE-4EA5-4B75-868E-5E2975A8629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D077A01-7044-4264-A760-009B321A4879}">
      <dgm:prSet/>
      <dgm:spPr/>
      <dgm:t>
        <a:bodyPr/>
        <a:lstStyle/>
        <a:p>
          <a:r>
            <a:rPr lang="en-US"/>
            <a:t>new-item “Charlie.txt” (Create New Text File)</a:t>
          </a:r>
        </a:p>
      </dgm:t>
    </dgm:pt>
    <dgm:pt modelId="{4B3DE3CA-5DEB-489F-8469-2ACE8238FE82}" type="parTrans" cxnId="{6B0C0EC3-C3AB-4C22-95AA-86E856543DD0}">
      <dgm:prSet/>
      <dgm:spPr/>
      <dgm:t>
        <a:bodyPr/>
        <a:lstStyle/>
        <a:p>
          <a:endParaRPr lang="en-US"/>
        </a:p>
      </dgm:t>
    </dgm:pt>
    <dgm:pt modelId="{EF7F3B35-8C3B-4CF1-8DB7-6F001A5B2F22}" type="sibTrans" cxnId="{6B0C0EC3-C3AB-4C22-95AA-86E856543DD0}">
      <dgm:prSet/>
      <dgm:spPr/>
      <dgm:t>
        <a:bodyPr/>
        <a:lstStyle/>
        <a:p>
          <a:endParaRPr lang="en-US"/>
        </a:p>
      </dgm:t>
    </dgm:pt>
    <dgm:pt modelId="{65936C23-D2AA-4051-B9A4-89723D5D279B}">
      <dgm:prSet/>
      <dgm:spPr/>
      <dgm:t>
        <a:bodyPr/>
        <a:lstStyle/>
        <a:p>
          <a:r>
            <a:rPr lang="en-US"/>
            <a:t>git add . (Adds All Changes / New Files to Index)</a:t>
          </a:r>
        </a:p>
      </dgm:t>
    </dgm:pt>
    <dgm:pt modelId="{4CCA7D03-2403-43AB-BB3F-10C3759C1CDD}" type="parTrans" cxnId="{032C776B-07E3-416E-87A9-E136CDEBBFD4}">
      <dgm:prSet/>
      <dgm:spPr/>
      <dgm:t>
        <a:bodyPr/>
        <a:lstStyle/>
        <a:p>
          <a:endParaRPr lang="en-US"/>
        </a:p>
      </dgm:t>
    </dgm:pt>
    <dgm:pt modelId="{7E1790EA-8D09-4037-99C9-301B315099D3}" type="sibTrans" cxnId="{032C776B-07E3-416E-87A9-E136CDEBBFD4}">
      <dgm:prSet/>
      <dgm:spPr/>
      <dgm:t>
        <a:bodyPr/>
        <a:lstStyle/>
        <a:p>
          <a:endParaRPr lang="en-US"/>
        </a:p>
      </dgm:t>
    </dgm:pt>
    <dgm:pt modelId="{258A01B1-7AFF-4DA4-B4A7-6E8E905DABF4}">
      <dgm:prSet/>
      <dgm:spPr/>
      <dgm:t>
        <a:bodyPr/>
        <a:lstStyle/>
        <a:p>
          <a:r>
            <a:rPr lang="en-US"/>
            <a:t>git commit –m “third commit”  (Commit To Push)</a:t>
          </a:r>
        </a:p>
      </dgm:t>
    </dgm:pt>
    <dgm:pt modelId="{9DA572AF-6144-41DB-B6B1-A064C372F240}" type="parTrans" cxnId="{96484929-D4E0-43F7-AF0C-6F4E7326FF1C}">
      <dgm:prSet/>
      <dgm:spPr/>
      <dgm:t>
        <a:bodyPr/>
        <a:lstStyle/>
        <a:p>
          <a:endParaRPr lang="en-US"/>
        </a:p>
      </dgm:t>
    </dgm:pt>
    <dgm:pt modelId="{3277333D-B739-4411-880B-6AB6643C6922}" type="sibTrans" cxnId="{96484929-D4E0-43F7-AF0C-6F4E7326FF1C}">
      <dgm:prSet/>
      <dgm:spPr/>
      <dgm:t>
        <a:bodyPr/>
        <a:lstStyle/>
        <a:p>
          <a:endParaRPr lang="en-US"/>
        </a:p>
      </dgm:t>
    </dgm:pt>
    <dgm:pt modelId="{7B2F811F-AA06-4378-BC3F-C94F3AB878D9}">
      <dgm:prSet/>
      <dgm:spPr/>
      <dgm:t>
        <a:bodyPr/>
        <a:lstStyle/>
        <a:p>
          <a:r>
            <a:rPr lang="en-US"/>
            <a:t>git push (Push Changes To GitHub)</a:t>
          </a:r>
        </a:p>
      </dgm:t>
    </dgm:pt>
    <dgm:pt modelId="{48E1B709-26D2-4D0E-A676-07E74BC290EC}" type="parTrans" cxnId="{30866741-D5C8-4A1A-9ABD-2C9797533697}">
      <dgm:prSet/>
      <dgm:spPr/>
      <dgm:t>
        <a:bodyPr/>
        <a:lstStyle/>
        <a:p>
          <a:endParaRPr lang="en-US"/>
        </a:p>
      </dgm:t>
    </dgm:pt>
    <dgm:pt modelId="{F27A6B9E-3E45-49F5-97C6-65BD7258682E}" type="sibTrans" cxnId="{30866741-D5C8-4A1A-9ABD-2C9797533697}">
      <dgm:prSet/>
      <dgm:spPr/>
      <dgm:t>
        <a:bodyPr/>
        <a:lstStyle/>
        <a:p>
          <a:endParaRPr lang="en-US"/>
        </a:p>
      </dgm:t>
    </dgm:pt>
    <dgm:pt modelId="{65A856E0-3D03-4BCA-A6D3-C163B474BBDE}" type="pres">
      <dgm:prSet presAssocID="{9B7360FE-4EA5-4B75-868E-5E2975A86294}" presName="outerComposite" presStyleCnt="0">
        <dgm:presLayoutVars>
          <dgm:chMax val="5"/>
          <dgm:dir/>
          <dgm:resizeHandles val="exact"/>
        </dgm:presLayoutVars>
      </dgm:prSet>
      <dgm:spPr/>
    </dgm:pt>
    <dgm:pt modelId="{8882FF93-92C8-4756-A34A-52F5B4C0DF5B}" type="pres">
      <dgm:prSet presAssocID="{9B7360FE-4EA5-4B75-868E-5E2975A86294}" presName="dummyMaxCanvas" presStyleCnt="0">
        <dgm:presLayoutVars/>
      </dgm:prSet>
      <dgm:spPr/>
    </dgm:pt>
    <dgm:pt modelId="{51F8BD7C-CE15-4A1A-94D6-90967109416F}" type="pres">
      <dgm:prSet presAssocID="{9B7360FE-4EA5-4B75-868E-5E2975A86294}" presName="FourNodes_1" presStyleLbl="node1" presStyleIdx="0" presStyleCnt="4">
        <dgm:presLayoutVars>
          <dgm:bulletEnabled val="1"/>
        </dgm:presLayoutVars>
      </dgm:prSet>
      <dgm:spPr/>
    </dgm:pt>
    <dgm:pt modelId="{4056204C-88C9-4402-8449-7AF715C641CA}" type="pres">
      <dgm:prSet presAssocID="{9B7360FE-4EA5-4B75-868E-5E2975A86294}" presName="FourNodes_2" presStyleLbl="node1" presStyleIdx="1" presStyleCnt="4">
        <dgm:presLayoutVars>
          <dgm:bulletEnabled val="1"/>
        </dgm:presLayoutVars>
      </dgm:prSet>
      <dgm:spPr/>
    </dgm:pt>
    <dgm:pt modelId="{808BAD06-85CF-493E-9CC4-4BFE02C2CD3A}" type="pres">
      <dgm:prSet presAssocID="{9B7360FE-4EA5-4B75-868E-5E2975A86294}" presName="FourNodes_3" presStyleLbl="node1" presStyleIdx="2" presStyleCnt="4">
        <dgm:presLayoutVars>
          <dgm:bulletEnabled val="1"/>
        </dgm:presLayoutVars>
      </dgm:prSet>
      <dgm:spPr/>
    </dgm:pt>
    <dgm:pt modelId="{CA840F3C-8726-4903-AD3A-B56F7A95EAB4}" type="pres">
      <dgm:prSet presAssocID="{9B7360FE-4EA5-4B75-868E-5E2975A86294}" presName="FourNodes_4" presStyleLbl="node1" presStyleIdx="3" presStyleCnt="4">
        <dgm:presLayoutVars>
          <dgm:bulletEnabled val="1"/>
        </dgm:presLayoutVars>
      </dgm:prSet>
      <dgm:spPr/>
    </dgm:pt>
    <dgm:pt modelId="{712F21E5-DD5C-414D-9BDF-28CC12E229AC}" type="pres">
      <dgm:prSet presAssocID="{9B7360FE-4EA5-4B75-868E-5E2975A86294}" presName="FourConn_1-2" presStyleLbl="fgAccFollowNode1" presStyleIdx="0" presStyleCnt="3">
        <dgm:presLayoutVars>
          <dgm:bulletEnabled val="1"/>
        </dgm:presLayoutVars>
      </dgm:prSet>
      <dgm:spPr/>
    </dgm:pt>
    <dgm:pt modelId="{743F573A-B903-4231-B0EE-2C8E8FD5332E}" type="pres">
      <dgm:prSet presAssocID="{9B7360FE-4EA5-4B75-868E-5E2975A86294}" presName="FourConn_2-3" presStyleLbl="fgAccFollowNode1" presStyleIdx="1" presStyleCnt="3">
        <dgm:presLayoutVars>
          <dgm:bulletEnabled val="1"/>
        </dgm:presLayoutVars>
      </dgm:prSet>
      <dgm:spPr/>
    </dgm:pt>
    <dgm:pt modelId="{DF2B07D5-F81A-4AEE-A752-E8F457354C31}" type="pres">
      <dgm:prSet presAssocID="{9B7360FE-4EA5-4B75-868E-5E2975A86294}" presName="FourConn_3-4" presStyleLbl="fgAccFollowNode1" presStyleIdx="2" presStyleCnt="3">
        <dgm:presLayoutVars>
          <dgm:bulletEnabled val="1"/>
        </dgm:presLayoutVars>
      </dgm:prSet>
      <dgm:spPr/>
    </dgm:pt>
    <dgm:pt modelId="{54D3F7B5-F901-40ED-B90D-D7B936C64EC5}" type="pres">
      <dgm:prSet presAssocID="{9B7360FE-4EA5-4B75-868E-5E2975A86294}" presName="FourNodes_1_text" presStyleLbl="node1" presStyleIdx="3" presStyleCnt="4">
        <dgm:presLayoutVars>
          <dgm:bulletEnabled val="1"/>
        </dgm:presLayoutVars>
      </dgm:prSet>
      <dgm:spPr/>
    </dgm:pt>
    <dgm:pt modelId="{41C2FE34-D7BD-4E41-86F3-46F82545FFAC}" type="pres">
      <dgm:prSet presAssocID="{9B7360FE-4EA5-4B75-868E-5E2975A86294}" presName="FourNodes_2_text" presStyleLbl="node1" presStyleIdx="3" presStyleCnt="4">
        <dgm:presLayoutVars>
          <dgm:bulletEnabled val="1"/>
        </dgm:presLayoutVars>
      </dgm:prSet>
      <dgm:spPr/>
    </dgm:pt>
    <dgm:pt modelId="{45A068EC-429B-4C5D-9970-EFCAF71190E8}" type="pres">
      <dgm:prSet presAssocID="{9B7360FE-4EA5-4B75-868E-5E2975A86294}" presName="FourNodes_3_text" presStyleLbl="node1" presStyleIdx="3" presStyleCnt="4">
        <dgm:presLayoutVars>
          <dgm:bulletEnabled val="1"/>
        </dgm:presLayoutVars>
      </dgm:prSet>
      <dgm:spPr/>
    </dgm:pt>
    <dgm:pt modelId="{A63726E2-1F82-453D-8793-15477BFE18FD}" type="pres">
      <dgm:prSet presAssocID="{9B7360FE-4EA5-4B75-868E-5E2975A86294}" presName="FourNodes_4_text" presStyleLbl="node1" presStyleIdx="3" presStyleCnt="4">
        <dgm:presLayoutVars>
          <dgm:bulletEnabled val="1"/>
        </dgm:presLayoutVars>
      </dgm:prSet>
      <dgm:spPr/>
    </dgm:pt>
  </dgm:ptLst>
  <dgm:cxnLst>
    <dgm:cxn modelId="{96484929-D4E0-43F7-AF0C-6F4E7326FF1C}" srcId="{9B7360FE-4EA5-4B75-868E-5E2975A86294}" destId="{258A01B1-7AFF-4DA4-B4A7-6E8E905DABF4}" srcOrd="2" destOrd="0" parTransId="{9DA572AF-6144-41DB-B6B1-A064C372F240}" sibTransId="{3277333D-B739-4411-880B-6AB6643C6922}"/>
    <dgm:cxn modelId="{7E41A829-3C7D-4623-A01F-56220F0C55B4}" type="presOf" srcId="{EF7F3B35-8C3B-4CF1-8DB7-6F001A5B2F22}" destId="{712F21E5-DD5C-414D-9BDF-28CC12E229AC}" srcOrd="0" destOrd="0" presId="urn:microsoft.com/office/officeart/2005/8/layout/vProcess5"/>
    <dgm:cxn modelId="{30866741-D5C8-4A1A-9ABD-2C9797533697}" srcId="{9B7360FE-4EA5-4B75-868E-5E2975A86294}" destId="{7B2F811F-AA06-4378-BC3F-C94F3AB878D9}" srcOrd="3" destOrd="0" parTransId="{48E1B709-26D2-4D0E-A676-07E74BC290EC}" sibTransId="{F27A6B9E-3E45-49F5-97C6-65BD7258682E}"/>
    <dgm:cxn modelId="{032C776B-07E3-416E-87A9-E136CDEBBFD4}" srcId="{9B7360FE-4EA5-4B75-868E-5E2975A86294}" destId="{65936C23-D2AA-4051-B9A4-89723D5D279B}" srcOrd="1" destOrd="0" parTransId="{4CCA7D03-2403-43AB-BB3F-10C3759C1CDD}" sibTransId="{7E1790EA-8D09-4037-99C9-301B315099D3}"/>
    <dgm:cxn modelId="{2AEB1888-93AD-4C08-B5E4-3697984A0532}" type="presOf" srcId="{7B2F811F-AA06-4378-BC3F-C94F3AB878D9}" destId="{CA840F3C-8726-4903-AD3A-B56F7A95EAB4}" srcOrd="0" destOrd="0" presId="urn:microsoft.com/office/officeart/2005/8/layout/vProcess5"/>
    <dgm:cxn modelId="{8DEC2A95-D98A-4C1F-933B-C020041EA49B}" type="presOf" srcId="{BD077A01-7044-4264-A760-009B321A4879}" destId="{51F8BD7C-CE15-4A1A-94D6-90967109416F}" srcOrd="0" destOrd="0" presId="urn:microsoft.com/office/officeart/2005/8/layout/vProcess5"/>
    <dgm:cxn modelId="{87781AA4-2F31-44EE-84AA-AD4AAE69B169}" type="presOf" srcId="{7B2F811F-AA06-4378-BC3F-C94F3AB878D9}" destId="{A63726E2-1F82-453D-8793-15477BFE18FD}" srcOrd="1" destOrd="0" presId="urn:microsoft.com/office/officeart/2005/8/layout/vProcess5"/>
    <dgm:cxn modelId="{FE96C8A6-10DF-4E8A-BD56-146877BCCEB3}" type="presOf" srcId="{258A01B1-7AFF-4DA4-B4A7-6E8E905DABF4}" destId="{808BAD06-85CF-493E-9CC4-4BFE02C2CD3A}" srcOrd="0" destOrd="0" presId="urn:microsoft.com/office/officeart/2005/8/layout/vProcess5"/>
    <dgm:cxn modelId="{1D9851AF-1447-4E87-9EFE-DACD950CC5CD}" type="presOf" srcId="{258A01B1-7AFF-4DA4-B4A7-6E8E905DABF4}" destId="{45A068EC-429B-4C5D-9970-EFCAF71190E8}" srcOrd="1" destOrd="0" presId="urn:microsoft.com/office/officeart/2005/8/layout/vProcess5"/>
    <dgm:cxn modelId="{6B0C0EC3-C3AB-4C22-95AA-86E856543DD0}" srcId="{9B7360FE-4EA5-4B75-868E-5E2975A86294}" destId="{BD077A01-7044-4264-A760-009B321A4879}" srcOrd="0" destOrd="0" parTransId="{4B3DE3CA-5DEB-489F-8469-2ACE8238FE82}" sibTransId="{EF7F3B35-8C3B-4CF1-8DB7-6F001A5B2F22}"/>
    <dgm:cxn modelId="{B97195C9-D6CA-4DA7-B49E-D19FFD3C7FB5}" type="presOf" srcId="{7E1790EA-8D09-4037-99C9-301B315099D3}" destId="{743F573A-B903-4231-B0EE-2C8E8FD5332E}" srcOrd="0" destOrd="0" presId="urn:microsoft.com/office/officeart/2005/8/layout/vProcess5"/>
    <dgm:cxn modelId="{B42B42CB-31D9-43DA-BD00-2526598C8BB6}" type="presOf" srcId="{65936C23-D2AA-4051-B9A4-89723D5D279B}" destId="{4056204C-88C9-4402-8449-7AF715C641CA}" srcOrd="0" destOrd="0" presId="urn:microsoft.com/office/officeart/2005/8/layout/vProcess5"/>
    <dgm:cxn modelId="{CE561DD0-7BAE-4CEC-985D-C1DBD65B7373}" type="presOf" srcId="{9B7360FE-4EA5-4B75-868E-5E2975A86294}" destId="{65A856E0-3D03-4BCA-A6D3-C163B474BBDE}" srcOrd="0" destOrd="0" presId="urn:microsoft.com/office/officeart/2005/8/layout/vProcess5"/>
    <dgm:cxn modelId="{DE62A0D7-7076-4022-A6A4-99478817EEC8}" type="presOf" srcId="{3277333D-B739-4411-880B-6AB6643C6922}" destId="{DF2B07D5-F81A-4AEE-A752-E8F457354C31}" srcOrd="0" destOrd="0" presId="urn:microsoft.com/office/officeart/2005/8/layout/vProcess5"/>
    <dgm:cxn modelId="{718215D9-1B97-471E-B9E3-29D7CBB7B660}" type="presOf" srcId="{65936C23-D2AA-4051-B9A4-89723D5D279B}" destId="{41C2FE34-D7BD-4E41-86F3-46F82545FFAC}" srcOrd="1" destOrd="0" presId="urn:microsoft.com/office/officeart/2005/8/layout/vProcess5"/>
    <dgm:cxn modelId="{B2FE8AF5-CE6E-4F14-9D53-C6C5DE055132}" type="presOf" srcId="{BD077A01-7044-4264-A760-009B321A4879}" destId="{54D3F7B5-F901-40ED-B90D-D7B936C64EC5}" srcOrd="1" destOrd="0" presId="urn:microsoft.com/office/officeart/2005/8/layout/vProcess5"/>
    <dgm:cxn modelId="{007AE420-3587-44EA-B2E4-96D642B3D2E5}" type="presParOf" srcId="{65A856E0-3D03-4BCA-A6D3-C163B474BBDE}" destId="{8882FF93-92C8-4756-A34A-52F5B4C0DF5B}" srcOrd="0" destOrd="0" presId="urn:microsoft.com/office/officeart/2005/8/layout/vProcess5"/>
    <dgm:cxn modelId="{1F4A4B59-FE20-460B-9341-F23E011E17B3}" type="presParOf" srcId="{65A856E0-3D03-4BCA-A6D3-C163B474BBDE}" destId="{51F8BD7C-CE15-4A1A-94D6-90967109416F}" srcOrd="1" destOrd="0" presId="urn:microsoft.com/office/officeart/2005/8/layout/vProcess5"/>
    <dgm:cxn modelId="{C93F7689-94D5-46F5-9BA8-6CC1AB9AEE0A}" type="presParOf" srcId="{65A856E0-3D03-4BCA-A6D3-C163B474BBDE}" destId="{4056204C-88C9-4402-8449-7AF715C641CA}" srcOrd="2" destOrd="0" presId="urn:microsoft.com/office/officeart/2005/8/layout/vProcess5"/>
    <dgm:cxn modelId="{D2802820-EB38-488C-9BAC-9850CE17C880}" type="presParOf" srcId="{65A856E0-3D03-4BCA-A6D3-C163B474BBDE}" destId="{808BAD06-85CF-493E-9CC4-4BFE02C2CD3A}" srcOrd="3" destOrd="0" presId="urn:microsoft.com/office/officeart/2005/8/layout/vProcess5"/>
    <dgm:cxn modelId="{8EB439F8-47E1-43FB-BFB6-DBF1CFB02CA2}" type="presParOf" srcId="{65A856E0-3D03-4BCA-A6D3-C163B474BBDE}" destId="{CA840F3C-8726-4903-AD3A-B56F7A95EAB4}" srcOrd="4" destOrd="0" presId="urn:microsoft.com/office/officeart/2005/8/layout/vProcess5"/>
    <dgm:cxn modelId="{E6643B8F-CD36-4F7B-AB9F-D229C892836E}" type="presParOf" srcId="{65A856E0-3D03-4BCA-A6D3-C163B474BBDE}" destId="{712F21E5-DD5C-414D-9BDF-28CC12E229AC}" srcOrd="5" destOrd="0" presId="urn:microsoft.com/office/officeart/2005/8/layout/vProcess5"/>
    <dgm:cxn modelId="{72FD12ED-8383-40E4-8A0E-CF36968DD527}" type="presParOf" srcId="{65A856E0-3D03-4BCA-A6D3-C163B474BBDE}" destId="{743F573A-B903-4231-B0EE-2C8E8FD5332E}" srcOrd="6" destOrd="0" presId="urn:microsoft.com/office/officeart/2005/8/layout/vProcess5"/>
    <dgm:cxn modelId="{E4805ADC-0E49-4654-8D59-C2AE121420FD}" type="presParOf" srcId="{65A856E0-3D03-4BCA-A6D3-C163B474BBDE}" destId="{DF2B07D5-F81A-4AEE-A752-E8F457354C31}" srcOrd="7" destOrd="0" presId="urn:microsoft.com/office/officeart/2005/8/layout/vProcess5"/>
    <dgm:cxn modelId="{95184D9C-B07F-4ACD-86F3-1E3F082830DB}" type="presParOf" srcId="{65A856E0-3D03-4BCA-A6D3-C163B474BBDE}" destId="{54D3F7B5-F901-40ED-B90D-D7B936C64EC5}" srcOrd="8" destOrd="0" presId="urn:microsoft.com/office/officeart/2005/8/layout/vProcess5"/>
    <dgm:cxn modelId="{117612C1-8012-4E14-A4A2-6D0DE37493BD}" type="presParOf" srcId="{65A856E0-3D03-4BCA-A6D3-C163B474BBDE}" destId="{41C2FE34-D7BD-4E41-86F3-46F82545FFAC}" srcOrd="9" destOrd="0" presId="urn:microsoft.com/office/officeart/2005/8/layout/vProcess5"/>
    <dgm:cxn modelId="{C0B30721-4769-4E4D-9E4C-D77783130003}" type="presParOf" srcId="{65A856E0-3D03-4BCA-A6D3-C163B474BBDE}" destId="{45A068EC-429B-4C5D-9970-EFCAF71190E8}" srcOrd="10" destOrd="0" presId="urn:microsoft.com/office/officeart/2005/8/layout/vProcess5"/>
    <dgm:cxn modelId="{B2E27BCA-6151-42D2-92DF-E7A89CA45A90}" type="presParOf" srcId="{65A856E0-3D03-4BCA-A6D3-C163B474BBDE}" destId="{A63726E2-1F82-453D-8793-15477BFE18F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998F88-3A6D-46E9-BE13-EF5F09912CF1}"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A526934-F3A0-4264-9D93-EF4FD2D3BA04}">
      <dgm:prSet/>
      <dgm:spPr/>
      <dgm:t>
        <a:bodyPr/>
        <a:lstStyle/>
        <a:p>
          <a:pPr>
            <a:defRPr cap="all"/>
          </a:pPr>
          <a:r>
            <a:rPr lang="en-US"/>
            <a:t>Clone This Repository To Your Repos</a:t>
          </a:r>
        </a:p>
      </dgm:t>
    </dgm:pt>
    <dgm:pt modelId="{F21640FD-28B6-4EB7-84A7-5C452946C181}" type="parTrans" cxnId="{5C4668DF-DB38-48C8-823C-196CF7245CE5}">
      <dgm:prSet/>
      <dgm:spPr/>
      <dgm:t>
        <a:bodyPr/>
        <a:lstStyle/>
        <a:p>
          <a:endParaRPr lang="en-US"/>
        </a:p>
      </dgm:t>
    </dgm:pt>
    <dgm:pt modelId="{A86A18D4-C9DC-4A5D-AC34-2E71F1CA7FB1}" type="sibTrans" cxnId="{5C4668DF-DB38-48C8-823C-196CF7245CE5}">
      <dgm:prSet/>
      <dgm:spPr/>
      <dgm:t>
        <a:bodyPr/>
        <a:lstStyle/>
        <a:p>
          <a:endParaRPr lang="en-US"/>
        </a:p>
      </dgm:t>
    </dgm:pt>
    <dgm:pt modelId="{27651D0C-A969-4380-9C6F-2F07E5C4B996}">
      <dgm:prSet/>
      <dgm:spPr/>
      <dgm:t>
        <a:bodyPr/>
        <a:lstStyle/>
        <a:p>
          <a:pPr>
            <a:defRPr cap="all"/>
          </a:pPr>
          <a:r>
            <a:rPr lang="en-US" dirty="0"/>
            <a:t>https://github.com/JoelAbbott/git-githubPresentation.git</a:t>
          </a:r>
        </a:p>
      </dgm:t>
    </dgm:pt>
    <dgm:pt modelId="{FEF90594-1980-47C7-B827-69D69B5974E0}" type="parTrans" cxnId="{3F6A4BB7-89D0-4190-8451-B4E09677BA80}">
      <dgm:prSet/>
      <dgm:spPr/>
      <dgm:t>
        <a:bodyPr/>
        <a:lstStyle/>
        <a:p>
          <a:endParaRPr lang="en-US"/>
        </a:p>
      </dgm:t>
    </dgm:pt>
    <dgm:pt modelId="{AE6BE3FB-880C-4FF9-8E76-C72E8DDEF1A9}" type="sibTrans" cxnId="{3F6A4BB7-89D0-4190-8451-B4E09677BA80}">
      <dgm:prSet/>
      <dgm:spPr/>
      <dgm:t>
        <a:bodyPr/>
        <a:lstStyle/>
        <a:p>
          <a:endParaRPr lang="en-US"/>
        </a:p>
      </dgm:t>
    </dgm:pt>
    <dgm:pt modelId="{49CDB5A3-205E-476E-A8BA-0C67B7B103FD}" type="pres">
      <dgm:prSet presAssocID="{28998F88-3A6D-46E9-BE13-EF5F09912CF1}" presName="root" presStyleCnt="0">
        <dgm:presLayoutVars>
          <dgm:dir/>
          <dgm:resizeHandles val="exact"/>
        </dgm:presLayoutVars>
      </dgm:prSet>
      <dgm:spPr/>
    </dgm:pt>
    <dgm:pt modelId="{6CBC6500-13F6-464B-AD36-55735C79CF3A}" type="pres">
      <dgm:prSet presAssocID="{3A526934-F3A0-4264-9D93-EF4FD2D3BA04}" presName="compNode" presStyleCnt="0"/>
      <dgm:spPr/>
    </dgm:pt>
    <dgm:pt modelId="{4F85ED14-3A7B-48EC-A26E-F7B9B8849C65}" type="pres">
      <dgm:prSet presAssocID="{3A526934-F3A0-4264-9D93-EF4FD2D3BA04}" presName="iconBgRect" presStyleLbl="bgShp" presStyleIdx="0" presStyleCnt="2"/>
      <dgm:spPr>
        <a:prstGeom prst="round2DiagRect">
          <a:avLst>
            <a:gd name="adj1" fmla="val 29727"/>
            <a:gd name="adj2" fmla="val 0"/>
          </a:avLst>
        </a:prstGeom>
      </dgm:spPr>
    </dgm:pt>
    <dgm:pt modelId="{2FB379EA-7EF0-485F-B704-BBDF70FC2D42}" type="pres">
      <dgm:prSet presAssocID="{3A526934-F3A0-4264-9D93-EF4FD2D3BA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827ACB86-3520-4B68-A3B0-2FACCF187D82}" type="pres">
      <dgm:prSet presAssocID="{3A526934-F3A0-4264-9D93-EF4FD2D3BA04}" presName="spaceRect" presStyleCnt="0"/>
      <dgm:spPr/>
    </dgm:pt>
    <dgm:pt modelId="{826FD2CE-2128-45ED-A5D2-4BAC78E8FF4F}" type="pres">
      <dgm:prSet presAssocID="{3A526934-F3A0-4264-9D93-EF4FD2D3BA04}" presName="textRect" presStyleLbl="revTx" presStyleIdx="0" presStyleCnt="2">
        <dgm:presLayoutVars>
          <dgm:chMax val="1"/>
          <dgm:chPref val="1"/>
        </dgm:presLayoutVars>
      </dgm:prSet>
      <dgm:spPr/>
    </dgm:pt>
    <dgm:pt modelId="{6BCC53A2-791B-4300-8B6B-06288C1B4961}" type="pres">
      <dgm:prSet presAssocID="{A86A18D4-C9DC-4A5D-AC34-2E71F1CA7FB1}" presName="sibTrans" presStyleCnt="0"/>
      <dgm:spPr/>
    </dgm:pt>
    <dgm:pt modelId="{F65F0819-F226-4E15-83B4-EFC633EBE446}" type="pres">
      <dgm:prSet presAssocID="{27651D0C-A969-4380-9C6F-2F07E5C4B996}" presName="compNode" presStyleCnt="0"/>
      <dgm:spPr/>
    </dgm:pt>
    <dgm:pt modelId="{80F1B253-7156-427E-B212-13BADD17F494}" type="pres">
      <dgm:prSet presAssocID="{27651D0C-A969-4380-9C6F-2F07E5C4B996}" presName="iconBgRect" presStyleLbl="bgShp" presStyleIdx="1" presStyleCnt="2"/>
      <dgm:spPr>
        <a:prstGeom prst="round2DiagRect">
          <a:avLst>
            <a:gd name="adj1" fmla="val 29727"/>
            <a:gd name="adj2" fmla="val 0"/>
          </a:avLst>
        </a:prstGeom>
      </dgm:spPr>
    </dgm:pt>
    <dgm:pt modelId="{8A4A3970-3D7C-4B66-AEC0-FC2CB7D70384}" type="pres">
      <dgm:prSet presAssocID="{27651D0C-A969-4380-9C6F-2F07E5C4B9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86CA7C11-EA78-47A9-A518-A36889E5DA8E}" type="pres">
      <dgm:prSet presAssocID="{27651D0C-A969-4380-9C6F-2F07E5C4B996}" presName="spaceRect" presStyleCnt="0"/>
      <dgm:spPr/>
    </dgm:pt>
    <dgm:pt modelId="{2C5F4FCD-7226-4067-9029-4D871A86C358}" type="pres">
      <dgm:prSet presAssocID="{27651D0C-A969-4380-9C6F-2F07E5C4B996}" presName="textRect" presStyleLbl="revTx" presStyleIdx="1" presStyleCnt="2">
        <dgm:presLayoutVars>
          <dgm:chMax val="1"/>
          <dgm:chPref val="1"/>
        </dgm:presLayoutVars>
      </dgm:prSet>
      <dgm:spPr/>
    </dgm:pt>
  </dgm:ptLst>
  <dgm:cxnLst>
    <dgm:cxn modelId="{172C0434-D009-4FBB-A673-67BD663CB801}" type="presOf" srcId="{3A526934-F3A0-4264-9D93-EF4FD2D3BA04}" destId="{826FD2CE-2128-45ED-A5D2-4BAC78E8FF4F}" srcOrd="0" destOrd="0" presId="urn:microsoft.com/office/officeart/2018/5/layout/IconLeafLabelList"/>
    <dgm:cxn modelId="{AECEAF89-48D9-464C-BC66-86FF59834537}" type="presOf" srcId="{27651D0C-A969-4380-9C6F-2F07E5C4B996}" destId="{2C5F4FCD-7226-4067-9029-4D871A86C358}" srcOrd="0" destOrd="0" presId="urn:microsoft.com/office/officeart/2018/5/layout/IconLeafLabelList"/>
    <dgm:cxn modelId="{3F6A4BB7-89D0-4190-8451-B4E09677BA80}" srcId="{28998F88-3A6D-46E9-BE13-EF5F09912CF1}" destId="{27651D0C-A969-4380-9C6F-2F07E5C4B996}" srcOrd="1" destOrd="0" parTransId="{FEF90594-1980-47C7-B827-69D69B5974E0}" sibTransId="{AE6BE3FB-880C-4FF9-8E76-C72E8DDEF1A9}"/>
    <dgm:cxn modelId="{5C4668DF-DB38-48C8-823C-196CF7245CE5}" srcId="{28998F88-3A6D-46E9-BE13-EF5F09912CF1}" destId="{3A526934-F3A0-4264-9D93-EF4FD2D3BA04}" srcOrd="0" destOrd="0" parTransId="{F21640FD-28B6-4EB7-84A7-5C452946C181}" sibTransId="{A86A18D4-C9DC-4A5D-AC34-2E71F1CA7FB1}"/>
    <dgm:cxn modelId="{8592F1FA-1ED1-4D71-9B05-77AC7A5977CB}" type="presOf" srcId="{28998F88-3A6D-46E9-BE13-EF5F09912CF1}" destId="{49CDB5A3-205E-476E-A8BA-0C67B7B103FD}" srcOrd="0" destOrd="0" presId="urn:microsoft.com/office/officeart/2018/5/layout/IconLeafLabelList"/>
    <dgm:cxn modelId="{8E2B06F2-D2B9-41F1-96AF-33C564F1383D}" type="presParOf" srcId="{49CDB5A3-205E-476E-A8BA-0C67B7B103FD}" destId="{6CBC6500-13F6-464B-AD36-55735C79CF3A}" srcOrd="0" destOrd="0" presId="urn:microsoft.com/office/officeart/2018/5/layout/IconLeafLabelList"/>
    <dgm:cxn modelId="{7E174DB8-F3C6-4750-9B23-744B0DEF7834}" type="presParOf" srcId="{6CBC6500-13F6-464B-AD36-55735C79CF3A}" destId="{4F85ED14-3A7B-48EC-A26E-F7B9B8849C65}" srcOrd="0" destOrd="0" presId="urn:microsoft.com/office/officeart/2018/5/layout/IconLeafLabelList"/>
    <dgm:cxn modelId="{0AD45FB7-544D-47D8-81A0-7C9C8A511275}" type="presParOf" srcId="{6CBC6500-13F6-464B-AD36-55735C79CF3A}" destId="{2FB379EA-7EF0-485F-B704-BBDF70FC2D42}" srcOrd="1" destOrd="0" presId="urn:microsoft.com/office/officeart/2018/5/layout/IconLeafLabelList"/>
    <dgm:cxn modelId="{A8AF9D3D-7B99-4E1C-A832-5AB536D8D902}" type="presParOf" srcId="{6CBC6500-13F6-464B-AD36-55735C79CF3A}" destId="{827ACB86-3520-4B68-A3B0-2FACCF187D82}" srcOrd="2" destOrd="0" presId="urn:microsoft.com/office/officeart/2018/5/layout/IconLeafLabelList"/>
    <dgm:cxn modelId="{4A48D92D-0E47-4529-B8F1-233AEFDF0066}" type="presParOf" srcId="{6CBC6500-13F6-464B-AD36-55735C79CF3A}" destId="{826FD2CE-2128-45ED-A5D2-4BAC78E8FF4F}" srcOrd="3" destOrd="0" presId="urn:microsoft.com/office/officeart/2018/5/layout/IconLeafLabelList"/>
    <dgm:cxn modelId="{8109DAC1-1FA5-408D-B9A4-34921D5A10C8}" type="presParOf" srcId="{49CDB5A3-205E-476E-A8BA-0C67B7B103FD}" destId="{6BCC53A2-791B-4300-8B6B-06288C1B4961}" srcOrd="1" destOrd="0" presId="urn:microsoft.com/office/officeart/2018/5/layout/IconLeafLabelList"/>
    <dgm:cxn modelId="{561BB821-BA50-4600-91C8-26280F20EA48}" type="presParOf" srcId="{49CDB5A3-205E-476E-A8BA-0C67B7B103FD}" destId="{F65F0819-F226-4E15-83B4-EFC633EBE446}" srcOrd="2" destOrd="0" presId="urn:microsoft.com/office/officeart/2018/5/layout/IconLeafLabelList"/>
    <dgm:cxn modelId="{73E2139D-4BA2-4F52-B8F3-DE3DB1CDE676}" type="presParOf" srcId="{F65F0819-F226-4E15-83B4-EFC633EBE446}" destId="{80F1B253-7156-427E-B212-13BADD17F494}" srcOrd="0" destOrd="0" presId="urn:microsoft.com/office/officeart/2018/5/layout/IconLeafLabelList"/>
    <dgm:cxn modelId="{DA4D30E9-8A4A-4CE3-ADCC-5BD4674A770A}" type="presParOf" srcId="{F65F0819-F226-4E15-83B4-EFC633EBE446}" destId="{8A4A3970-3D7C-4B66-AEC0-FC2CB7D70384}" srcOrd="1" destOrd="0" presId="urn:microsoft.com/office/officeart/2018/5/layout/IconLeafLabelList"/>
    <dgm:cxn modelId="{06E222B5-F775-4E00-864B-C41C7D5E863A}" type="presParOf" srcId="{F65F0819-F226-4E15-83B4-EFC633EBE446}" destId="{86CA7C11-EA78-47A9-A518-A36889E5DA8E}" srcOrd="2" destOrd="0" presId="urn:microsoft.com/office/officeart/2018/5/layout/IconLeafLabelList"/>
    <dgm:cxn modelId="{8D32863D-FD88-404C-BED5-68FE093BA1A4}" type="presParOf" srcId="{F65F0819-F226-4E15-83B4-EFC633EBE446}" destId="{2C5F4FCD-7226-4067-9029-4D871A86C35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3B38D-2226-43FC-977E-A90A86BB5587}">
      <dsp:nvSpPr>
        <dsp:cNvPr id="0" name=""/>
        <dsp:cNvSpPr/>
      </dsp:nvSpPr>
      <dsp:spPr>
        <a:xfrm>
          <a:off x="3779" y="780856"/>
          <a:ext cx="1841764" cy="11695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71AE7-C16E-4EFD-8246-64F2EC4E4550}">
      <dsp:nvSpPr>
        <dsp:cNvPr id="0" name=""/>
        <dsp:cNvSpPr/>
      </dsp:nvSpPr>
      <dsp:spPr>
        <a:xfrm>
          <a:off x="208420" y="975265"/>
          <a:ext cx="1841764" cy="11695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Maintains The History Of Your Commits</a:t>
          </a:r>
        </a:p>
      </dsp:txBody>
      <dsp:txXfrm>
        <a:off x="242674" y="1009519"/>
        <a:ext cx="1773256" cy="1101012"/>
      </dsp:txXfrm>
    </dsp:sp>
    <dsp:sp modelId="{B7FA325E-38D3-429D-AD43-F9249DBAADDD}">
      <dsp:nvSpPr>
        <dsp:cNvPr id="0" name=""/>
        <dsp:cNvSpPr/>
      </dsp:nvSpPr>
      <dsp:spPr>
        <a:xfrm>
          <a:off x="2254824" y="780856"/>
          <a:ext cx="1841764" cy="11695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FF047-7C99-4A3D-A57E-3E62AF532379}">
      <dsp:nvSpPr>
        <dsp:cNvPr id="0" name=""/>
        <dsp:cNvSpPr/>
      </dsp:nvSpPr>
      <dsp:spPr>
        <a:xfrm>
          <a:off x="2459465" y="975265"/>
          <a:ext cx="1841764" cy="11695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Have To Have One For Every Project You Are Working On</a:t>
          </a:r>
        </a:p>
      </dsp:txBody>
      <dsp:txXfrm>
        <a:off x="2493719" y="1009519"/>
        <a:ext cx="1773256" cy="1101012"/>
      </dsp:txXfrm>
    </dsp:sp>
    <dsp:sp modelId="{09AA4B1F-961F-4D36-8920-2C5AEDD67429}">
      <dsp:nvSpPr>
        <dsp:cNvPr id="0" name=""/>
        <dsp:cNvSpPr/>
      </dsp:nvSpPr>
      <dsp:spPr>
        <a:xfrm>
          <a:off x="4505869" y="780856"/>
          <a:ext cx="1841764" cy="11695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2154B-44B6-44C6-86A2-07BC36B53586}">
      <dsp:nvSpPr>
        <dsp:cNvPr id="0" name=""/>
        <dsp:cNvSpPr/>
      </dsp:nvSpPr>
      <dsp:spPr>
        <a:xfrm>
          <a:off x="4710510" y="975265"/>
          <a:ext cx="1841764" cy="11695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Keeps Track Of Branches (Experiments W/ Code</a:t>
          </a:r>
        </a:p>
      </dsp:txBody>
      <dsp:txXfrm>
        <a:off x="4744764" y="1009519"/>
        <a:ext cx="1773256" cy="1101012"/>
      </dsp:txXfrm>
    </dsp:sp>
    <dsp:sp modelId="{A0553F74-B0F2-4BD1-91E8-B65FB1CFB840}">
      <dsp:nvSpPr>
        <dsp:cNvPr id="0" name=""/>
        <dsp:cNvSpPr/>
      </dsp:nvSpPr>
      <dsp:spPr>
        <a:xfrm>
          <a:off x="6756914" y="780856"/>
          <a:ext cx="1841764" cy="11695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DDB4F-D4EB-473A-9E6E-6C36EC1B91ED}">
      <dsp:nvSpPr>
        <dsp:cNvPr id="0" name=""/>
        <dsp:cNvSpPr/>
      </dsp:nvSpPr>
      <dsp:spPr>
        <a:xfrm>
          <a:off x="6961555" y="975265"/>
          <a:ext cx="1841764" cy="11695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Keeps Track Of Remote Repositories (Local To Remote In Cloud)</a:t>
          </a:r>
        </a:p>
      </dsp:txBody>
      <dsp:txXfrm>
        <a:off x="6995809" y="1009519"/>
        <a:ext cx="1773256" cy="1101012"/>
      </dsp:txXfrm>
    </dsp:sp>
    <dsp:sp modelId="{A8E62080-BCFC-48FB-9EF2-ABD723214AD3}">
      <dsp:nvSpPr>
        <dsp:cNvPr id="0" name=""/>
        <dsp:cNvSpPr/>
      </dsp:nvSpPr>
      <dsp:spPr>
        <a:xfrm>
          <a:off x="9007959" y="780856"/>
          <a:ext cx="1841764" cy="11695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67AC53-A212-476F-8179-AEFFEA5A5CA5}">
      <dsp:nvSpPr>
        <dsp:cNvPr id="0" name=""/>
        <dsp:cNvSpPr/>
      </dsp:nvSpPr>
      <dsp:spPr>
        <a:xfrm>
          <a:off x="9212600" y="975265"/>
          <a:ext cx="1841764" cy="11695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Gives You Everything Needed To Connect To A GitHub Account</a:t>
          </a:r>
        </a:p>
      </dsp:txBody>
      <dsp:txXfrm>
        <a:off x="9246854" y="1009519"/>
        <a:ext cx="1773256" cy="1101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C638-5A84-47C5-90E5-F817389FF047}">
      <dsp:nvSpPr>
        <dsp:cNvPr id="0" name=""/>
        <dsp:cNvSpPr/>
      </dsp:nvSpPr>
      <dsp:spPr>
        <a:xfrm>
          <a:off x="0" y="2665"/>
          <a:ext cx="8422550" cy="567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21A76-C09B-4728-86FC-CD8FB42C8851}">
      <dsp:nvSpPr>
        <dsp:cNvPr id="0" name=""/>
        <dsp:cNvSpPr/>
      </dsp:nvSpPr>
      <dsp:spPr>
        <a:xfrm>
          <a:off x="171762" y="130423"/>
          <a:ext cx="312296" cy="312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9B2943-C4BC-4129-93CC-7283370045D6}">
      <dsp:nvSpPr>
        <dsp:cNvPr id="0" name=""/>
        <dsp:cNvSpPr/>
      </dsp:nvSpPr>
      <dsp:spPr>
        <a:xfrm>
          <a:off x="655822" y="2665"/>
          <a:ext cx="7766727" cy="567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93" tIns="60093" rIns="60093" bIns="60093" numCol="1" spcCol="1270" anchor="ctr" anchorCtr="0">
          <a:noAutofit/>
        </a:bodyPr>
        <a:lstStyle/>
        <a:p>
          <a:pPr marL="0" lvl="0" indent="0" algn="l" defTabSz="666750">
            <a:lnSpc>
              <a:spcPct val="100000"/>
            </a:lnSpc>
            <a:spcBef>
              <a:spcPct val="0"/>
            </a:spcBef>
            <a:spcAft>
              <a:spcPct val="35000"/>
            </a:spcAft>
            <a:buNone/>
          </a:pPr>
          <a:r>
            <a:rPr lang="en-US" sz="1500" kern="1200"/>
            <a:t>Go Home (Three Tab Top Left Corner)</a:t>
          </a:r>
        </a:p>
      </dsp:txBody>
      <dsp:txXfrm>
        <a:off x="655822" y="2665"/>
        <a:ext cx="7766727" cy="567811"/>
      </dsp:txXfrm>
    </dsp:sp>
    <dsp:sp modelId="{6C8217BC-B0CB-4C3B-95BA-42D013C40F3C}">
      <dsp:nvSpPr>
        <dsp:cNvPr id="0" name=""/>
        <dsp:cNvSpPr/>
      </dsp:nvSpPr>
      <dsp:spPr>
        <a:xfrm>
          <a:off x="0" y="712430"/>
          <a:ext cx="8422550" cy="567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6D36D-635A-4DF7-83C4-B50FB48F5D60}">
      <dsp:nvSpPr>
        <dsp:cNvPr id="0" name=""/>
        <dsp:cNvSpPr/>
      </dsp:nvSpPr>
      <dsp:spPr>
        <a:xfrm>
          <a:off x="171762" y="840187"/>
          <a:ext cx="312296" cy="312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71B1F5-2DA7-453E-9437-B1817AC94043}">
      <dsp:nvSpPr>
        <dsp:cNvPr id="0" name=""/>
        <dsp:cNvSpPr/>
      </dsp:nvSpPr>
      <dsp:spPr>
        <a:xfrm>
          <a:off x="655822" y="712430"/>
          <a:ext cx="7766727" cy="567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93" tIns="60093" rIns="60093" bIns="60093" numCol="1" spcCol="1270" anchor="ctr" anchorCtr="0">
          <a:noAutofit/>
        </a:bodyPr>
        <a:lstStyle/>
        <a:p>
          <a:pPr marL="0" lvl="0" indent="0" algn="l" defTabSz="666750">
            <a:lnSpc>
              <a:spcPct val="100000"/>
            </a:lnSpc>
            <a:spcBef>
              <a:spcPct val="0"/>
            </a:spcBef>
            <a:spcAft>
              <a:spcPct val="35000"/>
            </a:spcAft>
            <a:buNone/>
          </a:pPr>
          <a:r>
            <a:rPr lang="en-US" sz="1500" kern="1200"/>
            <a:t>Open Project </a:t>
          </a:r>
        </a:p>
      </dsp:txBody>
      <dsp:txXfrm>
        <a:off x="655822" y="712430"/>
        <a:ext cx="7766727" cy="567811"/>
      </dsp:txXfrm>
    </dsp:sp>
    <dsp:sp modelId="{0CC31C93-FF8F-46E4-AE00-61821180FA03}">
      <dsp:nvSpPr>
        <dsp:cNvPr id="0" name=""/>
        <dsp:cNvSpPr/>
      </dsp:nvSpPr>
      <dsp:spPr>
        <a:xfrm>
          <a:off x="0" y="1422194"/>
          <a:ext cx="8422550" cy="567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4F9BA-73F8-452F-BD4C-1C2B66D17250}">
      <dsp:nvSpPr>
        <dsp:cNvPr id="0" name=""/>
        <dsp:cNvSpPr/>
      </dsp:nvSpPr>
      <dsp:spPr>
        <a:xfrm>
          <a:off x="171762" y="1549951"/>
          <a:ext cx="312296" cy="312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B3A6F-A519-4880-892A-CBAC62EAF0F9}">
      <dsp:nvSpPr>
        <dsp:cNvPr id="0" name=""/>
        <dsp:cNvSpPr/>
      </dsp:nvSpPr>
      <dsp:spPr>
        <a:xfrm>
          <a:off x="655822" y="1422194"/>
          <a:ext cx="7766727" cy="567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93" tIns="60093" rIns="60093" bIns="60093" numCol="1" spcCol="1270" anchor="ctr" anchorCtr="0">
          <a:noAutofit/>
        </a:bodyPr>
        <a:lstStyle/>
        <a:p>
          <a:pPr marL="0" lvl="0" indent="0" algn="l" defTabSz="666750">
            <a:lnSpc>
              <a:spcPct val="100000"/>
            </a:lnSpc>
            <a:spcBef>
              <a:spcPct val="0"/>
            </a:spcBef>
            <a:spcAft>
              <a:spcPct val="35000"/>
            </a:spcAft>
            <a:buNone/>
          </a:pPr>
          <a:r>
            <a:rPr lang="en-US" sz="1500" kern="1200"/>
            <a:t>Click Code Dropdown (URL Points To Your Repository)</a:t>
          </a:r>
        </a:p>
      </dsp:txBody>
      <dsp:txXfrm>
        <a:off x="655822" y="1422194"/>
        <a:ext cx="7766727" cy="567811"/>
      </dsp:txXfrm>
    </dsp:sp>
    <dsp:sp modelId="{C5686C14-7665-43EF-90A2-3E1A2B1EB345}">
      <dsp:nvSpPr>
        <dsp:cNvPr id="0" name=""/>
        <dsp:cNvSpPr/>
      </dsp:nvSpPr>
      <dsp:spPr>
        <a:xfrm>
          <a:off x="0" y="2131958"/>
          <a:ext cx="8422550" cy="567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DBAC7-C3AD-49EE-A2D2-76FDDED03FF5}">
      <dsp:nvSpPr>
        <dsp:cNvPr id="0" name=""/>
        <dsp:cNvSpPr/>
      </dsp:nvSpPr>
      <dsp:spPr>
        <a:xfrm>
          <a:off x="171762" y="2259716"/>
          <a:ext cx="312296" cy="312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C7D178-53F1-49EF-8D68-D9A03299B7A6}">
      <dsp:nvSpPr>
        <dsp:cNvPr id="0" name=""/>
        <dsp:cNvSpPr/>
      </dsp:nvSpPr>
      <dsp:spPr>
        <a:xfrm>
          <a:off x="655822" y="2131958"/>
          <a:ext cx="7766727" cy="567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93" tIns="60093" rIns="60093" bIns="60093" numCol="1" spcCol="1270" anchor="ctr" anchorCtr="0">
          <a:noAutofit/>
        </a:bodyPr>
        <a:lstStyle/>
        <a:p>
          <a:pPr marL="0" lvl="0" indent="0" algn="l" defTabSz="666750">
            <a:lnSpc>
              <a:spcPct val="100000"/>
            </a:lnSpc>
            <a:spcBef>
              <a:spcPct val="0"/>
            </a:spcBef>
            <a:spcAft>
              <a:spcPct val="35000"/>
            </a:spcAft>
            <a:buNone/>
          </a:pPr>
          <a:r>
            <a:rPr lang="en-US" sz="1500" kern="1200"/>
            <a:t>Copy The URL</a:t>
          </a:r>
        </a:p>
      </dsp:txBody>
      <dsp:txXfrm>
        <a:off x="655822" y="2131958"/>
        <a:ext cx="7766727" cy="567811"/>
      </dsp:txXfrm>
    </dsp:sp>
    <dsp:sp modelId="{4B18E62D-007F-4C1D-BADE-214EEAB88D60}">
      <dsp:nvSpPr>
        <dsp:cNvPr id="0" name=""/>
        <dsp:cNvSpPr/>
      </dsp:nvSpPr>
      <dsp:spPr>
        <a:xfrm>
          <a:off x="0" y="2841722"/>
          <a:ext cx="8422550" cy="567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90941-5F60-4946-947F-9A2B1E903FBD}">
      <dsp:nvSpPr>
        <dsp:cNvPr id="0" name=""/>
        <dsp:cNvSpPr/>
      </dsp:nvSpPr>
      <dsp:spPr>
        <a:xfrm>
          <a:off x="171762" y="2969480"/>
          <a:ext cx="312296" cy="3122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AC6908-F23D-4D49-9383-83126C8BA714}">
      <dsp:nvSpPr>
        <dsp:cNvPr id="0" name=""/>
        <dsp:cNvSpPr/>
      </dsp:nvSpPr>
      <dsp:spPr>
        <a:xfrm>
          <a:off x="655822" y="2841722"/>
          <a:ext cx="7766727" cy="567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93" tIns="60093" rIns="60093" bIns="60093" numCol="1" spcCol="1270" anchor="ctr" anchorCtr="0">
          <a:noAutofit/>
        </a:bodyPr>
        <a:lstStyle/>
        <a:p>
          <a:pPr marL="0" lvl="0" indent="0" algn="l" defTabSz="666750">
            <a:lnSpc>
              <a:spcPct val="100000"/>
            </a:lnSpc>
            <a:spcBef>
              <a:spcPct val="0"/>
            </a:spcBef>
            <a:spcAft>
              <a:spcPct val="35000"/>
            </a:spcAft>
            <a:buNone/>
          </a:pPr>
          <a:r>
            <a:rPr lang="en-US" sz="1500" kern="1200" dirty="0"/>
            <a:t>Git Clone – Now We Can Take A Copy Of That Repository &amp; Bring It Over To Our Local Machine</a:t>
          </a:r>
        </a:p>
      </dsp:txBody>
      <dsp:txXfrm>
        <a:off x="655822" y="2841722"/>
        <a:ext cx="7766727" cy="567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565D7-FF9C-41DC-B3CE-9FD4B2D7427E}">
      <dsp:nvSpPr>
        <dsp:cNvPr id="0" name=""/>
        <dsp:cNvSpPr/>
      </dsp:nvSpPr>
      <dsp:spPr>
        <a:xfrm>
          <a:off x="0" y="260963"/>
          <a:ext cx="10611678"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1</a:t>
          </a:r>
          <a:r>
            <a:rPr lang="en-US" sz="2600" kern="1200" baseline="30000"/>
            <a:t>st</a:t>
          </a:r>
          <a:r>
            <a:rPr lang="en-US" sz="2600" kern="1200"/>
            <a:t> time you run git on your computer you need to tell it who you are.</a:t>
          </a:r>
        </a:p>
      </dsp:txBody>
      <dsp:txXfrm>
        <a:off x="31185" y="292148"/>
        <a:ext cx="10549308" cy="576450"/>
      </dsp:txXfrm>
    </dsp:sp>
    <dsp:sp modelId="{5C085E05-5BD2-47B3-9F14-E10AA1CECE57}">
      <dsp:nvSpPr>
        <dsp:cNvPr id="0" name=""/>
        <dsp:cNvSpPr/>
      </dsp:nvSpPr>
      <dsp:spPr>
        <a:xfrm>
          <a:off x="0" y="974664"/>
          <a:ext cx="10611678"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Email</a:t>
          </a:r>
        </a:p>
      </dsp:txBody>
      <dsp:txXfrm>
        <a:off x="31185" y="1005849"/>
        <a:ext cx="10549308" cy="576450"/>
      </dsp:txXfrm>
    </dsp:sp>
    <dsp:sp modelId="{E2A9B3EB-060F-42BD-BD0D-CAC758CFC109}">
      <dsp:nvSpPr>
        <dsp:cNvPr id="0" name=""/>
        <dsp:cNvSpPr/>
      </dsp:nvSpPr>
      <dsp:spPr>
        <a:xfrm>
          <a:off x="0" y="1688364"/>
          <a:ext cx="10611678"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Name</a:t>
          </a:r>
        </a:p>
      </dsp:txBody>
      <dsp:txXfrm>
        <a:off x="31185" y="1719549"/>
        <a:ext cx="10549308" cy="576450"/>
      </dsp:txXfrm>
    </dsp:sp>
    <dsp:sp modelId="{DADBFFBD-DE82-429A-9C9A-F8257D8DBFC3}">
      <dsp:nvSpPr>
        <dsp:cNvPr id="0" name=""/>
        <dsp:cNvSpPr/>
      </dsp:nvSpPr>
      <dsp:spPr>
        <a:xfrm>
          <a:off x="0" y="2402064"/>
          <a:ext cx="10611678"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Tells your boss who made the changes</a:t>
          </a:r>
        </a:p>
      </dsp:txBody>
      <dsp:txXfrm>
        <a:off x="31185" y="2433249"/>
        <a:ext cx="10549308" cy="576450"/>
      </dsp:txXfrm>
    </dsp:sp>
    <dsp:sp modelId="{D82D3793-7458-433F-9A86-B8564B31E5CA}">
      <dsp:nvSpPr>
        <dsp:cNvPr id="0" name=""/>
        <dsp:cNvSpPr/>
      </dsp:nvSpPr>
      <dsp:spPr>
        <a:xfrm>
          <a:off x="0" y="3040884"/>
          <a:ext cx="10611678"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92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Open PowerShell</a:t>
          </a:r>
        </a:p>
        <a:p>
          <a:pPr marL="228600" lvl="1" indent="-228600" algn="l" defTabSz="889000">
            <a:lnSpc>
              <a:spcPct val="90000"/>
            </a:lnSpc>
            <a:spcBef>
              <a:spcPct val="0"/>
            </a:spcBef>
            <a:spcAft>
              <a:spcPct val="20000"/>
            </a:spcAft>
            <a:buChar char="•"/>
          </a:pPr>
          <a:r>
            <a:rPr lang="en-US" sz="2000" kern="1200" dirty="0"/>
            <a:t>git config –global </a:t>
          </a:r>
          <a:r>
            <a:rPr lang="en-US" sz="2000" kern="1200" dirty="0" err="1"/>
            <a:t>user.email</a:t>
          </a:r>
          <a:r>
            <a:rPr lang="en-US" sz="2000" kern="1200" dirty="0"/>
            <a:t> “yourGetHubEmail.com”</a:t>
          </a:r>
        </a:p>
        <a:p>
          <a:pPr marL="228600" lvl="1" indent="-228600" algn="l" defTabSz="889000">
            <a:lnSpc>
              <a:spcPct val="90000"/>
            </a:lnSpc>
            <a:spcBef>
              <a:spcPct val="0"/>
            </a:spcBef>
            <a:spcAft>
              <a:spcPct val="20000"/>
            </a:spcAft>
            <a:buChar char="•"/>
          </a:pPr>
          <a:r>
            <a:rPr lang="en-US" sz="2000" kern="1200"/>
            <a:t>git config –global user.name “yourName”</a:t>
          </a:r>
        </a:p>
      </dsp:txBody>
      <dsp:txXfrm>
        <a:off x="0" y="3040884"/>
        <a:ext cx="10611678" cy="1049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8BD7C-CE15-4A1A-94D6-90967109416F}">
      <dsp:nvSpPr>
        <dsp:cNvPr id="0" name=""/>
        <dsp:cNvSpPr/>
      </dsp:nvSpPr>
      <dsp:spPr>
        <a:xfrm>
          <a:off x="0" y="0"/>
          <a:ext cx="6914984" cy="9572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new-item “Charlie.txt” (Create New Text File)</a:t>
          </a:r>
        </a:p>
      </dsp:txBody>
      <dsp:txXfrm>
        <a:off x="28038" y="28038"/>
        <a:ext cx="5801097" cy="901218"/>
      </dsp:txXfrm>
    </dsp:sp>
    <dsp:sp modelId="{4056204C-88C9-4402-8449-7AF715C641CA}">
      <dsp:nvSpPr>
        <dsp:cNvPr id="0" name=""/>
        <dsp:cNvSpPr/>
      </dsp:nvSpPr>
      <dsp:spPr>
        <a:xfrm>
          <a:off x="579129" y="1131347"/>
          <a:ext cx="6914984" cy="9572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git add . (Adds All Changes / New Files to Index)</a:t>
          </a:r>
        </a:p>
      </dsp:txBody>
      <dsp:txXfrm>
        <a:off x="607167" y="1159385"/>
        <a:ext cx="5657536" cy="901218"/>
      </dsp:txXfrm>
    </dsp:sp>
    <dsp:sp modelId="{808BAD06-85CF-493E-9CC4-4BFE02C2CD3A}">
      <dsp:nvSpPr>
        <dsp:cNvPr id="0" name=""/>
        <dsp:cNvSpPr/>
      </dsp:nvSpPr>
      <dsp:spPr>
        <a:xfrm>
          <a:off x="1149616" y="2262695"/>
          <a:ext cx="6914984" cy="9572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git commit –m “third commit”  (Commit To Push)</a:t>
          </a:r>
        </a:p>
      </dsp:txBody>
      <dsp:txXfrm>
        <a:off x="1177654" y="2290733"/>
        <a:ext cx="5666180" cy="901218"/>
      </dsp:txXfrm>
    </dsp:sp>
    <dsp:sp modelId="{CA840F3C-8726-4903-AD3A-B56F7A95EAB4}">
      <dsp:nvSpPr>
        <dsp:cNvPr id="0" name=""/>
        <dsp:cNvSpPr/>
      </dsp:nvSpPr>
      <dsp:spPr>
        <a:xfrm>
          <a:off x="1728746" y="3394043"/>
          <a:ext cx="6914984" cy="9572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git push (Push Changes To GitHub)</a:t>
          </a:r>
        </a:p>
      </dsp:txBody>
      <dsp:txXfrm>
        <a:off x="1756784" y="3422081"/>
        <a:ext cx="5657536" cy="901218"/>
      </dsp:txXfrm>
    </dsp:sp>
    <dsp:sp modelId="{712F21E5-DD5C-414D-9BDF-28CC12E229AC}">
      <dsp:nvSpPr>
        <dsp:cNvPr id="0" name=""/>
        <dsp:cNvSpPr/>
      </dsp:nvSpPr>
      <dsp:spPr>
        <a:xfrm>
          <a:off x="6292742"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432746" y="733200"/>
        <a:ext cx="342233" cy="468236"/>
      </dsp:txXfrm>
    </dsp:sp>
    <dsp:sp modelId="{743F573A-B903-4231-B0EE-2C8E8FD5332E}">
      <dsp:nvSpPr>
        <dsp:cNvPr id="0" name=""/>
        <dsp:cNvSpPr/>
      </dsp:nvSpPr>
      <dsp:spPr>
        <a:xfrm>
          <a:off x="6871872"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011876" y="1864548"/>
        <a:ext cx="342233" cy="468236"/>
      </dsp:txXfrm>
    </dsp:sp>
    <dsp:sp modelId="{DF2B07D5-F81A-4AEE-A752-E8F457354C31}">
      <dsp:nvSpPr>
        <dsp:cNvPr id="0" name=""/>
        <dsp:cNvSpPr/>
      </dsp:nvSpPr>
      <dsp:spPr>
        <a:xfrm>
          <a:off x="7442358"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582362" y="2995896"/>
        <a:ext cx="342233" cy="468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5ED14-3A7B-48EC-A26E-F7B9B8849C65}">
      <dsp:nvSpPr>
        <dsp:cNvPr id="0" name=""/>
        <dsp:cNvSpPr/>
      </dsp:nvSpPr>
      <dsp:spPr>
        <a:xfrm>
          <a:off x="2250914" y="296402"/>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379EA-7EF0-485F-B704-BBDF70FC2D42}">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FD2CE-2128-45ED-A5D2-4BAC78E8FF4F}">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Clone This Repository To Your Repos</a:t>
          </a:r>
        </a:p>
      </dsp:txBody>
      <dsp:txXfrm>
        <a:off x="1548914" y="3176402"/>
        <a:ext cx="3600000" cy="720000"/>
      </dsp:txXfrm>
    </dsp:sp>
    <dsp:sp modelId="{80F1B253-7156-427E-B212-13BADD17F494}">
      <dsp:nvSpPr>
        <dsp:cNvPr id="0" name=""/>
        <dsp:cNvSpPr/>
      </dsp:nvSpPr>
      <dsp:spPr>
        <a:xfrm>
          <a:off x="6480914" y="296402"/>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A3970-3D7C-4B66-AEC0-FC2CB7D70384}">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5F4FCD-7226-4067-9029-4D871A86C358}">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https://github.com/JoelAbbott/git-githubPresentation.git</a:t>
          </a:r>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394DA-56AE-4D1D-9876-7C8B6A37420B}" type="datetimeFigureOut">
              <a:rPr lang="en-US" smtClean="0"/>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02EEF-A7E0-4B11-9905-8AEFEC87D93F}" type="slidenum">
              <a:rPr lang="en-US" smtClean="0"/>
              <a:t>‹#›</a:t>
            </a:fld>
            <a:endParaRPr lang="en-US"/>
          </a:p>
        </p:txBody>
      </p:sp>
    </p:spTree>
    <p:extLst>
      <p:ext uri="{BB962C8B-B14F-4D97-AF65-F5344CB8AC3E}">
        <p14:creationId xmlns:p14="http://schemas.microsoft.com/office/powerpoint/2010/main" val="175362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202EEF-A7E0-4B11-9905-8AEFEC87D93F}" type="slidenum">
              <a:rPr lang="en-US" smtClean="0"/>
              <a:t>7</a:t>
            </a:fld>
            <a:endParaRPr lang="en-US"/>
          </a:p>
        </p:txBody>
      </p:sp>
    </p:spTree>
    <p:extLst>
      <p:ext uri="{BB962C8B-B14F-4D97-AF65-F5344CB8AC3E}">
        <p14:creationId xmlns:p14="http://schemas.microsoft.com/office/powerpoint/2010/main" val="165136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C6FD-BB01-42EE-A34C-50973F6EFA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81C31-3178-658F-10A0-446A4040E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E53F5-D01A-8782-1F42-69C3FDE151B4}"/>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5" name="Footer Placeholder 4">
            <a:extLst>
              <a:ext uri="{FF2B5EF4-FFF2-40B4-BE49-F238E27FC236}">
                <a16:creationId xmlns:a16="http://schemas.microsoft.com/office/drawing/2014/main" id="{19248FB9-A4A1-FE4D-BA98-4537E3902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85710-CF55-0466-8301-89F9229D3F76}"/>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404766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9339-C16F-6F1A-FA58-6DD0C7EF5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9961FA-A4AD-7C27-527A-093F1D11D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F63D6-05EE-A7F4-B442-D2F9C4B4AE93}"/>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5" name="Footer Placeholder 4">
            <a:extLst>
              <a:ext uri="{FF2B5EF4-FFF2-40B4-BE49-F238E27FC236}">
                <a16:creationId xmlns:a16="http://schemas.microsoft.com/office/drawing/2014/main" id="{384926A4-A768-9EA7-ABF2-1B4719945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2166A-9615-C6E1-714F-DA8150561516}"/>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390215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380BB-5104-AE1B-E87F-3668B9ADBB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27DA39-4B62-ADF6-6140-76E7568C8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08043-42B6-D522-C64E-EE4B1BB17DF7}"/>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5" name="Footer Placeholder 4">
            <a:extLst>
              <a:ext uri="{FF2B5EF4-FFF2-40B4-BE49-F238E27FC236}">
                <a16:creationId xmlns:a16="http://schemas.microsoft.com/office/drawing/2014/main" id="{E787F775-C57F-13E2-C9C4-8306A87C2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B9424-AACF-A07A-F8D1-D88E756F5CE6}"/>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264845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9AC6-56C3-4DD5-F111-D6A6ED307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04A25D-5E63-7A1B-D06E-2EFEF89E03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0F376-3CB0-79BD-2F98-9C41B5F65FB8}"/>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5" name="Footer Placeholder 4">
            <a:extLst>
              <a:ext uri="{FF2B5EF4-FFF2-40B4-BE49-F238E27FC236}">
                <a16:creationId xmlns:a16="http://schemas.microsoft.com/office/drawing/2014/main" id="{02C210C5-7CC1-1AA2-2796-D593D2A17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60B4B-4F01-571D-792F-857088C9DE52}"/>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347346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F730-0A7E-9FE6-0F5D-0AF4F9DFC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CDD4F-CDCB-DB03-0FE5-3285A9F0B9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BB15D-21AC-0D46-89BB-28C62E162154}"/>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5" name="Footer Placeholder 4">
            <a:extLst>
              <a:ext uri="{FF2B5EF4-FFF2-40B4-BE49-F238E27FC236}">
                <a16:creationId xmlns:a16="http://schemas.microsoft.com/office/drawing/2014/main" id="{E33B6105-D0B0-4751-024E-618281935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F597A-7189-9979-557D-B1134BA01E46}"/>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119588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2408-B70A-8901-4407-7AA7EAAD8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6030D-2501-3752-AC7B-7D83B846E2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EE343-551D-6ED7-E75E-A3D93B60D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2D30B-C2D2-9528-207B-378C9CA70CA9}"/>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6" name="Footer Placeholder 5">
            <a:extLst>
              <a:ext uri="{FF2B5EF4-FFF2-40B4-BE49-F238E27FC236}">
                <a16:creationId xmlns:a16="http://schemas.microsoft.com/office/drawing/2014/main" id="{083A0DD8-C36B-C25D-B479-5EE2B184F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095E9-28F6-5703-2D9D-AF5950233858}"/>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138358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D251-AF78-1AC5-C479-7197ACE1A8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CB31B-3FAE-667C-2A7A-0CAB3E0F9B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6991EF-964C-7892-1403-89CE215103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CD3021-D502-09C5-C964-DA5EFB09E2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7030D-D540-3D4E-2800-0F5EAF57D5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62468A-F834-0239-BAB7-1FB7A0C9B720}"/>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8" name="Footer Placeholder 7">
            <a:extLst>
              <a:ext uri="{FF2B5EF4-FFF2-40B4-BE49-F238E27FC236}">
                <a16:creationId xmlns:a16="http://schemas.microsoft.com/office/drawing/2014/main" id="{A0E5FD7E-F958-6D19-BA7B-58A6761BC1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9DE8D-943C-D717-8559-02FD499471AF}"/>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368160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046-FE4A-8019-B6DB-60FB134F1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39D71C-4474-9406-CCF6-91D11774573E}"/>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4" name="Footer Placeholder 3">
            <a:extLst>
              <a:ext uri="{FF2B5EF4-FFF2-40B4-BE49-F238E27FC236}">
                <a16:creationId xmlns:a16="http://schemas.microsoft.com/office/drawing/2014/main" id="{4087CF52-929F-A3B4-BFC3-E480F34B79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B9C7F9-595E-2A2F-BF8B-41C7EB18097C}"/>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272229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F1A62-6C97-685E-9068-2C99F1DB9FCE}"/>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3" name="Footer Placeholder 2">
            <a:extLst>
              <a:ext uri="{FF2B5EF4-FFF2-40B4-BE49-F238E27FC236}">
                <a16:creationId xmlns:a16="http://schemas.microsoft.com/office/drawing/2014/main" id="{F6AF339E-6FFA-058E-83CB-FD9A0BDAC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D9ACE-3564-87C9-0176-B33C2F6ECF49}"/>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250277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6A23-EB99-BF39-C915-75ABCC8A2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3F7F9-68A0-CCA4-0CB0-18A091B59D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CE3320-A5E0-704A-532D-92E1F86D0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9E597-7C92-154C-40FD-ABC1D1409EE1}"/>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6" name="Footer Placeholder 5">
            <a:extLst>
              <a:ext uri="{FF2B5EF4-FFF2-40B4-BE49-F238E27FC236}">
                <a16:creationId xmlns:a16="http://schemas.microsoft.com/office/drawing/2014/main" id="{432A8ADD-FAC6-2A7C-0257-5186E6D9E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38999-9908-11E2-2CCE-5361C7A74F80}"/>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294533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C9E0-D6B9-14FA-1C76-F51C00456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077D7F-904B-3AE8-C02C-5BA24BD9D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5CD90-1E1D-C529-854F-3D5FEC178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F7E62-BB49-AA0D-FB67-0CF54DAD8A4D}"/>
              </a:ext>
            </a:extLst>
          </p:cNvPr>
          <p:cNvSpPr>
            <a:spLocks noGrp="1"/>
          </p:cNvSpPr>
          <p:nvPr>
            <p:ph type="dt" sz="half" idx="10"/>
          </p:nvPr>
        </p:nvSpPr>
        <p:spPr/>
        <p:txBody>
          <a:bodyPr/>
          <a:lstStyle/>
          <a:p>
            <a:fld id="{1313E132-71B5-4FE0-AADE-089BA2720B0D}" type="datetimeFigureOut">
              <a:rPr lang="en-US" smtClean="0"/>
              <a:t>11/22/2024</a:t>
            </a:fld>
            <a:endParaRPr lang="en-US"/>
          </a:p>
        </p:txBody>
      </p:sp>
      <p:sp>
        <p:nvSpPr>
          <p:cNvPr id="6" name="Footer Placeholder 5">
            <a:extLst>
              <a:ext uri="{FF2B5EF4-FFF2-40B4-BE49-F238E27FC236}">
                <a16:creationId xmlns:a16="http://schemas.microsoft.com/office/drawing/2014/main" id="{9483C770-04B1-D062-80D4-C256DFF8C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4AC25-C0B5-ACE0-CBE0-CB77CE540C60}"/>
              </a:ext>
            </a:extLst>
          </p:cNvPr>
          <p:cNvSpPr>
            <a:spLocks noGrp="1"/>
          </p:cNvSpPr>
          <p:nvPr>
            <p:ph type="sldNum" sz="quarter" idx="12"/>
          </p:nvPr>
        </p:nvSpPr>
        <p:spPr/>
        <p:txBody>
          <a:bodyPr/>
          <a:lstStyle/>
          <a:p>
            <a:fld id="{A49F25D5-4B5E-422E-938E-58785A97A51F}" type="slidenum">
              <a:rPr lang="en-US" smtClean="0"/>
              <a:t>‹#›</a:t>
            </a:fld>
            <a:endParaRPr lang="en-US"/>
          </a:p>
        </p:txBody>
      </p:sp>
    </p:spTree>
    <p:extLst>
      <p:ext uri="{BB962C8B-B14F-4D97-AF65-F5344CB8AC3E}">
        <p14:creationId xmlns:p14="http://schemas.microsoft.com/office/powerpoint/2010/main" val="375626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7C8AD-5B33-F41C-5ED7-DE98CD396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B486EE-B4DD-C53A-8808-1F91BA66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A834D-72F9-24E8-0221-C1FD3BC43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13E132-71B5-4FE0-AADE-089BA2720B0D}" type="datetimeFigureOut">
              <a:rPr lang="en-US" smtClean="0"/>
              <a:t>11/22/2024</a:t>
            </a:fld>
            <a:endParaRPr lang="en-US"/>
          </a:p>
        </p:txBody>
      </p:sp>
      <p:sp>
        <p:nvSpPr>
          <p:cNvPr id="5" name="Footer Placeholder 4">
            <a:extLst>
              <a:ext uri="{FF2B5EF4-FFF2-40B4-BE49-F238E27FC236}">
                <a16:creationId xmlns:a16="http://schemas.microsoft.com/office/drawing/2014/main" id="{339F250A-177F-C069-654D-5092DAEB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40A2F4-7CAA-3A10-E2E3-F87B970FF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9F25D5-4B5E-422E-938E-58785A97A51F}" type="slidenum">
              <a:rPr lang="en-US" smtClean="0"/>
              <a:t>‹#›</a:t>
            </a:fld>
            <a:endParaRPr lang="en-US"/>
          </a:p>
        </p:txBody>
      </p:sp>
    </p:spTree>
    <p:extLst>
      <p:ext uri="{BB962C8B-B14F-4D97-AF65-F5344CB8AC3E}">
        <p14:creationId xmlns:p14="http://schemas.microsoft.com/office/powerpoint/2010/main" val="3700537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2.xml"/><Relationship Id="rId7" Type="http://schemas.openxmlformats.org/officeDocument/2006/relationships/image" Target="../media/image30.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openxmlformats.org/officeDocument/2006/relationships/image" Target="../media/image18.png"/><Relationship Id="rId5" Type="http://schemas.openxmlformats.org/officeDocument/2006/relationships/diagramColors" Target="../diagrams/colors2.xml"/><Relationship Id="rId10" Type="http://schemas.openxmlformats.org/officeDocument/2006/relationships/image" Target="../media/image33.png"/><Relationship Id="rId4" Type="http://schemas.openxmlformats.org/officeDocument/2006/relationships/diagramQuickStyle" Target="../diagrams/quickStyle2.xml"/><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9A354-DB5E-FACB-CC32-573B064E5393}"/>
              </a:ext>
            </a:extLst>
          </p:cNvPr>
          <p:cNvSpPr>
            <a:spLocks noGrp="1"/>
          </p:cNvSpPr>
          <p:nvPr>
            <p:ph idx="1"/>
          </p:nvPr>
        </p:nvSpPr>
        <p:spPr>
          <a:xfrm>
            <a:off x="838200" y="4830945"/>
            <a:ext cx="10515600" cy="1346017"/>
          </a:xfrm>
        </p:spPr>
        <p:txBody>
          <a:bodyPr>
            <a:normAutofit fontScale="92500" lnSpcReduction="20000"/>
          </a:bodyPr>
          <a:lstStyle/>
          <a:p>
            <a:pPr marL="0" indent="0" algn="ctr">
              <a:buNone/>
            </a:pPr>
            <a:r>
              <a:rPr lang="en-US" i="1" dirty="0"/>
              <a:t>"Truly I say to you, my disciples, the key to spreading your work across the nations is learning GitHub. For it is through commits and pushes that your creations shall endure for eternity."</a:t>
            </a:r>
            <a:br>
              <a:rPr lang="en-US" dirty="0"/>
            </a:br>
            <a:r>
              <a:rPr lang="en-US" dirty="0"/>
              <a:t>— Jesus, </a:t>
            </a:r>
            <a:r>
              <a:rPr lang="en-US" b="1" dirty="0"/>
              <a:t>AD 33</a:t>
            </a:r>
            <a:endParaRPr lang="en-US" dirty="0"/>
          </a:p>
        </p:txBody>
      </p:sp>
      <p:pic>
        <p:nvPicPr>
          <p:cNvPr id="4" name="Picture 3">
            <a:extLst>
              <a:ext uri="{FF2B5EF4-FFF2-40B4-BE49-F238E27FC236}">
                <a16:creationId xmlns:a16="http://schemas.microsoft.com/office/drawing/2014/main" id="{9764E650-3AA7-908A-F443-DCF96743E0F8}"/>
              </a:ext>
            </a:extLst>
          </p:cNvPr>
          <p:cNvPicPr>
            <a:picLocks noChangeAspect="1"/>
          </p:cNvPicPr>
          <p:nvPr/>
        </p:nvPicPr>
        <p:blipFill>
          <a:blip r:embed="rId2"/>
          <a:stretch>
            <a:fillRect/>
          </a:stretch>
        </p:blipFill>
        <p:spPr>
          <a:xfrm>
            <a:off x="0" y="0"/>
            <a:ext cx="12192000" cy="4682984"/>
          </a:xfrm>
          <a:prstGeom prst="rect">
            <a:avLst/>
          </a:prstGeom>
        </p:spPr>
      </p:pic>
    </p:spTree>
    <p:extLst>
      <p:ext uri="{BB962C8B-B14F-4D97-AF65-F5344CB8AC3E}">
        <p14:creationId xmlns:p14="http://schemas.microsoft.com/office/powerpoint/2010/main" val="154405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DD6-31D0-5921-5570-32B9D025B8B8}"/>
              </a:ext>
            </a:extLst>
          </p:cNvPr>
          <p:cNvSpPr>
            <a:spLocks noGrp="1"/>
          </p:cNvSpPr>
          <p:nvPr>
            <p:ph type="title"/>
          </p:nvPr>
        </p:nvSpPr>
        <p:spPr>
          <a:solidFill>
            <a:schemeClr val="bg2">
              <a:lumMod val="75000"/>
            </a:schemeClr>
          </a:solidFill>
        </p:spPr>
        <p:txBody>
          <a:bodyPr/>
          <a:lstStyle/>
          <a:p>
            <a:r>
              <a:rPr lang="en-US" dirty="0"/>
              <a:t>Configure Git Through PowerShell</a:t>
            </a:r>
          </a:p>
        </p:txBody>
      </p:sp>
      <p:graphicFrame>
        <p:nvGraphicFramePr>
          <p:cNvPr id="5" name="Content Placeholder 2">
            <a:extLst>
              <a:ext uri="{FF2B5EF4-FFF2-40B4-BE49-F238E27FC236}">
                <a16:creationId xmlns:a16="http://schemas.microsoft.com/office/drawing/2014/main" id="{0A42AA9E-A02A-FC9D-A11B-019248AF102B}"/>
              </a:ext>
            </a:extLst>
          </p:cNvPr>
          <p:cNvGraphicFramePr>
            <a:graphicFrameLocks noGrp="1"/>
          </p:cNvGraphicFramePr>
          <p:nvPr>
            <p:ph sz="half" idx="1"/>
            <p:extLst>
              <p:ext uri="{D42A27DB-BD31-4B8C-83A1-F6EECF244321}">
                <p14:modId xmlns:p14="http://schemas.microsoft.com/office/powerpoint/2010/main" val="3286300738"/>
              </p:ext>
            </p:extLst>
          </p:nvPr>
        </p:nvGraphicFramePr>
        <p:xfrm>
          <a:off x="838200" y="1825625"/>
          <a:ext cx="1061167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992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1BEC7C-15E9-3383-054A-A749D189B97A}"/>
              </a:ext>
            </a:extLst>
          </p:cNvPr>
          <p:cNvSpPr>
            <a:spLocks noGrp="1"/>
          </p:cNvSpPr>
          <p:nvPr>
            <p:ph type="title"/>
          </p:nvPr>
        </p:nvSpPr>
        <p:spPr>
          <a:xfrm>
            <a:off x="804672" y="1412489"/>
            <a:ext cx="2871095" cy="2127124"/>
          </a:xfrm>
        </p:spPr>
        <p:txBody>
          <a:bodyPr anchor="t">
            <a:noAutofit/>
          </a:bodyPr>
          <a:lstStyle/>
          <a:p>
            <a:r>
              <a:rPr lang="en-US" sz="3200" dirty="0">
                <a:solidFill>
                  <a:schemeClr val="bg1"/>
                </a:solidFill>
              </a:rPr>
              <a:t>Get Files/Code From GitHub To Your Local Machine (pt 2) (Windows PowerShell)</a:t>
            </a:r>
          </a:p>
        </p:txBody>
      </p:sp>
      <p:sp>
        <p:nvSpPr>
          <p:cNvPr id="3" name="Content Placeholder 2">
            <a:extLst>
              <a:ext uri="{FF2B5EF4-FFF2-40B4-BE49-F238E27FC236}">
                <a16:creationId xmlns:a16="http://schemas.microsoft.com/office/drawing/2014/main" id="{664A1A93-0E1A-BBCA-87F9-4CC92B91880F}"/>
              </a:ext>
            </a:extLst>
          </p:cNvPr>
          <p:cNvSpPr>
            <a:spLocks noGrp="1"/>
          </p:cNvSpPr>
          <p:nvPr>
            <p:ph sz="half" idx="1"/>
          </p:nvPr>
        </p:nvSpPr>
        <p:spPr>
          <a:xfrm>
            <a:off x="4473070" y="198811"/>
            <a:ext cx="3535318" cy="5548543"/>
          </a:xfrm>
        </p:spPr>
        <p:txBody>
          <a:bodyPr>
            <a:noAutofit/>
          </a:bodyPr>
          <a:lstStyle/>
          <a:p>
            <a:pPr marL="514350" indent="-514350">
              <a:buFont typeface="+mj-lt"/>
              <a:buAutoNum type="arabicPeriod"/>
            </a:pPr>
            <a:r>
              <a:rPr lang="en-US" sz="2000" dirty="0"/>
              <a:t>Open Windows </a:t>
            </a:r>
            <a:r>
              <a:rPr lang="en-US" sz="2000" dirty="0" err="1"/>
              <a:t>Powershell</a:t>
            </a:r>
            <a:r>
              <a:rPr lang="en-US" sz="2000" dirty="0"/>
              <a:t> (start button)</a:t>
            </a:r>
          </a:p>
          <a:p>
            <a:pPr marL="514350" indent="-514350">
              <a:buFont typeface="+mj-lt"/>
              <a:buAutoNum type="arabicPeriod"/>
            </a:pPr>
            <a:r>
              <a:rPr lang="en-US" sz="2000" dirty="0"/>
              <a:t>Ls   -List The Files In Our current Directory</a:t>
            </a:r>
          </a:p>
          <a:p>
            <a:pPr marL="514350" indent="-514350">
              <a:buFont typeface="+mj-lt"/>
              <a:buAutoNum type="arabicPeriod"/>
            </a:pPr>
            <a:r>
              <a:rPr lang="en-US" sz="2000" dirty="0" err="1"/>
              <a:t>mkdir</a:t>
            </a:r>
            <a:r>
              <a:rPr lang="en-US" sz="2000" dirty="0"/>
              <a:t> “_repos”  - Create A New Directory (Store all Repos Here in C)</a:t>
            </a:r>
          </a:p>
          <a:p>
            <a:pPr marL="514350" indent="-514350">
              <a:buFont typeface="+mj-lt"/>
              <a:buAutoNum type="arabicPeriod"/>
            </a:pPr>
            <a:r>
              <a:rPr lang="en-US" sz="2000" dirty="0"/>
              <a:t>ls   -Check For Our File In The Current Working Directory</a:t>
            </a:r>
          </a:p>
          <a:p>
            <a:pPr marL="514350" indent="-514350">
              <a:buFont typeface="+mj-lt"/>
              <a:buAutoNum type="arabicPeriod"/>
            </a:pPr>
            <a:r>
              <a:rPr lang="en-US" sz="2000" dirty="0"/>
              <a:t>cd _repos  -Change Current Working Directory To _repos</a:t>
            </a:r>
          </a:p>
          <a:p>
            <a:pPr marL="514350" indent="-514350">
              <a:buFont typeface="+mj-lt"/>
              <a:buAutoNum type="arabicPeriod"/>
            </a:pPr>
            <a:r>
              <a:rPr lang="en-US" sz="2000" dirty="0"/>
              <a:t>git clone https:/pasteURL</a:t>
            </a:r>
          </a:p>
          <a:p>
            <a:pPr marL="514350" indent="-514350">
              <a:buFont typeface="+mj-lt"/>
              <a:buAutoNum type="arabicPeriod"/>
            </a:pPr>
            <a:r>
              <a:rPr lang="en-US" sz="2000" dirty="0"/>
              <a:t>ls   -See New Project Listed</a:t>
            </a:r>
          </a:p>
          <a:p>
            <a:pPr marL="514350" indent="-514350">
              <a:buFont typeface="+mj-lt"/>
              <a:buAutoNum type="arabicPeriod"/>
            </a:pPr>
            <a:r>
              <a:rPr lang="en-US" sz="2000" dirty="0"/>
              <a:t>Open File Explorer, Locate _repo And See Our txt File Opens</a:t>
            </a:r>
          </a:p>
        </p:txBody>
      </p:sp>
      <p:pic>
        <p:nvPicPr>
          <p:cNvPr id="6" name="Content Placeholder 5">
            <a:extLst>
              <a:ext uri="{FF2B5EF4-FFF2-40B4-BE49-F238E27FC236}">
                <a16:creationId xmlns:a16="http://schemas.microsoft.com/office/drawing/2014/main" id="{36BF903B-1C2F-4B39-D2C1-CAEE812412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00675" y="355106"/>
            <a:ext cx="362001" cy="333422"/>
          </a:xfrm>
        </p:spPr>
      </p:pic>
      <p:pic>
        <p:nvPicPr>
          <p:cNvPr id="8" name="Picture 7">
            <a:extLst>
              <a:ext uri="{FF2B5EF4-FFF2-40B4-BE49-F238E27FC236}">
                <a16:creationId xmlns:a16="http://schemas.microsoft.com/office/drawing/2014/main" id="{C207B2F4-27E6-DB9F-D268-41C48B34C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969" y="1791135"/>
            <a:ext cx="2902942" cy="444328"/>
          </a:xfrm>
          <a:prstGeom prst="rect">
            <a:avLst/>
          </a:prstGeom>
        </p:spPr>
      </p:pic>
      <p:pic>
        <p:nvPicPr>
          <p:cNvPr id="16" name="Picture 15">
            <a:extLst>
              <a:ext uri="{FF2B5EF4-FFF2-40B4-BE49-F238E27FC236}">
                <a16:creationId xmlns:a16="http://schemas.microsoft.com/office/drawing/2014/main" id="{1FA8FBB0-681F-ABD3-E3AA-D313A0CCA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8622" y="3464743"/>
            <a:ext cx="1944819" cy="438681"/>
          </a:xfrm>
          <a:prstGeom prst="rect">
            <a:avLst/>
          </a:prstGeom>
        </p:spPr>
      </p:pic>
      <p:pic>
        <p:nvPicPr>
          <p:cNvPr id="18" name="Picture 17">
            <a:extLst>
              <a:ext uri="{FF2B5EF4-FFF2-40B4-BE49-F238E27FC236}">
                <a16:creationId xmlns:a16="http://schemas.microsoft.com/office/drawing/2014/main" id="{FC1CDBB0-EE0A-0166-4ABF-279339DEB3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1400" y="4401017"/>
            <a:ext cx="3471760" cy="163542"/>
          </a:xfrm>
          <a:prstGeom prst="rect">
            <a:avLst/>
          </a:prstGeom>
        </p:spPr>
      </p:pic>
      <p:pic>
        <p:nvPicPr>
          <p:cNvPr id="20" name="Picture 19">
            <a:extLst>
              <a:ext uri="{FF2B5EF4-FFF2-40B4-BE49-F238E27FC236}">
                <a16:creationId xmlns:a16="http://schemas.microsoft.com/office/drawing/2014/main" id="{4EAEF9B8-E489-3209-50EA-4E0B32BEBB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0410" y="5591050"/>
            <a:ext cx="1188359" cy="477927"/>
          </a:xfrm>
          <a:prstGeom prst="rect">
            <a:avLst/>
          </a:prstGeom>
        </p:spPr>
      </p:pic>
      <p:pic>
        <p:nvPicPr>
          <p:cNvPr id="22" name="Picture 21">
            <a:extLst>
              <a:ext uri="{FF2B5EF4-FFF2-40B4-BE49-F238E27FC236}">
                <a16:creationId xmlns:a16="http://schemas.microsoft.com/office/drawing/2014/main" id="{C162FA61-8A8F-6EFD-411D-062F60AEF5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7019" y="5581148"/>
            <a:ext cx="1074154" cy="490375"/>
          </a:xfrm>
          <a:prstGeom prst="rect">
            <a:avLst/>
          </a:prstGeom>
        </p:spPr>
      </p:pic>
      <p:pic>
        <p:nvPicPr>
          <p:cNvPr id="24" name="Picture 23">
            <a:extLst>
              <a:ext uri="{FF2B5EF4-FFF2-40B4-BE49-F238E27FC236}">
                <a16:creationId xmlns:a16="http://schemas.microsoft.com/office/drawing/2014/main" id="{209D75C2-0679-142B-1306-A2E9823BC7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88769" y="1040091"/>
            <a:ext cx="452279" cy="465582"/>
          </a:xfrm>
          <a:prstGeom prst="rect">
            <a:avLst/>
          </a:prstGeom>
        </p:spPr>
      </p:pic>
      <p:pic>
        <p:nvPicPr>
          <p:cNvPr id="25" name="Picture 24">
            <a:extLst>
              <a:ext uri="{FF2B5EF4-FFF2-40B4-BE49-F238E27FC236}">
                <a16:creationId xmlns:a16="http://schemas.microsoft.com/office/drawing/2014/main" id="{346B2E5B-7D06-C0F7-71BE-84D7797B80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39953" y="2623463"/>
            <a:ext cx="452279" cy="465582"/>
          </a:xfrm>
          <a:prstGeom prst="rect">
            <a:avLst/>
          </a:prstGeom>
        </p:spPr>
      </p:pic>
      <p:pic>
        <p:nvPicPr>
          <p:cNvPr id="26" name="Picture 25">
            <a:extLst>
              <a:ext uri="{FF2B5EF4-FFF2-40B4-BE49-F238E27FC236}">
                <a16:creationId xmlns:a16="http://schemas.microsoft.com/office/drawing/2014/main" id="{A9CD7D0E-4F4C-B5D7-62D7-6A1727575E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35172" y="4899913"/>
            <a:ext cx="452279" cy="465582"/>
          </a:xfrm>
          <a:prstGeom prst="rect">
            <a:avLst/>
          </a:prstGeom>
        </p:spPr>
      </p:pic>
    </p:spTree>
    <p:extLst>
      <p:ext uri="{BB962C8B-B14F-4D97-AF65-F5344CB8AC3E}">
        <p14:creationId xmlns:p14="http://schemas.microsoft.com/office/powerpoint/2010/main" val="21108412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44A2-C895-F366-055F-AC81581FA19F}"/>
              </a:ext>
            </a:extLst>
          </p:cNvPr>
          <p:cNvSpPr>
            <a:spLocks noGrp="1"/>
          </p:cNvSpPr>
          <p:nvPr>
            <p:ph type="title"/>
          </p:nvPr>
        </p:nvSpPr>
        <p:spPr>
          <a:solidFill>
            <a:schemeClr val="accent5">
              <a:lumMod val="20000"/>
              <a:lumOff val="80000"/>
            </a:schemeClr>
          </a:solidFill>
        </p:spPr>
        <p:txBody>
          <a:bodyPr/>
          <a:lstStyle/>
          <a:p>
            <a:r>
              <a:rPr lang="en-US" dirty="0"/>
              <a:t>Add Files (With Windows </a:t>
            </a:r>
            <a:r>
              <a:rPr lang="en-US" dirty="0" err="1"/>
              <a:t>Powershell</a:t>
            </a:r>
            <a:r>
              <a:rPr lang="en-US" dirty="0"/>
              <a:t>)</a:t>
            </a:r>
          </a:p>
        </p:txBody>
      </p:sp>
      <p:sp>
        <p:nvSpPr>
          <p:cNvPr id="3" name="Content Placeholder 2">
            <a:extLst>
              <a:ext uri="{FF2B5EF4-FFF2-40B4-BE49-F238E27FC236}">
                <a16:creationId xmlns:a16="http://schemas.microsoft.com/office/drawing/2014/main" id="{C52C900C-2CC6-E580-C46A-D00B83A567A2}"/>
              </a:ext>
            </a:extLst>
          </p:cNvPr>
          <p:cNvSpPr>
            <a:spLocks noGrp="1"/>
          </p:cNvSpPr>
          <p:nvPr>
            <p:ph sz="half" idx="1"/>
          </p:nvPr>
        </p:nvSpPr>
        <p:spPr>
          <a:xfrm>
            <a:off x="838200" y="1825625"/>
            <a:ext cx="7826406" cy="4351338"/>
          </a:xfrm>
          <a:solidFill>
            <a:schemeClr val="tx2">
              <a:lumMod val="10000"/>
              <a:lumOff val="90000"/>
            </a:schemeClr>
          </a:solidFill>
        </p:spPr>
        <p:txBody>
          <a:bodyPr>
            <a:normAutofit fontScale="85000" lnSpcReduction="20000"/>
          </a:bodyPr>
          <a:lstStyle/>
          <a:p>
            <a:pPr marL="514350" indent="-514350">
              <a:buFont typeface="+mj-lt"/>
              <a:buAutoNum type="arabicPeriod"/>
            </a:pPr>
            <a:r>
              <a:rPr lang="en-US" dirty="0"/>
              <a:t>Navigate To Your Repo In PowerShell </a:t>
            </a:r>
          </a:p>
          <a:p>
            <a:pPr marL="514350" indent="-514350">
              <a:buFont typeface="+mj-lt"/>
              <a:buAutoNum type="arabicPeriod"/>
            </a:pPr>
            <a:r>
              <a:rPr lang="en-US" dirty="0"/>
              <a:t>New-item “Bravo.txt”    -Create A New Text File</a:t>
            </a:r>
          </a:p>
          <a:p>
            <a:pPr marL="514350" indent="-514350">
              <a:buFont typeface="+mj-lt"/>
              <a:buAutoNum type="arabicPeriod"/>
            </a:pPr>
            <a:r>
              <a:rPr lang="en-US" dirty="0"/>
              <a:t>ls  -See The New File Listed</a:t>
            </a:r>
          </a:p>
          <a:p>
            <a:r>
              <a:rPr lang="en-US" dirty="0"/>
              <a:t>Right Now Git Doesn’t Know This Is A File You Want It To Pay Attention Too</a:t>
            </a:r>
          </a:p>
          <a:p>
            <a:r>
              <a:rPr lang="en-US" dirty="0"/>
              <a:t>If Our Text Document Was Just Notes That’s Fine</a:t>
            </a:r>
          </a:p>
          <a:p>
            <a:r>
              <a:rPr lang="en-US" dirty="0"/>
              <a:t>If You Want Git To Know To Pay Attention To It We Have To Tell Git To Add It To Our Index</a:t>
            </a:r>
          </a:p>
          <a:p>
            <a:pPr marL="514350" indent="-514350">
              <a:buAutoNum type="arabicPeriod" startAt="4"/>
            </a:pPr>
            <a:r>
              <a:rPr lang="en-US" dirty="0"/>
              <a:t>git add Charles.txt   - To Add It To Our Index So Git Knows This Is Something We Want To Commit Later </a:t>
            </a:r>
          </a:p>
          <a:p>
            <a:pPr marL="514350" indent="-514350">
              <a:buAutoNum type="arabicPeriod" startAt="4"/>
            </a:pPr>
            <a:r>
              <a:rPr lang="en-US" dirty="0"/>
              <a:t>Git status   -Shows Us Changes That Git Knows To Keep Track Of And Commit Later.</a:t>
            </a:r>
          </a:p>
        </p:txBody>
      </p:sp>
      <p:pic>
        <p:nvPicPr>
          <p:cNvPr id="6" name="Picture 5">
            <a:extLst>
              <a:ext uri="{FF2B5EF4-FFF2-40B4-BE49-F238E27FC236}">
                <a16:creationId xmlns:a16="http://schemas.microsoft.com/office/drawing/2014/main" id="{F3FE1EC2-DD7E-6EED-0C6D-E546F326B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273" y="1756823"/>
            <a:ext cx="3410426" cy="381053"/>
          </a:xfrm>
          <a:prstGeom prst="rect">
            <a:avLst/>
          </a:prstGeom>
        </p:spPr>
      </p:pic>
      <p:pic>
        <p:nvPicPr>
          <p:cNvPr id="8" name="Picture 7">
            <a:extLst>
              <a:ext uri="{FF2B5EF4-FFF2-40B4-BE49-F238E27FC236}">
                <a16:creationId xmlns:a16="http://schemas.microsoft.com/office/drawing/2014/main" id="{300377A9-F006-D31B-4F87-344AB8546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642" y="2283910"/>
            <a:ext cx="2915057" cy="247685"/>
          </a:xfrm>
          <a:prstGeom prst="rect">
            <a:avLst/>
          </a:prstGeom>
        </p:spPr>
      </p:pic>
      <p:pic>
        <p:nvPicPr>
          <p:cNvPr id="10" name="Picture 9">
            <a:extLst>
              <a:ext uri="{FF2B5EF4-FFF2-40B4-BE49-F238E27FC236}">
                <a16:creationId xmlns:a16="http://schemas.microsoft.com/office/drawing/2014/main" id="{9F1F7960-2DA5-8DEC-C3B4-71AB74276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643" y="4733165"/>
            <a:ext cx="2553056" cy="285790"/>
          </a:xfrm>
          <a:prstGeom prst="rect">
            <a:avLst/>
          </a:prstGeom>
        </p:spPr>
      </p:pic>
      <p:pic>
        <p:nvPicPr>
          <p:cNvPr id="12" name="Picture 11">
            <a:extLst>
              <a:ext uri="{FF2B5EF4-FFF2-40B4-BE49-F238E27FC236}">
                <a16:creationId xmlns:a16="http://schemas.microsoft.com/office/drawing/2014/main" id="{CC7C7589-8E4F-0BF1-9FF0-A33AD6FA2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8880" y="5245474"/>
            <a:ext cx="1476581" cy="362001"/>
          </a:xfrm>
          <a:prstGeom prst="rect">
            <a:avLst/>
          </a:prstGeom>
        </p:spPr>
      </p:pic>
      <p:pic>
        <p:nvPicPr>
          <p:cNvPr id="14" name="Picture 13">
            <a:extLst>
              <a:ext uri="{FF2B5EF4-FFF2-40B4-BE49-F238E27FC236}">
                <a16:creationId xmlns:a16="http://schemas.microsoft.com/office/drawing/2014/main" id="{0F1E1E45-0765-090D-C194-3D77D12450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5903839"/>
            <a:ext cx="6056006" cy="735074"/>
          </a:xfrm>
          <a:prstGeom prst="rect">
            <a:avLst/>
          </a:prstGeom>
        </p:spPr>
      </p:pic>
      <p:cxnSp>
        <p:nvCxnSpPr>
          <p:cNvPr id="16" name="Straight Arrow Connector 15">
            <a:extLst>
              <a:ext uri="{FF2B5EF4-FFF2-40B4-BE49-F238E27FC236}">
                <a16:creationId xmlns:a16="http://schemas.microsoft.com/office/drawing/2014/main" id="{3E699E33-BD41-DB6A-513B-099B7AB50BFF}"/>
              </a:ext>
            </a:extLst>
          </p:cNvPr>
          <p:cNvCxnSpPr>
            <a:cxnSpLocks/>
          </p:cNvCxnSpPr>
          <p:nvPr/>
        </p:nvCxnSpPr>
        <p:spPr>
          <a:xfrm>
            <a:off x="6267635" y="1987052"/>
            <a:ext cx="17556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83A96BD-5DF3-124C-7B78-5B1D6F4D215F}"/>
              </a:ext>
            </a:extLst>
          </p:cNvPr>
          <p:cNvCxnSpPr>
            <a:cxnSpLocks/>
          </p:cNvCxnSpPr>
          <p:nvPr/>
        </p:nvCxnSpPr>
        <p:spPr>
          <a:xfrm>
            <a:off x="7741328" y="2432416"/>
            <a:ext cx="7485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C0F6FDE-58EE-D766-B832-C5053DA641C9}"/>
              </a:ext>
            </a:extLst>
          </p:cNvPr>
          <p:cNvCxnSpPr>
            <a:cxnSpLocks/>
          </p:cNvCxnSpPr>
          <p:nvPr/>
        </p:nvCxnSpPr>
        <p:spPr>
          <a:xfrm>
            <a:off x="7874493" y="4866376"/>
            <a:ext cx="9399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C7E911D-0B85-01CC-43E2-DE2E0348BFF9}"/>
              </a:ext>
            </a:extLst>
          </p:cNvPr>
          <p:cNvCxnSpPr>
            <a:cxnSpLocks/>
          </p:cNvCxnSpPr>
          <p:nvPr/>
        </p:nvCxnSpPr>
        <p:spPr>
          <a:xfrm flipV="1">
            <a:off x="7936637" y="5471537"/>
            <a:ext cx="1459824" cy="2368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1780BF9-793A-8A5F-2A85-CE741BC02C75}"/>
              </a:ext>
            </a:extLst>
          </p:cNvPr>
          <p:cNvCxnSpPr>
            <a:cxnSpLocks/>
          </p:cNvCxnSpPr>
          <p:nvPr/>
        </p:nvCxnSpPr>
        <p:spPr>
          <a:xfrm>
            <a:off x="1562470" y="6343029"/>
            <a:ext cx="45335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24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C2658-7FCE-529B-FBE3-C96D28ACFD59}"/>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Commit Changes(Windows Powershell)</a:t>
            </a:r>
          </a:p>
        </p:txBody>
      </p:sp>
      <p:sp>
        <p:nvSpPr>
          <p:cNvPr id="7" name="Content Placeholder 2">
            <a:extLst>
              <a:ext uri="{FF2B5EF4-FFF2-40B4-BE49-F238E27FC236}">
                <a16:creationId xmlns:a16="http://schemas.microsoft.com/office/drawing/2014/main" id="{939A4F37-91DB-0A25-B053-9FFF37850AD2}"/>
              </a:ext>
            </a:extLst>
          </p:cNvPr>
          <p:cNvSpPr>
            <a:spLocks noGrp="1"/>
          </p:cNvSpPr>
          <p:nvPr>
            <p:ph sz="half" idx="1"/>
          </p:nvPr>
        </p:nvSpPr>
        <p:spPr>
          <a:xfrm>
            <a:off x="1045028" y="3017522"/>
            <a:ext cx="9941319" cy="3124658"/>
          </a:xfrm>
        </p:spPr>
        <p:txBody>
          <a:bodyPr vert="horz" lIns="91440" tIns="45720" rIns="91440" bIns="45720" rtlCol="0" anchor="ctr">
            <a:normAutofit/>
          </a:bodyPr>
          <a:lstStyle/>
          <a:p>
            <a:pPr marL="0" indent="0">
              <a:buNone/>
            </a:pPr>
            <a:r>
              <a:rPr lang="en-US" sz="2000" dirty="0"/>
              <a:t>1. Commit Our Changes And New Files To Be Added To GitHub</a:t>
            </a:r>
          </a:p>
          <a:p>
            <a:r>
              <a:rPr lang="en-US" sz="2000" dirty="0"/>
              <a:t> git commit –m “ Second Commit”  (-m means message)</a:t>
            </a:r>
          </a:p>
          <a:p>
            <a:pPr marL="0" indent="0">
              <a:buNone/>
            </a:pPr>
            <a:r>
              <a:rPr lang="en-US" sz="2000" dirty="0"/>
              <a:t>2. Show Our History</a:t>
            </a:r>
          </a:p>
          <a:p>
            <a:pPr marL="0"/>
            <a:r>
              <a:rPr lang="en-US" sz="2000" dirty="0"/>
              <a:t>  git log –-all –-decorate –-</a:t>
            </a:r>
            <a:r>
              <a:rPr lang="en-US" sz="2000" dirty="0" err="1"/>
              <a:t>oneline</a:t>
            </a:r>
            <a:r>
              <a:rPr lang="en-US" sz="2000" dirty="0"/>
              <a:t> --graph (special formatted way to show history)</a:t>
            </a:r>
          </a:p>
          <a:p>
            <a:r>
              <a:rPr lang="en-US" sz="2000" dirty="0"/>
              <a:t>Head-&gt;main – Locally </a:t>
            </a:r>
            <a:r>
              <a:rPr lang="en-US" sz="2000" dirty="0" err="1"/>
              <a:t>i</a:t>
            </a:r>
            <a:r>
              <a:rPr lang="en-US" sz="2000" dirty="0"/>
              <a:t> have these changes, but </a:t>
            </a:r>
            <a:r>
              <a:rPr lang="en-US" sz="2000" dirty="0" err="1"/>
              <a:t>Github</a:t>
            </a:r>
            <a:r>
              <a:rPr lang="en-US" sz="2000" dirty="0"/>
              <a:t> doesn’t know about them yet. (see in </a:t>
            </a:r>
            <a:r>
              <a:rPr lang="en-US" sz="2000" dirty="0" err="1"/>
              <a:t>github</a:t>
            </a:r>
            <a:r>
              <a:rPr lang="en-US" sz="2000" dirty="0"/>
              <a:t>)</a:t>
            </a:r>
          </a:p>
          <a:p>
            <a:pPr marL="0" indent="0">
              <a:buNone/>
            </a:pPr>
            <a:r>
              <a:rPr lang="en-US" sz="2000" dirty="0"/>
              <a:t>3. git push  - pushes our new files and changes up to </a:t>
            </a:r>
            <a:r>
              <a:rPr lang="en-US" sz="2000" dirty="0" err="1"/>
              <a:t>github</a:t>
            </a:r>
            <a:r>
              <a:rPr lang="en-US" sz="2000" dirty="0"/>
              <a:t> (see in </a:t>
            </a:r>
            <a:r>
              <a:rPr lang="en-US" sz="2000" dirty="0" err="1"/>
              <a:t>github</a:t>
            </a:r>
            <a:r>
              <a:rPr lang="en-US" sz="2000" dirty="0"/>
              <a:t>)</a:t>
            </a:r>
          </a:p>
          <a:p>
            <a:r>
              <a:rPr lang="en-US" sz="2000" dirty="0"/>
              <a:t>Your first commit through git might require authorization (sign in and continue)</a:t>
            </a:r>
          </a:p>
          <a:p>
            <a:endParaRPr lang="en-US" sz="2000" dirty="0"/>
          </a:p>
          <a:p>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45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0129-46F1-5C8D-1EAE-1D930E4FFC5C}"/>
              </a:ext>
            </a:extLst>
          </p:cNvPr>
          <p:cNvSpPr>
            <a:spLocks noGrp="1"/>
          </p:cNvSpPr>
          <p:nvPr>
            <p:ph type="title"/>
          </p:nvPr>
        </p:nvSpPr>
        <p:spPr>
          <a:solidFill>
            <a:schemeClr val="bg1">
              <a:lumMod val="85000"/>
            </a:schemeClr>
          </a:solidFill>
        </p:spPr>
        <p:txBody>
          <a:bodyPr/>
          <a:lstStyle/>
          <a:p>
            <a:r>
              <a:rPr lang="en-US" dirty="0"/>
              <a:t>Create A New File On Local Machine (2</a:t>
            </a:r>
            <a:r>
              <a:rPr lang="en-US" baseline="30000" dirty="0"/>
              <a:t>nd</a:t>
            </a:r>
            <a:r>
              <a:rPr lang="en-US" dirty="0"/>
              <a:t>)</a:t>
            </a:r>
          </a:p>
        </p:txBody>
      </p:sp>
      <p:graphicFrame>
        <p:nvGraphicFramePr>
          <p:cNvPr id="5" name="Content Placeholder 2">
            <a:extLst>
              <a:ext uri="{FF2B5EF4-FFF2-40B4-BE49-F238E27FC236}">
                <a16:creationId xmlns:a16="http://schemas.microsoft.com/office/drawing/2014/main" id="{0FDACB1F-BCB2-3B59-1E5B-0A90E597A893}"/>
              </a:ext>
            </a:extLst>
          </p:cNvPr>
          <p:cNvGraphicFramePr>
            <a:graphicFrameLocks noGrp="1"/>
          </p:cNvGraphicFramePr>
          <p:nvPr>
            <p:ph sz="half" idx="1"/>
          </p:nvPr>
        </p:nvGraphicFramePr>
        <p:xfrm>
          <a:off x="838200" y="1825625"/>
          <a:ext cx="864373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6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72CA-F9E7-D76D-75C6-6E51B87E3DF7}"/>
              </a:ext>
            </a:extLst>
          </p:cNvPr>
          <p:cNvSpPr>
            <a:spLocks noGrp="1"/>
          </p:cNvSpPr>
          <p:nvPr>
            <p:ph type="title"/>
          </p:nvPr>
        </p:nvSpPr>
        <p:spPr>
          <a:solidFill>
            <a:schemeClr val="accent2">
              <a:lumMod val="60000"/>
              <a:lumOff val="40000"/>
            </a:schemeClr>
          </a:solidFill>
        </p:spPr>
        <p:txBody>
          <a:bodyPr/>
          <a:lstStyle/>
          <a:p>
            <a:pPr algn="ctr"/>
            <a:r>
              <a:rPr lang="en-US" dirty="0"/>
              <a:t>Git Pull</a:t>
            </a:r>
          </a:p>
        </p:txBody>
      </p:sp>
      <p:sp>
        <p:nvSpPr>
          <p:cNvPr id="3" name="Content Placeholder 2">
            <a:extLst>
              <a:ext uri="{FF2B5EF4-FFF2-40B4-BE49-F238E27FC236}">
                <a16:creationId xmlns:a16="http://schemas.microsoft.com/office/drawing/2014/main" id="{D2629279-2F3F-4BB4-465E-72F203BA24DE}"/>
              </a:ext>
            </a:extLst>
          </p:cNvPr>
          <p:cNvSpPr>
            <a:spLocks noGrp="1"/>
          </p:cNvSpPr>
          <p:nvPr>
            <p:ph sz="half" idx="1"/>
          </p:nvPr>
        </p:nvSpPr>
        <p:spPr>
          <a:xfrm>
            <a:off x="838199" y="1825625"/>
            <a:ext cx="10515599" cy="4351338"/>
          </a:xfrm>
          <a:solidFill>
            <a:schemeClr val="accent3">
              <a:lumMod val="20000"/>
              <a:lumOff val="80000"/>
            </a:schemeClr>
          </a:solidFill>
        </p:spPr>
        <p:txBody>
          <a:bodyPr anchor="ctr"/>
          <a:lstStyle/>
          <a:p>
            <a:r>
              <a:rPr lang="en-US" dirty="0"/>
              <a:t>Copies files from the server to your workspace.</a:t>
            </a:r>
          </a:p>
          <a:p>
            <a:r>
              <a:rPr lang="en-US" dirty="0"/>
              <a:t>Keeps your repository up to date with changes</a:t>
            </a:r>
          </a:p>
          <a:p>
            <a:r>
              <a:rPr lang="en-US" dirty="0"/>
              <a:t>Performs 2 steps: (git fetch) (git merge)</a:t>
            </a:r>
          </a:p>
          <a:p>
            <a:r>
              <a:rPr lang="en-US" dirty="0"/>
              <a:t>Git fetch – downloads changes (without adding them to file system)</a:t>
            </a:r>
          </a:p>
          <a:p>
            <a:r>
              <a:rPr lang="en-US" dirty="0"/>
              <a:t>Git merge – merges those files onto your file system.</a:t>
            </a:r>
          </a:p>
        </p:txBody>
      </p:sp>
    </p:spTree>
    <p:extLst>
      <p:ext uri="{BB962C8B-B14F-4D97-AF65-F5344CB8AC3E}">
        <p14:creationId xmlns:p14="http://schemas.microsoft.com/office/powerpoint/2010/main" val="997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8DEB64-3D97-36F9-8013-446BFAD41B08}"/>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Clone This Entire Presentation With Cheat Sheet</a:t>
            </a:r>
          </a:p>
        </p:txBody>
      </p:sp>
      <p:graphicFrame>
        <p:nvGraphicFramePr>
          <p:cNvPr id="5" name="Content Placeholder 2">
            <a:extLst>
              <a:ext uri="{FF2B5EF4-FFF2-40B4-BE49-F238E27FC236}">
                <a16:creationId xmlns:a16="http://schemas.microsoft.com/office/drawing/2014/main" id="{AE5D3C5D-FFD8-3C17-FFA1-03BA152D90EA}"/>
              </a:ext>
            </a:extLst>
          </p:cNvPr>
          <p:cNvGraphicFramePr>
            <a:graphicFrameLocks noGrp="1"/>
          </p:cNvGraphicFramePr>
          <p:nvPr>
            <p:ph sz="half" idx="1"/>
            <p:extLst>
              <p:ext uri="{D42A27DB-BD31-4B8C-83A1-F6EECF244321}">
                <p14:modId xmlns:p14="http://schemas.microsoft.com/office/powerpoint/2010/main" val="71185955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404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72F6-7B76-CD11-150D-641BCE44EBF1}"/>
              </a:ext>
            </a:extLst>
          </p:cNvPr>
          <p:cNvSpPr>
            <a:spLocks noGrp="1"/>
          </p:cNvSpPr>
          <p:nvPr>
            <p:ph type="title"/>
          </p:nvPr>
        </p:nvSpPr>
        <p:spPr/>
        <p:txBody>
          <a:bodyPr/>
          <a:lstStyle/>
          <a:p>
            <a:endParaRPr lang="en-US"/>
          </a:p>
        </p:txBody>
      </p:sp>
      <p:pic>
        <p:nvPicPr>
          <p:cNvPr id="5" name="Content Placeholder 4" descr="A close-up of a computer&#10;&#10;Description automatically generated">
            <a:extLst>
              <a:ext uri="{FF2B5EF4-FFF2-40B4-BE49-F238E27FC236}">
                <a16:creationId xmlns:a16="http://schemas.microsoft.com/office/drawing/2014/main" id="{C52F0E46-2006-FFA6-2799-FB7B9396B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12387" cy="6858000"/>
          </a:xfrm>
        </p:spPr>
      </p:pic>
    </p:spTree>
    <p:extLst>
      <p:ext uri="{BB962C8B-B14F-4D97-AF65-F5344CB8AC3E}">
        <p14:creationId xmlns:p14="http://schemas.microsoft.com/office/powerpoint/2010/main" val="301235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E46F-0338-B148-002B-AC35A08E79B0}"/>
              </a:ext>
            </a:extLst>
          </p:cNvPr>
          <p:cNvSpPr>
            <a:spLocks noGrp="1"/>
          </p:cNvSpPr>
          <p:nvPr>
            <p:ph type="title"/>
          </p:nvPr>
        </p:nvSpPr>
        <p:spPr/>
        <p:txBody>
          <a:bodyPr/>
          <a:lstStyle/>
          <a:p>
            <a:endParaRPr lang="en-US"/>
          </a:p>
        </p:txBody>
      </p:sp>
      <p:pic>
        <p:nvPicPr>
          <p:cNvPr id="5" name="Content Placeholder 4" descr="A computer screen with text&#10;&#10;Description automatically generated">
            <a:extLst>
              <a:ext uri="{FF2B5EF4-FFF2-40B4-BE49-F238E27FC236}">
                <a16:creationId xmlns:a16="http://schemas.microsoft.com/office/drawing/2014/main" id="{D7B436EE-B1A9-5FA5-115F-D2A2DCFC1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627" y="125409"/>
            <a:ext cx="11644746" cy="6607182"/>
          </a:xfrm>
        </p:spPr>
      </p:pic>
    </p:spTree>
    <p:extLst>
      <p:ext uri="{BB962C8B-B14F-4D97-AF65-F5344CB8AC3E}">
        <p14:creationId xmlns:p14="http://schemas.microsoft.com/office/powerpoint/2010/main" val="83737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8F6A-1244-07F4-CA4F-9308BF3031CC}"/>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282A359-F820-9BB7-0EDF-BA1D55EBB4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9" y="33923"/>
            <a:ext cx="12057202" cy="6790154"/>
          </a:xfrm>
        </p:spPr>
      </p:pic>
    </p:spTree>
    <p:extLst>
      <p:ext uri="{BB962C8B-B14F-4D97-AF65-F5344CB8AC3E}">
        <p14:creationId xmlns:p14="http://schemas.microsoft.com/office/powerpoint/2010/main" val="353442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80F3-554B-0701-F227-C0150427756E}"/>
              </a:ext>
            </a:extLst>
          </p:cNvPr>
          <p:cNvSpPr>
            <a:spLocks noGrp="1"/>
          </p:cNvSpPr>
          <p:nvPr>
            <p:ph type="ctrTitle"/>
          </p:nvPr>
        </p:nvSpPr>
        <p:spPr>
          <a:xfrm>
            <a:off x="0" y="0"/>
            <a:ext cx="12191999" cy="1073888"/>
          </a:xfrm>
          <a:solidFill>
            <a:schemeClr val="tx1"/>
          </a:solidFill>
        </p:spPr>
        <p:txBody>
          <a:bodyPr/>
          <a:lstStyle/>
          <a:p>
            <a:r>
              <a:rPr lang="en-US" dirty="0">
                <a:solidFill>
                  <a:srgbClr val="FF0000"/>
                </a:solidFill>
              </a:rPr>
              <a:t>Introduction to Git and GitHub</a:t>
            </a:r>
          </a:p>
        </p:txBody>
      </p:sp>
      <p:sp>
        <p:nvSpPr>
          <p:cNvPr id="3" name="Subtitle 2">
            <a:extLst>
              <a:ext uri="{FF2B5EF4-FFF2-40B4-BE49-F238E27FC236}">
                <a16:creationId xmlns:a16="http://schemas.microsoft.com/office/drawing/2014/main" id="{551E8C0F-29E6-4C1D-FB62-D2BA1D680CAB}"/>
              </a:ext>
            </a:extLst>
          </p:cNvPr>
          <p:cNvSpPr>
            <a:spLocks noGrp="1"/>
          </p:cNvSpPr>
          <p:nvPr>
            <p:ph type="subTitle" idx="1"/>
          </p:nvPr>
        </p:nvSpPr>
        <p:spPr>
          <a:xfrm>
            <a:off x="2475614" y="1222744"/>
            <a:ext cx="9507278" cy="5486400"/>
          </a:xfrm>
          <a:solidFill>
            <a:srgbClr val="FF0000"/>
          </a:solidFill>
        </p:spPr>
        <p:txBody>
          <a:bodyPr>
            <a:normAutofit lnSpcReduction="10000"/>
          </a:bodyPr>
          <a:lstStyle/>
          <a:p>
            <a:r>
              <a:rPr lang="en-US" sz="3800" b="1" dirty="0"/>
              <a:t>What is Git?</a:t>
            </a:r>
            <a:endParaRPr lang="en-US" sz="3800" dirty="0"/>
          </a:p>
          <a:p>
            <a:pPr marL="742950" lvl="1" indent="-285750" algn="l">
              <a:buFont typeface="Arial" panose="020B0604020202020204" pitchFamily="34" charset="0"/>
              <a:buChar char="•"/>
            </a:pPr>
            <a:r>
              <a:rPr lang="en-US" sz="3800" i="1" dirty="0"/>
              <a:t>Version control system that tracks code changes.</a:t>
            </a:r>
          </a:p>
          <a:p>
            <a:pPr marL="742950" lvl="1" indent="-285750" algn="l">
              <a:buFont typeface="Arial" panose="020B0604020202020204" pitchFamily="34" charset="0"/>
              <a:buChar char="•"/>
            </a:pPr>
            <a:r>
              <a:rPr lang="en-US" sz="3800" i="1" dirty="0"/>
              <a:t>Snapshot – Save Point in Video Game</a:t>
            </a:r>
          </a:p>
          <a:p>
            <a:pPr marL="742950" lvl="1" indent="-285750" algn="l">
              <a:buFont typeface="Arial" panose="020B0604020202020204" pitchFamily="34" charset="0"/>
              <a:buChar char="•"/>
            </a:pPr>
            <a:r>
              <a:rPr lang="en-US" sz="3800" i="1" dirty="0"/>
              <a:t>Open Source – Free To Use</a:t>
            </a:r>
            <a:endParaRPr lang="en-US" sz="3800" dirty="0"/>
          </a:p>
          <a:p>
            <a:pPr marL="742950" lvl="1" indent="-285750" algn="l">
              <a:buFont typeface="Arial" panose="020B0604020202020204" pitchFamily="34" charset="0"/>
              <a:buChar char="•"/>
            </a:pPr>
            <a:r>
              <a:rPr lang="en-US" sz="3800" i="1" dirty="0"/>
              <a:t>Distributed -Helps collaborate with others and manage project versions.</a:t>
            </a:r>
          </a:p>
          <a:p>
            <a:pPr marL="742950" lvl="1" indent="-285750" algn="l">
              <a:buFont typeface="Arial" panose="020B0604020202020204" pitchFamily="34" charset="0"/>
              <a:buChar char="•"/>
            </a:pPr>
            <a:r>
              <a:rPr lang="en-US" sz="3800" i="1" dirty="0"/>
              <a:t>90-95% Of Professional Development Teams Use Git And </a:t>
            </a:r>
            <a:r>
              <a:rPr lang="en-US" sz="3800" i="1" dirty="0" err="1"/>
              <a:t>Github</a:t>
            </a:r>
            <a:r>
              <a:rPr lang="en-US" sz="3800" i="1" dirty="0"/>
              <a:t> As Their Version Control System</a:t>
            </a:r>
          </a:p>
          <a:p>
            <a:endParaRPr lang="en-US" sz="6000" dirty="0"/>
          </a:p>
          <a:p>
            <a:endParaRPr lang="en-US" dirty="0"/>
          </a:p>
        </p:txBody>
      </p:sp>
      <p:pic>
        <p:nvPicPr>
          <p:cNvPr id="4" name="Picture 3">
            <a:extLst>
              <a:ext uri="{FF2B5EF4-FFF2-40B4-BE49-F238E27FC236}">
                <a16:creationId xmlns:a16="http://schemas.microsoft.com/office/drawing/2014/main" id="{44EFD05E-99A6-DDFB-162B-9B6F476F92C2}"/>
              </a:ext>
            </a:extLst>
          </p:cNvPr>
          <p:cNvPicPr>
            <a:picLocks noChangeAspect="1"/>
          </p:cNvPicPr>
          <p:nvPr/>
        </p:nvPicPr>
        <p:blipFill>
          <a:blip r:embed="rId2"/>
          <a:stretch>
            <a:fillRect/>
          </a:stretch>
        </p:blipFill>
        <p:spPr>
          <a:xfrm>
            <a:off x="122274" y="2784490"/>
            <a:ext cx="2147777" cy="2147777"/>
          </a:xfrm>
          <a:prstGeom prst="rect">
            <a:avLst/>
          </a:prstGeom>
        </p:spPr>
      </p:pic>
    </p:spTree>
    <p:extLst>
      <p:ext uri="{BB962C8B-B14F-4D97-AF65-F5344CB8AC3E}">
        <p14:creationId xmlns:p14="http://schemas.microsoft.com/office/powerpoint/2010/main" val="44538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C87AA-397C-551D-7D64-22D0C36B4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84D25-59A5-2816-92DC-FE25214AE5CF}"/>
              </a:ext>
            </a:extLst>
          </p:cNvPr>
          <p:cNvSpPr>
            <a:spLocks noGrp="1"/>
          </p:cNvSpPr>
          <p:nvPr>
            <p:ph type="ctrTitle"/>
          </p:nvPr>
        </p:nvSpPr>
        <p:spPr>
          <a:xfrm>
            <a:off x="0" y="0"/>
            <a:ext cx="12191999" cy="1073888"/>
          </a:xfrm>
          <a:solidFill>
            <a:schemeClr val="tx1"/>
          </a:solidFill>
        </p:spPr>
        <p:txBody>
          <a:bodyPr/>
          <a:lstStyle/>
          <a:p>
            <a:r>
              <a:rPr lang="en-US" dirty="0">
                <a:solidFill>
                  <a:srgbClr val="FF0000"/>
                </a:solidFill>
              </a:rPr>
              <a:t>Introduction to Git and GitHub</a:t>
            </a:r>
          </a:p>
        </p:txBody>
      </p:sp>
      <p:sp>
        <p:nvSpPr>
          <p:cNvPr id="3" name="Subtitle 2">
            <a:extLst>
              <a:ext uri="{FF2B5EF4-FFF2-40B4-BE49-F238E27FC236}">
                <a16:creationId xmlns:a16="http://schemas.microsoft.com/office/drawing/2014/main" id="{3AB08381-D7F4-3821-4BE9-E7DB82F4BC3F}"/>
              </a:ext>
            </a:extLst>
          </p:cNvPr>
          <p:cNvSpPr>
            <a:spLocks noGrp="1"/>
          </p:cNvSpPr>
          <p:nvPr>
            <p:ph type="subTitle" idx="1"/>
          </p:nvPr>
        </p:nvSpPr>
        <p:spPr>
          <a:xfrm>
            <a:off x="2475614" y="1222744"/>
            <a:ext cx="9507278" cy="5486400"/>
          </a:xfrm>
          <a:solidFill>
            <a:srgbClr val="FF0000"/>
          </a:solidFill>
        </p:spPr>
        <p:txBody>
          <a:bodyPr>
            <a:normAutofit fontScale="62500" lnSpcReduction="20000"/>
          </a:bodyPr>
          <a:lstStyle/>
          <a:p>
            <a:r>
              <a:rPr lang="en-US" sz="3800" b="1" dirty="0"/>
              <a:t>What is GitHub?</a:t>
            </a:r>
            <a:endParaRPr lang="en-US" sz="3800" dirty="0"/>
          </a:p>
          <a:p>
            <a:pPr marL="857250" indent="-857250" algn="l">
              <a:buFont typeface="Arial" panose="020B0604020202020204" pitchFamily="34" charset="0"/>
              <a:buChar char="•"/>
            </a:pPr>
            <a:r>
              <a:rPr lang="en-US" sz="5800" dirty="0"/>
              <a:t>Took Git, Put On A Server &amp; </a:t>
            </a:r>
            <a:r>
              <a:rPr lang="en-US" sz="5800" dirty="0" err="1"/>
              <a:t>Connescted</a:t>
            </a:r>
            <a:r>
              <a:rPr lang="en-US" sz="5800" dirty="0"/>
              <a:t> It To The Internet.</a:t>
            </a:r>
          </a:p>
          <a:p>
            <a:pPr marL="857250" indent="-857250" algn="l">
              <a:buFont typeface="Arial" panose="020B0604020202020204" pitchFamily="34" charset="0"/>
              <a:buChar char="•"/>
            </a:pPr>
            <a:r>
              <a:rPr lang="en-US" sz="5800" dirty="0"/>
              <a:t>Makes It Easy To Connect To A Git Repo And Share Code With Others.</a:t>
            </a:r>
          </a:p>
          <a:p>
            <a:pPr marL="857250" indent="-857250" algn="l">
              <a:buFont typeface="Arial" panose="020B0604020202020204" pitchFamily="34" charset="0"/>
              <a:buChar char="•"/>
            </a:pPr>
            <a:r>
              <a:rPr lang="en-US" sz="5800" dirty="0"/>
              <a:t>Git Has No Security Built In</a:t>
            </a:r>
          </a:p>
          <a:p>
            <a:pPr marL="857250" indent="-857250" algn="l">
              <a:buFont typeface="Arial" panose="020B0604020202020204" pitchFamily="34" charset="0"/>
              <a:buChar char="•"/>
            </a:pPr>
            <a:r>
              <a:rPr lang="en-US" sz="5800" dirty="0"/>
              <a:t>Enterprises Want To Control Who Sees Their Code (Authentication Services.</a:t>
            </a:r>
          </a:p>
          <a:p>
            <a:pPr marL="857250" indent="-857250" algn="l">
              <a:buFont typeface="Arial" panose="020B0604020202020204" pitchFamily="34" charset="0"/>
              <a:buChar char="•"/>
            </a:pPr>
            <a:r>
              <a:rPr lang="en-US" sz="5800" dirty="0"/>
              <a:t>Pull Requests – Makes Sure A Senior Sees Changes Before Allowing Changes To Go To Main Branch</a:t>
            </a:r>
          </a:p>
          <a:p>
            <a:pPr marL="857250" indent="-857250" algn="l">
              <a:buFont typeface="Arial" panose="020B0604020202020204" pitchFamily="34" charset="0"/>
              <a:buChar char="•"/>
            </a:pPr>
            <a:r>
              <a:rPr lang="en-US" sz="5800" dirty="0"/>
              <a:t>Microsoft Purchased GitHub in 2018 9B</a:t>
            </a:r>
          </a:p>
          <a:p>
            <a:endParaRPr lang="en-US" dirty="0"/>
          </a:p>
        </p:txBody>
      </p:sp>
      <p:pic>
        <p:nvPicPr>
          <p:cNvPr id="5" name="Picture 4">
            <a:extLst>
              <a:ext uri="{FF2B5EF4-FFF2-40B4-BE49-F238E27FC236}">
                <a16:creationId xmlns:a16="http://schemas.microsoft.com/office/drawing/2014/main" id="{E9297E04-005E-6CD8-503F-B6C19F9605F1}"/>
              </a:ext>
            </a:extLst>
          </p:cNvPr>
          <p:cNvPicPr>
            <a:picLocks noChangeAspect="1"/>
          </p:cNvPicPr>
          <p:nvPr/>
        </p:nvPicPr>
        <p:blipFill>
          <a:blip r:embed="rId2"/>
          <a:stretch>
            <a:fillRect/>
          </a:stretch>
        </p:blipFill>
        <p:spPr>
          <a:xfrm>
            <a:off x="-71022" y="3040911"/>
            <a:ext cx="2392326" cy="1850065"/>
          </a:xfrm>
          <a:prstGeom prst="rect">
            <a:avLst/>
          </a:prstGeom>
        </p:spPr>
      </p:pic>
    </p:spTree>
    <p:extLst>
      <p:ext uri="{BB962C8B-B14F-4D97-AF65-F5344CB8AC3E}">
        <p14:creationId xmlns:p14="http://schemas.microsoft.com/office/powerpoint/2010/main" val="406160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background with white text and a red arrow&#10;&#10;Description automatically generated">
            <a:extLst>
              <a:ext uri="{FF2B5EF4-FFF2-40B4-BE49-F238E27FC236}">
                <a16:creationId xmlns:a16="http://schemas.microsoft.com/office/drawing/2014/main" id="{34F613F5-FAAA-0A61-B9FD-1E5D5667A63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t="10109"/>
          <a:stretch/>
        </p:blipFill>
        <p:spPr>
          <a:xfrm>
            <a:off x="20" y="10"/>
            <a:ext cx="12191980" cy="3187073"/>
          </a:xfrm>
          <a:prstGeom prst="rect">
            <a:avLst/>
          </a:prstGeom>
        </p:spPr>
      </p:pic>
      <p:sp>
        <p:nvSpPr>
          <p:cNvPr id="18" name="Rectangle: Rounded Corners 17">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 name="Content Placeholder 10">
            <a:extLst>
              <a:ext uri="{FF2B5EF4-FFF2-40B4-BE49-F238E27FC236}">
                <a16:creationId xmlns:a16="http://schemas.microsoft.com/office/drawing/2014/main" id="{E5F4F79A-0104-AC3B-EFA9-973E51604645}"/>
              </a:ext>
            </a:extLst>
          </p:cNvPr>
          <p:cNvGraphicFramePr>
            <a:graphicFrameLocks noGrp="1"/>
          </p:cNvGraphicFramePr>
          <p:nvPr>
            <p:ph sz="quarter" idx="4"/>
          </p:nvPr>
        </p:nvGraphicFramePr>
        <p:xfrm>
          <a:off x="566928" y="3337090"/>
          <a:ext cx="11058144" cy="29256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260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8B3D-5187-AA00-EED2-A7C57728B3F2}"/>
              </a:ext>
            </a:extLst>
          </p:cNvPr>
          <p:cNvSpPr>
            <a:spLocks noGrp="1"/>
          </p:cNvSpPr>
          <p:nvPr>
            <p:ph type="title"/>
          </p:nvPr>
        </p:nvSpPr>
        <p:spPr>
          <a:solidFill>
            <a:schemeClr val="accent6">
              <a:lumMod val="60000"/>
              <a:lumOff val="40000"/>
            </a:schemeClr>
          </a:solidFill>
        </p:spPr>
        <p:txBody>
          <a:bodyPr/>
          <a:lstStyle/>
          <a:p>
            <a:pPr algn="ctr"/>
            <a:r>
              <a:rPr lang="en-US" dirty="0"/>
              <a:t>Create A Git Repository / New File</a:t>
            </a:r>
            <a:br>
              <a:rPr lang="en-US" dirty="0"/>
            </a:br>
            <a:r>
              <a:rPr lang="en-US" dirty="0"/>
              <a:t>(Through GitHub)</a:t>
            </a:r>
          </a:p>
        </p:txBody>
      </p:sp>
      <p:sp>
        <p:nvSpPr>
          <p:cNvPr id="4" name="Content Placeholder 3">
            <a:extLst>
              <a:ext uri="{FF2B5EF4-FFF2-40B4-BE49-F238E27FC236}">
                <a16:creationId xmlns:a16="http://schemas.microsoft.com/office/drawing/2014/main" id="{4E3182F7-3E69-C38E-F8CE-4688BB75F466}"/>
              </a:ext>
            </a:extLst>
          </p:cNvPr>
          <p:cNvSpPr>
            <a:spLocks noGrp="1"/>
          </p:cNvSpPr>
          <p:nvPr>
            <p:ph sz="half" idx="1"/>
          </p:nvPr>
        </p:nvSpPr>
        <p:spPr>
          <a:xfrm>
            <a:off x="1748901" y="1825625"/>
            <a:ext cx="3461668" cy="4351338"/>
          </a:xfrm>
          <a:solidFill>
            <a:schemeClr val="bg2">
              <a:lumMod val="10000"/>
            </a:schemeClr>
          </a:solidFill>
        </p:spPr>
        <p:txBody>
          <a:bodyPr/>
          <a:lstStyle/>
          <a:p>
            <a:pPr marL="514350" indent="-514350">
              <a:buFont typeface="+mj-lt"/>
              <a:buAutoNum type="arabicPeriod"/>
            </a:pPr>
            <a:r>
              <a:rPr lang="en-US" dirty="0">
                <a:solidFill>
                  <a:schemeClr val="accent3">
                    <a:lumMod val="40000"/>
                    <a:lumOff val="60000"/>
                  </a:schemeClr>
                </a:solidFill>
              </a:rPr>
              <a:t>Login To </a:t>
            </a:r>
            <a:r>
              <a:rPr lang="en-US" dirty="0" err="1">
                <a:solidFill>
                  <a:schemeClr val="accent3">
                    <a:lumMod val="40000"/>
                    <a:lumOff val="60000"/>
                  </a:schemeClr>
                </a:solidFill>
              </a:rPr>
              <a:t>Github</a:t>
            </a:r>
            <a:r>
              <a:rPr lang="en-US" dirty="0">
                <a:solidFill>
                  <a:schemeClr val="accent3">
                    <a:lumMod val="40000"/>
                    <a:lumOff val="60000"/>
                  </a:schemeClr>
                </a:solidFill>
              </a:rPr>
              <a:t> (github.com)</a:t>
            </a:r>
          </a:p>
          <a:p>
            <a:pPr marL="514350" indent="-514350">
              <a:buFont typeface="+mj-lt"/>
              <a:buAutoNum type="arabicPeriod"/>
            </a:pPr>
            <a:r>
              <a:rPr lang="en-US" dirty="0">
                <a:solidFill>
                  <a:schemeClr val="accent3">
                    <a:lumMod val="40000"/>
                    <a:lumOff val="60000"/>
                  </a:schemeClr>
                </a:solidFill>
              </a:rPr>
              <a:t>Click New</a:t>
            </a:r>
          </a:p>
          <a:p>
            <a:pPr marL="514350" indent="-514350">
              <a:buFont typeface="+mj-lt"/>
              <a:buAutoNum type="arabicPeriod"/>
            </a:pPr>
            <a:r>
              <a:rPr lang="en-US" dirty="0">
                <a:solidFill>
                  <a:schemeClr val="accent3">
                    <a:lumMod val="40000"/>
                    <a:lumOff val="60000"/>
                  </a:schemeClr>
                </a:solidFill>
              </a:rPr>
              <a:t>Give Name</a:t>
            </a:r>
          </a:p>
          <a:p>
            <a:pPr marL="514350" indent="-514350">
              <a:buFont typeface="+mj-lt"/>
              <a:buAutoNum type="arabicPeriod"/>
            </a:pPr>
            <a:r>
              <a:rPr lang="en-US" dirty="0">
                <a:solidFill>
                  <a:schemeClr val="accent3">
                    <a:lumMod val="40000"/>
                    <a:lumOff val="60000"/>
                  </a:schemeClr>
                </a:solidFill>
              </a:rPr>
              <a:t>Check Public</a:t>
            </a:r>
          </a:p>
          <a:p>
            <a:pPr marL="514350" indent="-514350">
              <a:buFont typeface="+mj-lt"/>
              <a:buAutoNum type="arabicPeriod"/>
            </a:pPr>
            <a:r>
              <a:rPr lang="en-US" dirty="0">
                <a:solidFill>
                  <a:schemeClr val="accent3">
                    <a:lumMod val="40000"/>
                    <a:lumOff val="60000"/>
                  </a:schemeClr>
                </a:solidFill>
              </a:rPr>
              <a:t>Add README file</a:t>
            </a:r>
          </a:p>
          <a:p>
            <a:pPr marL="514350" indent="-514350">
              <a:buFont typeface="+mj-lt"/>
              <a:buAutoNum type="arabicPeriod"/>
            </a:pPr>
            <a:r>
              <a:rPr lang="en-US" dirty="0">
                <a:solidFill>
                  <a:schemeClr val="accent3">
                    <a:lumMod val="40000"/>
                    <a:lumOff val="60000"/>
                  </a:schemeClr>
                </a:solidFill>
              </a:rPr>
              <a:t>License (For Companies)</a:t>
            </a:r>
          </a:p>
          <a:p>
            <a:pPr marL="514350" indent="-514350">
              <a:buFont typeface="+mj-lt"/>
              <a:buAutoNum type="arabicPeriod"/>
            </a:pPr>
            <a:r>
              <a:rPr lang="en-US" dirty="0">
                <a:solidFill>
                  <a:schemeClr val="accent3">
                    <a:lumMod val="40000"/>
                    <a:lumOff val="60000"/>
                  </a:schemeClr>
                </a:solidFill>
              </a:rPr>
              <a:t>Create Repository</a:t>
            </a:r>
          </a:p>
          <a:p>
            <a:pPr marL="514350" indent="-514350">
              <a:buFont typeface="+mj-lt"/>
              <a:buAutoNum type="arabicPeriod"/>
            </a:pPr>
            <a:endParaRPr lang="en-US" dirty="0"/>
          </a:p>
          <a:p>
            <a:pPr marL="514350" indent="-514350">
              <a:buFont typeface="+mj-lt"/>
              <a:buAutoNum type="arabicPeriod"/>
            </a:pPr>
            <a:endParaRPr lang="en-US" dirty="0"/>
          </a:p>
        </p:txBody>
      </p:sp>
      <p:pic>
        <p:nvPicPr>
          <p:cNvPr id="7" name="Content Placeholder 6" descr="A green rectangular sign with white text&#10;&#10;Description automatically generated">
            <a:extLst>
              <a:ext uri="{FF2B5EF4-FFF2-40B4-BE49-F238E27FC236}">
                <a16:creationId xmlns:a16="http://schemas.microsoft.com/office/drawing/2014/main" id="{8F402DA6-F9D8-3CCA-7E20-58E3E4AE92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8836" y="1942614"/>
            <a:ext cx="1034034" cy="774244"/>
          </a:xfrm>
        </p:spPr>
      </p:pic>
      <p:pic>
        <p:nvPicPr>
          <p:cNvPr id="11" name="Picture 10" descr="A screenshot of a computer&#10;&#10;Description automatically generated">
            <a:extLst>
              <a:ext uri="{FF2B5EF4-FFF2-40B4-BE49-F238E27FC236}">
                <a16:creationId xmlns:a16="http://schemas.microsoft.com/office/drawing/2014/main" id="{8CF5C5E4-039A-AEB9-5BA6-15C469775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61" y="2953809"/>
            <a:ext cx="1367029" cy="595894"/>
          </a:xfrm>
          <a:prstGeom prst="rect">
            <a:avLst/>
          </a:prstGeom>
        </p:spPr>
      </p:pic>
      <p:pic>
        <p:nvPicPr>
          <p:cNvPr id="13" name="Picture 12" descr="A close up of a book&#10;&#10;Description automatically generated">
            <a:extLst>
              <a:ext uri="{FF2B5EF4-FFF2-40B4-BE49-F238E27FC236}">
                <a16:creationId xmlns:a16="http://schemas.microsoft.com/office/drawing/2014/main" id="{A7CB4440-2562-1D11-3F15-0BCF85295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07" y="3786654"/>
            <a:ext cx="1283462" cy="693223"/>
          </a:xfrm>
          <a:prstGeom prst="rect">
            <a:avLst/>
          </a:prstGeom>
        </p:spPr>
      </p:pic>
      <p:pic>
        <p:nvPicPr>
          <p:cNvPr id="15" name="Picture 14" descr="A black background with white text&#10;&#10;Description automatically generated">
            <a:extLst>
              <a:ext uri="{FF2B5EF4-FFF2-40B4-BE49-F238E27FC236}">
                <a16:creationId xmlns:a16="http://schemas.microsoft.com/office/drawing/2014/main" id="{B854AB15-F25B-AE6D-AB22-84DCB6E359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991" y="4716828"/>
            <a:ext cx="1090765" cy="682986"/>
          </a:xfrm>
          <a:prstGeom prst="rect">
            <a:avLst/>
          </a:prstGeom>
        </p:spPr>
      </p:pic>
      <p:pic>
        <p:nvPicPr>
          <p:cNvPr id="17" name="Picture 16" descr="A green rectangle with white text&#10;&#10;Description automatically generated">
            <a:extLst>
              <a:ext uri="{FF2B5EF4-FFF2-40B4-BE49-F238E27FC236}">
                <a16:creationId xmlns:a16="http://schemas.microsoft.com/office/drawing/2014/main" id="{451B2044-0454-ACE4-F6AA-261442897C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92" y="5683145"/>
            <a:ext cx="1587816" cy="493818"/>
          </a:xfrm>
          <a:prstGeom prst="rect">
            <a:avLst/>
          </a:prstGeom>
        </p:spPr>
      </p:pic>
      <p:sp>
        <p:nvSpPr>
          <p:cNvPr id="18" name="TextBox 17">
            <a:extLst>
              <a:ext uri="{FF2B5EF4-FFF2-40B4-BE49-F238E27FC236}">
                <a16:creationId xmlns:a16="http://schemas.microsoft.com/office/drawing/2014/main" id="{5BCBA8C2-73FA-ADD6-F527-A4C7A991699D}"/>
              </a:ext>
            </a:extLst>
          </p:cNvPr>
          <p:cNvSpPr txBox="1"/>
          <p:nvPr/>
        </p:nvSpPr>
        <p:spPr>
          <a:xfrm>
            <a:off x="5210569" y="1825625"/>
            <a:ext cx="4971495" cy="4401205"/>
          </a:xfrm>
          <a:prstGeom prst="rect">
            <a:avLst/>
          </a:prstGeom>
          <a:solidFill>
            <a:schemeClr val="accent3">
              <a:lumMod val="20000"/>
              <a:lumOff val="80000"/>
            </a:schemeClr>
          </a:solidFill>
        </p:spPr>
        <p:txBody>
          <a:bodyPr wrap="square" rtlCol="0">
            <a:spAutoFit/>
          </a:bodyPr>
          <a:lstStyle/>
          <a:p>
            <a:pPr marL="342900" indent="-342900">
              <a:buFont typeface="+mj-lt"/>
              <a:buAutoNum type="arabicPeriod"/>
            </a:pPr>
            <a:r>
              <a:rPr lang="en-US" sz="2800" dirty="0"/>
              <a:t>Create A New File (+)</a:t>
            </a:r>
          </a:p>
          <a:p>
            <a:pPr marL="342900" indent="-342900">
              <a:buFont typeface="+mj-lt"/>
              <a:buAutoNum type="arabicPeriod"/>
            </a:pPr>
            <a:r>
              <a:rPr lang="en-US" sz="2800" dirty="0"/>
              <a:t>Name Your File (.txt .</a:t>
            </a:r>
            <a:r>
              <a:rPr lang="en-US" sz="2800" dirty="0" err="1"/>
              <a:t>py</a:t>
            </a:r>
            <a:r>
              <a:rPr lang="en-US" sz="2800" dirty="0"/>
              <a:t> .</a:t>
            </a:r>
            <a:r>
              <a:rPr lang="en-US" sz="2800" dirty="0" err="1"/>
              <a:t>cpp</a:t>
            </a:r>
            <a:r>
              <a:rPr lang="en-US" sz="2800" dirty="0"/>
              <a:t>)</a:t>
            </a:r>
          </a:p>
          <a:p>
            <a:pPr marL="342900" indent="-342900">
              <a:buFont typeface="+mj-lt"/>
              <a:buAutoNum type="arabicPeriod"/>
            </a:pPr>
            <a:r>
              <a:rPr lang="en-US" sz="2800" dirty="0"/>
              <a:t>Type Something In txt Box</a:t>
            </a:r>
          </a:p>
          <a:p>
            <a:pPr marL="342900" indent="-342900">
              <a:buFont typeface="+mj-lt"/>
              <a:buAutoNum type="arabicPeriod"/>
            </a:pPr>
            <a:r>
              <a:rPr lang="en-US" sz="2800" dirty="0"/>
              <a:t>Commit Changes</a:t>
            </a:r>
          </a:p>
          <a:p>
            <a:pPr marL="342900" indent="-342900">
              <a:buFont typeface="+mj-lt"/>
              <a:buAutoNum type="arabicPeriod"/>
            </a:pPr>
            <a:r>
              <a:rPr lang="en-US" sz="2800" dirty="0"/>
              <a:t>Insert Commit Message (First Commit)</a:t>
            </a:r>
          </a:p>
          <a:p>
            <a:pPr marL="342900" indent="-342900">
              <a:buFont typeface="+mj-lt"/>
              <a:buAutoNum type="arabicPeriod"/>
            </a:pPr>
            <a:r>
              <a:rPr lang="en-US" sz="2800" dirty="0"/>
              <a:t>Click Commit Changes</a:t>
            </a:r>
          </a:p>
          <a:p>
            <a:pPr marL="342900" indent="-342900">
              <a:buFont typeface="+mj-lt"/>
              <a:buAutoNum type="arabicPeriod"/>
            </a:pPr>
            <a:r>
              <a:rPr lang="en-US" sz="2800" dirty="0"/>
              <a:t>Go Home</a:t>
            </a:r>
          </a:p>
          <a:p>
            <a:pPr marL="342900" indent="-342900">
              <a:buFont typeface="+mj-lt"/>
              <a:buAutoNum type="arabicPeriod"/>
            </a:pPr>
            <a:r>
              <a:rPr lang="en-US" sz="2800" dirty="0"/>
              <a:t>Click Project</a:t>
            </a:r>
          </a:p>
          <a:p>
            <a:pPr marL="342900" indent="-342900">
              <a:buFont typeface="+mj-lt"/>
              <a:buAutoNum type="arabicPeriod"/>
            </a:pPr>
            <a:r>
              <a:rPr lang="en-US" sz="2800" dirty="0"/>
              <a:t>Look At History</a:t>
            </a:r>
          </a:p>
        </p:txBody>
      </p:sp>
      <p:pic>
        <p:nvPicPr>
          <p:cNvPr id="20" name="Picture 19" descr="A screenshot of a computer&#10;&#10;Description automatically generated">
            <a:extLst>
              <a:ext uri="{FF2B5EF4-FFF2-40B4-BE49-F238E27FC236}">
                <a16:creationId xmlns:a16="http://schemas.microsoft.com/office/drawing/2014/main" id="{6E6684A5-1D95-2159-6AE9-491D9EFAFF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03911" y="1884146"/>
            <a:ext cx="1529253" cy="803104"/>
          </a:xfrm>
          <a:prstGeom prst="rect">
            <a:avLst/>
          </a:prstGeom>
        </p:spPr>
      </p:pic>
      <p:pic>
        <p:nvPicPr>
          <p:cNvPr id="22" name="Picture 21" descr="A black rectangle with blue lines and white text&#10;&#10;Description automatically generated">
            <a:extLst>
              <a:ext uri="{FF2B5EF4-FFF2-40B4-BE49-F238E27FC236}">
                <a16:creationId xmlns:a16="http://schemas.microsoft.com/office/drawing/2014/main" id="{D6A30313-4658-1995-5B1E-7F7AC6FAE9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03911" y="2842580"/>
            <a:ext cx="1523606" cy="431674"/>
          </a:xfrm>
          <a:prstGeom prst="rect">
            <a:avLst/>
          </a:prstGeom>
        </p:spPr>
      </p:pic>
      <p:pic>
        <p:nvPicPr>
          <p:cNvPr id="24" name="Picture 23" descr="A green sign with white text&#10;&#10;Description automatically generated">
            <a:extLst>
              <a:ext uri="{FF2B5EF4-FFF2-40B4-BE49-F238E27FC236}">
                <a16:creationId xmlns:a16="http://schemas.microsoft.com/office/drawing/2014/main" id="{502B6C47-7CDC-C88C-89DC-9E75FC72E7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03910" y="3429000"/>
            <a:ext cx="1523607" cy="357654"/>
          </a:xfrm>
          <a:prstGeom prst="rect">
            <a:avLst/>
          </a:prstGeom>
        </p:spPr>
      </p:pic>
      <p:pic>
        <p:nvPicPr>
          <p:cNvPr id="26" name="Picture 25" descr="A black and white text&#10;&#10;Description automatically generated">
            <a:extLst>
              <a:ext uri="{FF2B5EF4-FFF2-40B4-BE49-F238E27FC236}">
                <a16:creationId xmlns:a16="http://schemas.microsoft.com/office/drawing/2014/main" id="{793D353E-5D63-C1CA-1B31-587AAE6BA5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22633" y="3897563"/>
            <a:ext cx="1686160" cy="819264"/>
          </a:xfrm>
          <a:prstGeom prst="rect">
            <a:avLst/>
          </a:prstGeom>
        </p:spPr>
      </p:pic>
      <p:pic>
        <p:nvPicPr>
          <p:cNvPr id="28" name="Picture 27">
            <a:extLst>
              <a:ext uri="{FF2B5EF4-FFF2-40B4-BE49-F238E27FC236}">
                <a16:creationId xmlns:a16="http://schemas.microsoft.com/office/drawing/2014/main" id="{01D53D46-4AA7-80C2-F3F6-65AE397947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27369" y="4834829"/>
            <a:ext cx="1876687" cy="438211"/>
          </a:xfrm>
          <a:prstGeom prst="rect">
            <a:avLst/>
          </a:prstGeom>
        </p:spPr>
      </p:pic>
      <p:pic>
        <p:nvPicPr>
          <p:cNvPr id="30" name="Picture 29">
            <a:extLst>
              <a:ext uri="{FF2B5EF4-FFF2-40B4-BE49-F238E27FC236}">
                <a16:creationId xmlns:a16="http://schemas.microsoft.com/office/drawing/2014/main" id="{B91C0E2A-C3B5-C7F0-07C6-588A64E53B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51369" y="5340136"/>
            <a:ext cx="428685" cy="419158"/>
          </a:xfrm>
          <a:prstGeom prst="rect">
            <a:avLst/>
          </a:prstGeom>
        </p:spPr>
      </p:pic>
      <p:pic>
        <p:nvPicPr>
          <p:cNvPr id="32" name="Picture 31">
            <a:extLst>
              <a:ext uri="{FF2B5EF4-FFF2-40B4-BE49-F238E27FC236}">
                <a16:creationId xmlns:a16="http://schemas.microsoft.com/office/drawing/2014/main" id="{F2A9783F-1F95-A0F6-5940-ECC244ED692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32210" y="5826390"/>
            <a:ext cx="1267002" cy="390580"/>
          </a:xfrm>
          <a:prstGeom prst="rect">
            <a:avLst/>
          </a:prstGeom>
        </p:spPr>
      </p:pic>
      <p:cxnSp>
        <p:nvCxnSpPr>
          <p:cNvPr id="34" name="Straight Arrow Connector 33">
            <a:extLst>
              <a:ext uri="{FF2B5EF4-FFF2-40B4-BE49-F238E27FC236}">
                <a16:creationId xmlns:a16="http://schemas.microsoft.com/office/drawing/2014/main" id="{8BEC1EB1-9CC8-3769-9A8A-745AECACD54A}"/>
              </a:ext>
            </a:extLst>
          </p:cNvPr>
          <p:cNvCxnSpPr>
            <a:cxnSpLocks/>
            <a:stCxn id="7" idx="3"/>
          </p:cNvCxnSpPr>
          <p:nvPr/>
        </p:nvCxnSpPr>
        <p:spPr>
          <a:xfrm>
            <a:off x="1292870" y="2329736"/>
            <a:ext cx="571441" cy="6240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7C26219-C9BB-35F5-4ED4-A8574C65A1B0}"/>
              </a:ext>
            </a:extLst>
          </p:cNvPr>
          <p:cNvCxnSpPr>
            <a:cxnSpLocks/>
            <a:stCxn id="11" idx="3"/>
          </p:cNvCxnSpPr>
          <p:nvPr/>
        </p:nvCxnSpPr>
        <p:spPr>
          <a:xfrm>
            <a:off x="1510190" y="3251756"/>
            <a:ext cx="354121" cy="177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97272BE7-0A93-E78A-1310-D0CF6187376E}"/>
              </a:ext>
            </a:extLst>
          </p:cNvPr>
          <p:cNvCxnSpPr>
            <a:cxnSpLocks/>
          </p:cNvCxnSpPr>
          <p:nvPr/>
        </p:nvCxnSpPr>
        <p:spPr>
          <a:xfrm flipV="1">
            <a:off x="1452485" y="4001294"/>
            <a:ext cx="411826" cy="172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91F5D933-CC3F-1B36-893D-19F330E32611}"/>
              </a:ext>
            </a:extLst>
          </p:cNvPr>
          <p:cNvCxnSpPr>
            <a:cxnSpLocks/>
          </p:cNvCxnSpPr>
          <p:nvPr/>
        </p:nvCxnSpPr>
        <p:spPr>
          <a:xfrm flipV="1">
            <a:off x="1295267" y="4588153"/>
            <a:ext cx="569044" cy="465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60A71E8-C1BD-E0C2-BD90-6CD698FB13E4}"/>
              </a:ext>
            </a:extLst>
          </p:cNvPr>
          <p:cNvCxnSpPr>
            <a:cxnSpLocks/>
          </p:cNvCxnSpPr>
          <p:nvPr/>
        </p:nvCxnSpPr>
        <p:spPr>
          <a:xfrm flipV="1">
            <a:off x="1527054" y="5930054"/>
            <a:ext cx="337257" cy="57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B247DB9-4D12-83DE-A375-D4DC13249BD5}"/>
              </a:ext>
            </a:extLst>
          </p:cNvPr>
          <p:cNvCxnSpPr>
            <a:cxnSpLocks/>
          </p:cNvCxnSpPr>
          <p:nvPr/>
        </p:nvCxnSpPr>
        <p:spPr>
          <a:xfrm flipH="1">
            <a:off x="8993080" y="2032552"/>
            <a:ext cx="1410830" cy="70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F8784AD-9850-A7E3-0146-516B4BF64D0F}"/>
              </a:ext>
            </a:extLst>
          </p:cNvPr>
          <p:cNvCxnSpPr>
            <a:cxnSpLocks/>
            <a:stCxn id="24" idx="1"/>
          </p:cNvCxnSpPr>
          <p:nvPr/>
        </p:nvCxnSpPr>
        <p:spPr>
          <a:xfrm flipH="1" flipV="1">
            <a:off x="8424909" y="3451083"/>
            <a:ext cx="1979001" cy="1567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1087D03A-50DB-31C6-5C6B-5D609704DE60}"/>
              </a:ext>
            </a:extLst>
          </p:cNvPr>
          <p:cNvCxnSpPr>
            <a:cxnSpLocks/>
            <a:stCxn id="26" idx="1"/>
          </p:cNvCxnSpPr>
          <p:nvPr/>
        </p:nvCxnSpPr>
        <p:spPr>
          <a:xfrm flipH="1" flipV="1">
            <a:off x="7910004" y="4026227"/>
            <a:ext cx="2412629" cy="2809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F1A66C3C-E85A-EF20-4ED3-BA3ECAF61FA8}"/>
              </a:ext>
            </a:extLst>
          </p:cNvPr>
          <p:cNvCxnSpPr>
            <a:cxnSpLocks/>
            <a:stCxn id="28" idx="1"/>
          </p:cNvCxnSpPr>
          <p:nvPr/>
        </p:nvCxnSpPr>
        <p:spPr>
          <a:xfrm flipH="1" flipV="1">
            <a:off x="9258097" y="4744736"/>
            <a:ext cx="969272" cy="3091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BEA6E90-53C7-9FBB-92B2-7B52BC8DAA9B}"/>
              </a:ext>
            </a:extLst>
          </p:cNvPr>
          <p:cNvCxnSpPr>
            <a:cxnSpLocks/>
            <a:stCxn id="30" idx="1"/>
          </p:cNvCxnSpPr>
          <p:nvPr/>
        </p:nvCxnSpPr>
        <p:spPr>
          <a:xfrm flipH="1" flipV="1">
            <a:off x="7155402" y="5091886"/>
            <a:ext cx="3795967" cy="4578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CF4E886F-799F-BB79-59AC-14105F2AD19F}"/>
              </a:ext>
            </a:extLst>
          </p:cNvPr>
          <p:cNvCxnSpPr>
            <a:cxnSpLocks/>
          </p:cNvCxnSpPr>
          <p:nvPr/>
        </p:nvCxnSpPr>
        <p:spPr>
          <a:xfrm flipH="1" flipV="1">
            <a:off x="7981025" y="5987256"/>
            <a:ext cx="2554144" cy="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2C900546-2410-29F6-6493-EA2D3420338F}"/>
              </a:ext>
            </a:extLst>
          </p:cNvPr>
          <p:cNvCxnSpPr>
            <a:cxnSpLocks/>
            <a:stCxn id="22" idx="1"/>
          </p:cNvCxnSpPr>
          <p:nvPr/>
        </p:nvCxnSpPr>
        <p:spPr>
          <a:xfrm flipH="1" flipV="1">
            <a:off x="9868291" y="2717505"/>
            <a:ext cx="535620" cy="340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49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DB78E-95CF-F4DD-1D42-286111CA5E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3060D-C5B4-8304-8D0B-DB9A66EA95A4}"/>
              </a:ext>
            </a:extLst>
          </p:cNvPr>
          <p:cNvSpPr>
            <a:spLocks noGrp="1"/>
          </p:cNvSpPr>
          <p:nvPr>
            <p:ph type="title"/>
          </p:nvPr>
        </p:nvSpPr>
        <p:spPr>
          <a:solidFill>
            <a:schemeClr val="tx2">
              <a:lumMod val="25000"/>
              <a:lumOff val="75000"/>
            </a:schemeClr>
          </a:solidFill>
        </p:spPr>
        <p:txBody>
          <a:bodyPr/>
          <a:lstStyle/>
          <a:p>
            <a:pPr algn="ctr"/>
            <a:r>
              <a:rPr lang="en-US" dirty="0"/>
              <a:t>Get Files/Code From GitHub To Your Local Machine (pt 1)</a:t>
            </a:r>
          </a:p>
        </p:txBody>
      </p:sp>
      <p:graphicFrame>
        <p:nvGraphicFramePr>
          <p:cNvPr id="53" name="Content Placeholder 3">
            <a:extLst>
              <a:ext uri="{FF2B5EF4-FFF2-40B4-BE49-F238E27FC236}">
                <a16:creationId xmlns:a16="http://schemas.microsoft.com/office/drawing/2014/main" id="{068431A9-69ED-D4E7-73B8-7010E2429B0D}"/>
              </a:ext>
            </a:extLst>
          </p:cNvPr>
          <p:cNvGraphicFramePr>
            <a:graphicFrameLocks noGrp="1"/>
          </p:cNvGraphicFramePr>
          <p:nvPr>
            <p:ph sz="half" idx="1"/>
          </p:nvPr>
        </p:nvGraphicFramePr>
        <p:xfrm>
          <a:off x="2931249" y="1825625"/>
          <a:ext cx="8422550" cy="341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4" name="Straight Arrow Connector 33">
            <a:extLst>
              <a:ext uri="{FF2B5EF4-FFF2-40B4-BE49-F238E27FC236}">
                <a16:creationId xmlns:a16="http://schemas.microsoft.com/office/drawing/2014/main" id="{234BE759-2EB3-3041-A5AA-40256CB0D811}"/>
              </a:ext>
            </a:extLst>
          </p:cNvPr>
          <p:cNvCxnSpPr>
            <a:cxnSpLocks/>
          </p:cNvCxnSpPr>
          <p:nvPr/>
        </p:nvCxnSpPr>
        <p:spPr>
          <a:xfrm flipV="1">
            <a:off x="2344713" y="2039666"/>
            <a:ext cx="586536" cy="9692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55E16F3F-548E-72CE-BF40-9027B1EE1533}"/>
              </a:ext>
            </a:extLst>
          </p:cNvPr>
          <p:cNvCxnSpPr>
            <a:cxnSpLocks/>
          </p:cNvCxnSpPr>
          <p:nvPr/>
        </p:nvCxnSpPr>
        <p:spPr>
          <a:xfrm flipV="1">
            <a:off x="1492444" y="2835336"/>
            <a:ext cx="1438805" cy="2006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A6F6F06D-D5EC-0F63-D705-EB03EB576137}"/>
              </a:ext>
            </a:extLst>
          </p:cNvPr>
          <p:cNvCxnSpPr>
            <a:cxnSpLocks/>
          </p:cNvCxnSpPr>
          <p:nvPr/>
        </p:nvCxnSpPr>
        <p:spPr>
          <a:xfrm flipV="1">
            <a:off x="2431697" y="3484048"/>
            <a:ext cx="499552" cy="913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9A3EA4DF-EEAA-67A3-2E71-72A45290B598}"/>
              </a:ext>
            </a:extLst>
          </p:cNvPr>
          <p:cNvCxnSpPr>
            <a:cxnSpLocks/>
          </p:cNvCxnSpPr>
          <p:nvPr/>
        </p:nvCxnSpPr>
        <p:spPr>
          <a:xfrm flipV="1">
            <a:off x="2401459" y="4226946"/>
            <a:ext cx="529790" cy="13598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 name="Content Placeholder 7">
            <a:extLst>
              <a:ext uri="{FF2B5EF4-FFF2-40B4-BE49-F238E27FC236}">
                <a16:creationId xmlns:a16="http://schemas.microsoft.com/office/drawing/2014/main" id="{00AB7363-439B-4ECA-E4E9-36560ADB8C2B}"/>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52475" y="1912659"/>
            <a:ext cx="1848984" cy="693369"/>
          </a:xfrm>
        </p:spPr>
      </p:pic>
      <p:pic>
        <p:nvPicPr>
          <p:cNvPr id="16" name="Picture 15" descr="A close up of a black background&#10;&#10;Description automatically generated">
            <a:extLst>
              <a:ext uri="{FF2B5EF4-FFF2-40B4-BE49-F238E27FC236}">
                <a16:creationId xmlns:a16="http://schemas.microsoft.com/office/drawing/2014/main" id="{25230AEC-B75A-53CB-5024-4B6EDFECF8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300" y="3036005"/>
            <a:ext cx="2421895" cy="862592"/>
          </a:xfrm>
          <a:prstGeom prst="rect">
            <a:avLst/>
          </a:prstGeom>
        </p:spPr>
      </p:pic>
      <p:pic>
        <p:nvPicPr>
          <p:cNvPr id="25" name="Picture 24" descr="A green rectangular sign with white text&#10;&#10;Description automatically generated">
            <a:extLst>
              <a:ext uri="{FF2B5EF4-FFF2-40B4-BE49-F238E27FC236}">
                <a16:creationId xmlns:a16="http://schemas.microsoft.com/office/drawing/2014/main" id="{BD47749C-4A44-1BEE-1949-79AC776D2F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5414" y="4268531"/>
            <a:ext cx="2145668" cy="650656"/>
          </a:xfrm>
          <a:prstGeom prst="rect">
            <a:avLst/>
          </a:prstGeom>
        </p:spPr>
      </p:pic>
      <p:pic>
        <p:nvPicPr>
          <p:cNvPr id="37" name="Picture 36" descr="A black and white text&#10;&#10;Description automatically generated">
            <a:extLst>
              <a:ext uri="{FF2B5EF4-FFF2-40B4-BE49-F238E27FC236}">
                <a16:creationId xmlns:a16="http://schemas.microsoft.com/office/drawing/2014/main" id="{CF081918-18E1-E762-D5E2-EF4D0BEF73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534" y="5567899"/>
            <a:ext cx="5296639" cy="562053"/>
          </a:xfrm>
          <a:prstGeom prst="rect">
            <a:avLst/>
          </a:prstGeom>
        </p:spPr>
      </p:pic>
      <p:pic>
        <p:nvPicPr>
          <p:cNvPr id="51" name="Picture 50">
            <a:extLst>
              <a:ext uri="{FF2B5EF4-FFF2-40B4-BE49-F238E27FC236}">
                <a16:creationId xmlns:a16="http://schemas.microsoft.com/office/drawing/2014/main" id="{AAF558AE-9FA1-B6A8-02DD-2DA18975DB3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28181" y="1927014"/>
            <a:ext cx="428685" cy="419158"/>
          </a:xfrm>
          <a:prstGeom prst="rect">
            <a:avLst/>
          </a:prstGeom>
        </p:spPr>
      </p:pic>
    </p:spTree>
    <p:extLst>
      <p:ext uri="{BB962C8B-B14F-4D97-AF65-F5344CB8AC3E}">
        <p14:creationId xmlns:p14="http://schemas.microsoft.com/office/powerpoint/2010/main" val="477036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3154</TotalTime>
  <Words>880</Words>
  <Application>Microsoft Office PowerPoint</Application>
  <PresentationFormat>Widescreen</PresentationFormat>
  <Paragraphs>93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Introduction to Git and GitHub</vt:lpstr>
      <vt:lpstr>Introduction to Git and GitHub</vt:lpstr>
      <vt:lpstr>PowerPoint Presentation</vt:lpstr>
      <vt:lpstr>Create A Git Repository / New File (Through GitHub)</vt:lpstr>
      <vt:lpstr>Get Files/Code From GitHub To Your Local Machine (pt 1)</vt:lpstr>
      <vt:lpstr>Configure Git Through PowerShell</vt:lpstr>
      <vt:lpstr>Get Files/Code From GitHub To Your Local Machine (pt 2) (Windows PowerShell)</vt:lpstr>
      <vt:lpstr>Add Files (With Windows Powershell)</vt:lpstr>
      <vt:lpstr>Commit Changes(Windows Powershell)</vt:lpstr>
      <vt:lpstr>Create A New File On Local Machine (2nd)</vt:lpstr>
      <vt:lpstr>Git Pull</vt:lpstr>
      <vt:lpstr>Clone This Entire Presentation With Cheat 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joel.abbott</dc:creator>
  <cp:lastModifiedBy>joel.abbott</cp:lastModifiedBy>
  <cp:revision>7</cp:revision>
  <dcterms:created xsi:type="dcterms:W3CDTF">2024-11-15T23:35:06Z</dcterms:created>
  <dcterms:modified xsi:type="dcterms:W3CDTF">2024-11-22T16:51:01Z</dcterms:modified>
</cp:coreProperties>
</file>