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0" r:id="rId3"/>
    <p:sldId id="257" r:id="rId4"/>
    <p:sldId id="258" r:id="rId5"/>
    <p:sldId id="261" r:id="rId6"/>
    <p:sldId id="264" r:id="rId7"/>
    <p:sldId id="262" r:id="rId8"/>
    <p:sldId id="263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A07D894-B1E5-478F-BA7E-6A81AF237C38}">
          <p14:sldIdLst>
            <p14:sldId id="256"/>
            <p14:sldId id="260"/>
            <p14:sldId id="257"/>
            <p14:sldId id="258"/>
            <p14:sldId id="261"/>
            <p14:sldId id="264"/>
            <p14:sldId id="262"/>
            <p14:sldId id="263"/>
            <p14:sldId id="265"/>
            <p14:sldId id="266"/>
          </p14:sldIdLst>
        </p14:section>
        <p14:section name="Untitled Section" id="{DE0064B8-87C6-45E0-A7D7-91A80B4EE805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1" autoAdjust="0"/>
    <p:restoredTop sz="94660"/>
  </p:normalViewPr>
  <p:slideViewPr>
    <p:cSldViewPr snapToGrid="0">
      <p:cViewPr>
        <p:scale>
          <a:sx n="96" d="100"/>
          <a:sy n="96" d="100"/>
        </p:scale>
        <p:origin x="342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10" Type="http://schemas.openxmlformats.org/officeDocument/2006/relationships/image" Target="../media/image25.svg"/><Relationship Id="rId4" Type="http://schemas.openxmlformats.org/officeDocument/2006/relationships/image" Target="../media/image19.svg"/><Relationship Id="rId9" Type="http://schemas.openxmlformats.org/officeDocument/2006/relationships/image" Target="../media/image24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10" Type="http://schemas.openxmlformats.org/officeDocument/2006/relationships/image" Target="../media/image25.svg"/><Relationship Id="rId4" Type="http://schemas.openxmlformats.org/officeDocument/2006/relationships/image" Target="../media/image19.svg"/><Relationship Id="rId9" Type="http://schemas.openxmlformats.org/officeDocument/2006/relationships/image" Target="../media/image2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28FA126-8BE2-4A12-9447-2DF631D9EF30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CF47232F-A11B-4E42-969D-01D895028FCE}">
      <dgm:prSet/>
      <dgm:spPr/>
      <dgm:t>
        <a:bodyPr/>
        <a:lstStyle/>
        <a:p>
          <a:r>
            <a:rPr lang="en-US"/>
            <a:t>Maintains The History Of Your Commits</a:t>
          </a:r>
        </a:p>
      </dgm:t>
    </dgm:pt>
    <dgm:pt modelId="{A42ECE05-8266-4232-9B61-D38ED26F4BA2}" type="parTrans" cxnId="{3D5B1E25-77C5-4773-BA59-B5532B8A751B}">
      <dgm:prSet/>
      <dgm:spPr/>
      <dgm:t>
        <a:bodyPr/>
        <a:lstStyle/>
        <a:p>
          <a:endParaRPr lang="en-US"/>
        </a:p>
      </dgm:t>
    </dgm:pt>
    <dgm:pt modelId="{483579DC-A5C4-4A8E-B118-4C0AC3C5EEEC}" type="sibTrans" cxnId="{3D5B1E25-77C5-4773-BA59-B5532B8A751B}">
      <dgm:prSet/>
      <dgm:spPr/>
      <dgm:t>
        <a:bodyPr/>
        <a:lstStyle/>
        <a:p>
          <a:endParaRPr lang="en-US"/>
        </a:p>
      </dgm:t>
    </dgm:pt>
    <dgm:pt modelId="{B8DD30D5-28CF-48ED-AEB9-A4FD23365187}">
      <dgm:prSet/>
      <dgm:spPr/>
      <dgm:t>
        <a:bodyPr/>
        <a:lstStyle/>
        <a:p>
          <a:r>
            <a:rPr lang="en-US"/>
            <a:t>Have To Have One For Every Project You Are Working On</a:t>
          </a:r>
        </a:p>
      </dgm:t>
    </dgm:pt>
    <dgm:pt modelId="{E490629F-E4F7-41A7-B728-07EAF7C9FC28}" type="parTrans" cxnId="{6B34EE35-D2AF-4232-9686-365AE30FB924}">
      <dgm:prSet/>
      <dgm:spPr/>
      <dgm:t>
        <a:bodyPr/>
        <a:lstStyle/>
        <a:p>
          <a:endParaRPr lang="en-US"/>
        </a:p>
      </dgm:t>
    </dgm:pt>
    <dgm:pt modelId="{4224C088-47A3-423F-A2D3-6F15F75DA427}" type="sibTrans" cxnId="{6B34EE35-D2AF-4232-9686-365AE30FB924}">
      <dgm:prSet/>
      <dgm:spPr/>
      <dgm:t>
        <a:bodyPr/>
        <a:lstStyle/>
        <a:p>
          <a:endParaRPr lang="en-US"/>
        </a:p>
      </dgm:t>
    </dgm:pt>
    <dgm:pt modelId="{6E99EE85-8E97-4464-9F4E-59BF0CB29225}">
      <dgm:prSet/>
      <dgm:spPr/>
      <dgm:t>
        <a:bodyPr/>
        <a:lstStyle/>
        <a:p>
          <a:r>
            <a:rPr lang="en-US"/>
            <a:t>Keeps Track Of Branches (Experiments W/ Code</a:t>
          </a:r>
        </a:p>
      </dgm:t>
    </dgm:pt>
    <dgm:pt modelId="{1BD99607-1648-4CFA-9FE0-B4E1A748846B}" type="parTrans" cxnId="{6C41DB83-647B-41B3-9F7E-39C58E75BF43}">
      <dgm:prSet/>
      <dgm:spPr/>
      <dgm:t>
        <a:bodyPr/>
        <a:lstStyle/>
        <a:p>
          <a:endParaRPr lang="en-US"/>
        </a:p>
      </dgm:t>
    </dgm:pt>
    <dgm:pt modelId="{1DBA3804-BC46-488B-8B60-DC9DC08AF220}" type="sibTrans" cxnId="{6C41DB83-647B-41B3-9F7E-39C58E75BF43}">
      <dgm:prSet/>
      <dgm:spPr/>
      <dgm:t>
        <a:bodyPr/>
        <a:lstStyle/>
        <a:p>
          <a:endParaRPr lang="en-US"/>
        </a:p>
      </dgm:t>
    </dgm:pt>
    <dgm:pt modelId="{1369FD1C-8640-464A-AB46-4145E275F295}">
      <dgm:prSet/>
      <dgm:spPr/>
      <dgm:t>
        <a:bodyPr/>
        <a:lstStyle/>
        <a:p>
          <a:r>
            <a:rPr lang="en-US"/>
            <a:t>Keeps Track Of Remote Repositories (Local To Remote In Cloud)</a:t>
          </a:r>
        </a:p>
      </dgm:t>
    </dgm:pt>
    <dgm:pt modelId="{18A788F1-2498-4CB6-9A1E-FF67727217B3}" type="parTrans" cxnId="{959815F0-E29E-472E-A07F-2A25EB05DF24}">
      <dgm:prSet/>
      <dgm:spPr/>
      <dgm:t>
        <a:bodyPr/>
        <a:lstStyle/>
        <a:p>
          <a:endParaRPr lang="en-US"/>
        </a:p>
      </dgm:t>
    </dgm:pt>
    <dgm:pt modelId="{46FC5197-3DBB-459F-934D-F7E45FF7D364}" type="sibTrans" cxnId="{959815F0-E29E-472E-A07F-2A25EB05DF24}">
      <dgm:prSet/>
      <dgm:spPr/>
      <dgm:t>
        <a:bodyPr/>
        <a:lstStyle/>
        <a:p>
          <a:endParaRPr lang="en-US"/>
        </a:p>
      </dgm:t>
    </dgm:pt>
    <dgm:pt modelId="{5CF1ACF8-4ECC-49AE-93CD-56E477390166}">
      <dgm:prSet/>
      <dgm:spPr/>
      <dgm:t>
        <a:bodyPr/>
        <a:lstStyle/>
        <a:p>
          <a:r>
            <a:rPr lang="en-US" dirty="0"/>
            <a:t>Gives You Everything Needed To Connect To A GitHub Account</a:t>
          </a:r>
        </a:p>
      </dgm:t>
    </dgm:pt>
    <dgm:pt modelId="{1AFDE0B3-22F4-4B58-8A1C-0B6E08481732}" type="parTrans" cxnId="{EADF68DE-492E-4E85-8538-7564350981C6}">
      <dgm:prSet/>
      <dgm:spPr/>
      <dgm:t>
        <a:bodyPr/>
        <a:lstStyle/>
        <a:p>
          <a:endParaRPr lang="en-US"/>
        </a:p>
      </dgm:t>
    </dgm:pt>
    <dgm:pt modelId="{9E88A00B-611F-467B-B729-9C2267C15323}" type="sibTrans" cxnId="{EADF68DE-492E-4E85-8538-7564350981C6}">
      <dgm:prSet/>
      <dgm:spPr/>
      <dgm:t>
        <a:bodyPr/>
        <a:lstStyle/>
        <a:p>
          <a:endParaRPr lang="en-US"/>
        </a:p>
      </dgm:t>
    </dgm:pt>
    <dgm:pt modelId="{60ECCEE0-434A-48A1-BC2F-CD6B92C5EA92}" type="pres">
      <dgm:prSet presAssocID="{828FA126-8BE2-4A12-9447-2DF631D9EF30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8C56C96-3C05-4127-9860-85DD2D36C6E9}" type="pres">
      <dgm:prSet presAssocID="{CF47232F-A11B-4E42-969D-01D895028FCE}" presName="hierRoot1" presStyleCnt="0"/>
      <dgm:spPr/>
    </dgm:pt>
    <dgm:pt modelId="{937358E2-4D3F-454B-A413-770263B56047}" type="pres">
      <dgm:prSet presAssocID="{CF47232F-A11B-4E42-969D-01D895028FCE}" presName="composite" presStyleCnt="0"/>
      <dgm:spPr/>
    </dgm:pt>
    <dgm:pt modelId="{E3F3B38D-2226-43FC-977E-A90A86BB5587}" type="pres">
      <dgm:prSet presAssocID="{CF47232F-A11B-4E42-969D-01D895028FCE}" presName="background" presStyleLbl="node0" presStyleIdx="0" presStyleCnt="5"/>
      <dgm:spPr/>
    </dgm:pt>
    <dgm:pt modelId="{1A071AE7-C16E-4EFD-8246-64F2EC4E4550}" type="pres">
      <dgm:prSet presAssocID="{CF47232F-A11B-4E42-969D-01D895028FCE}" presName="text" presStyleLbl="fgAcc0" presStyleIdx="0" presStyleCnt="5">
        <dgm:presLayoutVars>
          <dgm:chPref val="3"/>
        </dgm:presLayoutVars>
      </dgm:prSet>
      <dgm:spPr/>
    </dgm:pt>
    <dgm:pt modelId="{BF4879CA-5D8E-459F-99C2-B19FB1B22D31}" type="pres">
      <dgm:prSet presAssocID="{CF47232F-A11B-4E42-969D-01D895028FCE}" presName="hierChild2" presStyleCnt="0"/>
      <dgm:spPr/>
    </dgm:pt>
    <dgm:pt modelId="{3A551562-701F-4B55-977F-D00575BCACFF}" type="pres">
      <dgm:prSet presAssocID="{B8DD30D5-28CF-48ED-AEB9-A4FD23365187}" presName="hierRoot1" presStyleCnt="0"/>
      <dgm:spPr/>
    </dgm:pt>
    <dgm:pt modelId="{2BD62D8E-6F03-4EF1-A9DC-C81C1F27927D}" type="pres">
      <dgm:prSet presAssocID="{B8DD30D5-28CF-48ED-AEB9-A4FD23365187}" presName="composite" presStyleCnt="0"/>
      <dgm:spPr/>
    </dgm:pt>
    <dgm:pt modelId="{B7FA325E-38D3-429D-AD43-F9249DBAADDD}" type="pres">
      <dgm:prSet presAssocID="{B8DD30D5-28CF-48ED-AEB9-A4FD23365187}" presName="background" presStyleLbl="node0" presStyleIdx="1" presStyleCnt="5"/>
      <dgm:spPr/>
    </dgm:pt>
    <dgm:pt modelId="{644FF047-7C99-4A3D-A57E-3E62AF532379}" type="pres">
      <dgm:prSet presAssocID="{B8DD30D5-28CF-48ED-AEB9-A4FD23365187}" presName="text" presStyleLbl="fgAcc0" presStyleIdx="1" presStyleCnt="5">
        <dgm:presLayoutVars>
          <dgm:chPref val="3"/>
        </dgm:presLayoutVars>
      </dgm:prSet>
      <dgm:spPr/>
    </dgm:pt>
    <dgm:pt modelId="{E07AF9BB-63C7-4745-A3AE-578C9091B13C}" type="pres">
      <dgm:prSet presAssocID="{B8DD30D5-28CF-48ED-AEB9-A4FD23365187}" presName="hierChild2" presStyleCnt="0"/>
      <dgm:spPr/>
    </dgm:pt>
    <dgm:pt modelId="{D021D2E8-83B2-4F94-9975-40CD58051D2F}" type="pres">
      <dgm:prSet presAssocID="{6E99EE85-8E97-4464-9F4E-59BF0CB29225}" presName="hierRoot1" presStyleCnt="0"/>
      <dgm:spPr/>
    </dgm:pt>
    <dgm:pt modelId="{144C33B7-C3DA-4693-8F78-4FEC82A1A0BC}" type="pres">
      <dgm:prSet presAssocID="{6E99EE85-8E97-4464-9F4E-59BF0CB29225}" presName="composite" presStyleCnt="0"/>
      <dgm:spPr/>
    </dgm:pt>
    <dgm:pt modelId="{09AA4B1F-961F-4D36-8920-2C5AEDD67429}" type="pres">
      <dgm:prSet presAssocID="{6E99EE85-8E97-4464-9F4E-59BF0CB29225}" presName="background" presStyleLbl="node0" presStyleIdx="2" presStyleCnt="5"/>
      <dgm:spPr/>
    </dgm:pt>
    <dgm:pt modelId="{3172154B-44B6-44C6-86A2-07BC36B53586}" type="pres">
      <dgm:prSet presAssocID="{6E99EE85-8E97-4464-9F4E-59BF0CB29225}" presName="text" presStyleLbl="fgAcc0" presStyleIdx="2" presStyleCnt="5">
        <dgm:presLayoutVars>
          <dgm:chPref val="3"/>
        </dgm:presLayoutVars>
      </dgm:prSet>
      <dgm:spPr/>
    </dgm:pt>
    <dgm:pt modelId="{7B67B448-EFD4-4252-83DC-168B512AE0F6}" type="pres">
      <dgm:prSet presAssocID="{6E99EE85-8E97-4464-9F4E-59BF0CB29225}" presName="hierChild2" presStyleCnt="0"/>
      <dgm:spPr/>
    </dgm:pt>
    <dgm:pt modelId="{173488E5-C8D8-476D-8134-545440FA9D27}" type="pres">
      <dgm:prSet presAssocID="{1369FD1C-8640-464A-AB46-4145E275F295}" presName="hierRoot1" presStyleCnt="0"/>
      <dgm:spPr/>
    </dgm:pt>
    <dgm:pt modelId="{2B3D0D64-A454-470B-AF85-CC7529A85158}" type="pres">
      <dgm:prSet presAssocID="{1369FD1C-8640-464A-AB46-4145E275F295}" presName="composite" presStyleCnt="0"/>
      <dgm:spPr/>
    </dgm:pt>
    <dgm:pt modelId="{A0553F74-B0F2-4BD1-91E8-B65FB1CFB840}" type="pres">
      <dgm:prSet presAssocID="{1369FD1C-8640-464A-AB46-4145E275F295}" presName="background" presStyleLbl="node0" presStyleIdx="3" presStyleCnt="5"/>
      <dgm:spPr/>
    </dgm:pt>
    <dgm:pt modelId="{CE8DDB4F-D4EB-473A-9E6E-6C36EC1B91ED}" type="pres">
      <dgm:prSet presAssocID="{1369FD1C-8640-464A-AB46-4145E275F295}" presName="text" presStyleLbl="fgAcc0" presStyleIdx="3" presStyleCnt="5">
        <dgm:presLayoutVars>
          <dgm:chPref val="3"/>
        </dgm:presLayoutVars>
      </dgm:prSet>
      <dgm:spPr/>
    </dgm:pt>
    <dgm:pt modelId="{476EDB54-F3C5-4EB5-A543-2D940E6FFEE5}" type="pres">
      <dgm:prSet presAssocID="{1369FD1C-8640-464A-AB46-4145E275F295}" presName="hierChild2" presStyleCnt="0"/>
      <dgm:spPr/>
    </dgm:pt>
    <dgm:pt modelId="{25BE1A03-BD4A-4B5B-950B-B2AC8567B282}" type="pres">
      <dgm:prSet presAssocID="{5CF1ACF8-4ECC-49AE-93CD-56E477390166}" presName="hierRoot1" presStyleCnt="0"/>
      <dgm:spPr/>
    </dgm:pt>
    <dgm:pt modelId="{382E9F53-0AE9-4F24-8288-3FDAD1BA60F5}" type="pres">
      <dgm:prSet presAssocID="{5CF1ACF8-4ECC-49AE-93CD-56E477390166}" presName="composite" presStyleCnt="0"/>
      <dgm:spPr/>
    </dgm:pt>
    <dgm:pt modelId="{A8E62080-BCFC-48FB-9EF2-ABD723214AD3}" type="pres">
      <dgm:prSet presAssocID="{5CF1ACF8-4ECC-49AE-93CD-56E477390166}" presName="background" presStyleLbl="node0" presStyleIdx="4" presStyleCnt="5"/>
      <dgm:spPr/>
    </dgm:pt>
    <dgm:pt modelId="{7567AC53-A212-476F-8179-AEFFEA5A5CA5}" type="pres">
      <dgm:prSet presAssocID="{5CF1ACF8-4ECC-49AE-93CD-56E477390166}" presName="text" presStyleLbl="fgAcc0" presStyleIdx="4" presStyleCnt="5">
        <dgm:presLayoutVars>
          <dgm:chPref val="3"/>
        </dgm:presLayoutVars>
      </dgm:prSet>
      <dgm:spPr/>
    </dgm:pt>
    <dgm:pt modelId="{1D1EA167-6E6E-4A28-9616-8A9E488FC3BF}" type="pres">
      <dgm:prSet presAssocID="{5CF1ACF8-4ECC-49AE-93CD-56E477390166}" presName="hierChild2" presStyleCnt="0"/>
      <dgm:spPr/>
    </dgm:pt>
  </dgm:ptLst>
  <dgm:cxnLst>
    <dgm:cxn modelId="{2EDB701A-6CD7-49C7-983D-B9381EB0CE9B}" type="presOf" srcId="{B8DD30D5-28CF-48ED-AEB9-A4FD23365187}" destId="{644FF047-7C99-4A3D-A57E-3E62AF532379}" srcOrd="0" destOrd="0" presId="urn:microsoft.com/office/officeart/2005/8/layout/hierarchy1"/>
    <dgm:cxn modelId="{3D5B1E25-77C5-4773-BA59-B5532B8A751B}" srcId="{828FA126-8BE2-4A12-9447-2DF631D9EF30}" destId="{CF47232F-A11B-4E42-969D-01D895028FCE}" srcOrd="0" destOrd="0" parTransId="{A42ECE05-8266-4232-9B61-D38ED26F4BA2}" sibTransId="{483579DC-A5C4-4A8E-B118-4C0AC3C5EEEC}"/>
    <dgm:cxn modelId="{6B34EE35-D2AF-4232-9686-365AE30FB924}" srcId="{828FA126-8BE2-4A12-9447-2DF631D9EF30}" destId="{B8DD30D5-28CF-48ED-AEB9-A4FD23365187}" srcOrd="1" destOrd="0" parTransId="{E490629F-E4F7-41A7-B728-07EAF7C9FC28}" sibTransId="{4224C088-47A3-423F-A2D3-6F15F75DA427}"/>
    <dgm:cxn modelId="{56536242-1ABF-4F0A-8B7D-DEE91021EE55}" type="presOf" srcId="{CF47232F-A11B-4E42-969D-01D895028FCE}" destId="{1A071AE7-C16E-4EFD-8246-64F2EC4E4550}" srcOrd="0" destOrd="0" presId="urn:microsoft.com/office/officeart/2005/8/layout/hierarchy1"/>
    <dgm:cxn modelId="{4A021370-EC26-45E4-B78D-953A4E6EE6A0}" type="presOf" srcId="{6E99EE85-8E97-4464-9F4E-59BF0CB29225}" destId="{3172154B-44B6-44C6-86A2-07BC36B53586}" srcOrd="0" destOrd="0" presId="urn:microsoft.com/office/officeart/2005/8/layout/hierarchy1"/>
    <dgm:cxn modelId="{6C41DB83-647B-41B3-9F7E-39C58E75BF43}" srcId="{828FA126-8BE2-4A12-9447-2DF631D9EF30}" destId="{6E99EE85-8E97-4464-9F4E-59BF0CB29225}" srcOrd="2" destOrd="0" parTransId="{1BD99607-1648-4CFA-9FE0-B4E1A748846B}" sibTransId="{1DBA3804-BC46-488B-8B60-DC9DC08AF220}"/>
    <dgm:cxn modelId="{7E19C5A7-8380-4881-99CF-5783D9E4BE3F}" type="presOf" srcId="{1369FD1C-8640-464A-AB46-4145E275F295}" destId="{CE8DDB4F-D4EB-473A-9E6E-6C36EC1B91ED}" srcOrd="0" destOrd="0" presId="urn:microsoft.com/office/officeart/2005/8/layout/hierarchy1"/>
    <dgm:cxn modelId="{3B7E09C3-7E9B-4EBB-9A22-51CC4EF9DFA1}" type="presOf" srcId="{828FA126-8BE2-4A12-9447-2DF631D9EF30}" destId="{60ECCEE0-434A-48A1-BC2F-CD6B92C5EA92}" srcOrd="0" destOrd="0" presId="urn:microsoft.com/office/officeart/2005/8/layout/hierarchy1"/>
    <dgm:cxn modelId="{29E7A0D5-37B0-4B9E-AD2E-FE6DB0641D37}" type="presOf" srcId="{5CF1ACF8-4ECC-49AE-93CD-56E477390166}" destId="{7567AC53-A212-476F-8179-AEFFEA5A5CA5}" srcOrd="0" destOrd="0" presId="urn:microsoft.com/office/officeart/2005/8/layout/hierarchy1"/>
    <dgm:cxn modelId="{EADF68DE-492E-4E85-8538-7564350981C6}" srcId="{828FA126-8BE2-4A12-9447-2DF631D9EF30}" destId="{5CF1ACF8-4ECC-49AE-93CD-56E477390166}" srcOrd="4" destOrd="0" parTransId="{1AFDE0B3-22F4-4B58-8A1C-0B6E08481732}" sibTransId="{9E88A00B-611F-467B-B729-9C2267C15323}"/>
    <dgm:cxn modelId="{959815F0-E29E-472E-A07F-2A25EB05DF24}" srcId="{828FA126-8BE2-4A12-9447-2DF631D9EF30}" destId="{1369FD1C-8640-464A-AB46-4145E275F295}" srcOrd="3" destOrd="0" parTransId="{18A788F1-2498-4CB6-9A1E-FF67727217B3}" sibTransId="{46FC5197-3DBB-459F-934D-F7E45FF7D364}"/>
    <dgm:cxn modelId="{635DF5BE-F2AF-4AF2-91F5-ACBB601D5ADD}" type="presParOf" srcId="{60ECCEE0-434A-48A1-BC2F-CD6B92C5EA92}" destId="{58C56C96-3C05-4127-9860-85DD2D36C6E9}" srcOrd="0" destOrd="0" presId="urn:microsoft.com/office/officeart/2005/8/layout/hierarchy1"/>
    <dgm:cxn modelId="{52598ED5-CBA2-4C3B-AA0A-88BFBF763BF3}" type="presParOf" srcId="{58C56C96-3C05-4127-9860-85DD2D36C6E9}" destId="{937358E2-4D3F-454B-A413-770263B56047}" srcOrd="0" destOrd="0" presId="urn:microsoft.com/office/officeart/2005/8/layout/hierarchy1"/>
    <dgm:cxn modelId="{EFFDC1ED-3635-430A-BA1B-A34FC8273A3F}" type="presParOf" srcId="{937358E2-4D3F-454B-A413-770263B56047}" destId="{E3F3B38D-2226-43FC-977E-A90A86BB5587}" srcOrd="0" destOrd="0" presId="urn:microsoft.com/office/officeart/2005/8/layout/hierarchy1"/>
    <dgm:cxn modelId="{D39A4589-7AF6-4CC3-B32A-46DC188C7F89}" type="presParOf" srcId="{937358E2-4D3F-454B-A413-770263B56047}" destId="{1A071AE7-C16E-4EFD-8246-64F2EC4E4550}" srcOrd="1" destOrd="0" presId="urn:microsoft.com/office/officeart/2005/8/layout/hierarchy1"/>
    <dgm:cxn modelId="{72276996-25CB-4383-A28B-2B7D1FFB513E}" type="presParOf" srcId="{58C56C96-3C05-4127-9860-85DD2D36C6E9}" destId="{BF4879CA-5D8E-459F-99C2-B19FB1B22D31}" srcOrd="1" destOrd="0" presId="urn:microsoft.com/office/officeart/2005/8/layout/hierarchy1"/>
    <dgm:cxn modelId="{CB436F5E-B1FD-4149-B64E-396B7D657825}" type="presParOf" srcId="{60ECCEE0-434A-48A1-BC2F-CD6B92C5EA92}" destId="{3A551562-701F-4B55-977F-D00575BCACFF}" srcOrd="1" destOrd="0" presId="urn:microsoft.com/office/officeart/2005/8/layout/hierarchy1"/>
    <dgm:cxn modelId="{8200C779-DDB1-45BA-BF17-6E1DF965D933}" type="presParOf" srcId="{3A551562-701F-4B55-977F-D00575BCACFF}" destId="{2BD62D8E-6F03-4EF1-A9DC-C81C1F27927D}" srcOrd="0" destOrd="0" presId="urn:microsoft.com/office/officeart/2005/8/layout/hierarchy1"/>
    <dgm:cxn modelId="{E74D8DCF-2544-4942-AA3D-77471D4C218C}" type="presParOf" srcId="{2BD62D8E-6F03-4EF1-A9DC-C81C1F27927D}" destId="{B7FA325E-38D3-429D-AD43-F9249DBAADDD}" srcOrd="0" destOrd="0" presId="urn:microsoft.com/office/officeart/2005/8/layout/hierarchy1"/>
    <dgm:cxn modelId="{4D71235F-6A88-4BF6-816F-22DE89CCA668}" type="presParOf" srcId="{2BD62D8E-6F03-4EF1-A9DC-C81C1F27927D}" destId="{644FF047-7C99-4A3D-A57E-3E62AF532379}" srcOrd="1" destOrd="0" presId="urn:microsoft.com/office/officeart/2005/8/layout/hierarchy1"/>
    <dgm:cxn modelId="{BA10FBA8-2F2D-4104-8610-4C0B8E33F39C}" type="presParOf" srcId="{3A551562-701F-4B55-977F-D00575BCACFF}" destId="{E07AF9BB-63C7-4745-A3AE-578C9091B13C}" srcOrd="1" destOrd="0" presId="urn:microsoft.com/office/officeart/2005/8/layout/hierarchy1"/>
    <dgm:cxn modelId="{643BB82D-DAF1-444E-B0F1-A23BE9A0A003}" type="presParOf" srcId="{60ECCEE0-434A-48A1-BC2F-CD6B92C5EA92}" destId="{D021D2E8-83B2-4F94-9975-40CD58051D2F}" srcOrd="2" destOrd="0" presId="urn:microsoft.com/office/officeart/2005/8/layout/hierarchy1"/>
    <dgm:cxn modelId="{0544D7EF-A817-4EC8-8D39-9762C64C2404}" type="presParOf" srcId="{D021D2E8-83B2-4F94-9975-40CD58051D2F}" destId="{144C33B7-C3DA-4693-8F78-4FEC82A1A0BC}" srcOrd="0" destOrd="0" presId="urn:microsoft.com/office/officeart/2005/8/layout/hierarchy1"/>
    <dgm:cxn modelId="{39ED0F96-FFAE-4E66-872A-55F3CCC2631A}" type="presParOf" srcId="{144C33B7-C3DA-4693-8F78-4FEC82A1A0BC}" destId="{09AA4B1F-961F-4D36-8920-2C5AEDD67429}" srcOrd="0" destOrd="0" presId="urn:microsoft.com/office/officeart/2005/8/layout/hierarchy1"/>
    <dgm:cxn modelId="{39AE506A-266A-40DC-AC2B-ECB8930207B6}" type="presParOf" srcId="{144C33B7-C3DA-4693-8F78-4FEC82A1A0BC}" destId="{3172154B-44B6-44C6-86A2-07BC36B53586}" srcOrd="1" destOrd="0" presId="urn:microsoft.com/office/officeart/2005/8/layout/hierarchy1"/>
    <dgm:cxn modelId="{23321EBF-AF14-4638-9508-7199BBDEA0D5}" type="presParOf" srcId="{D021D2E8-83B2-4F94-9975-40CD58051D2F}" destId="{7B67B448-EFD4-4252-83DC-168B512AE0F6}" srcOrd="1" destOrd="0" presId="urn:microsoft.com/office/officeart/2005/8/layout/hierarchy1"/>
    <dgm:cxn modelId="{02778FB4-40EF-43A0-A209-B97E11AD4B42}" type="presParOf" srcId="{60ECCEE0-434A-48A1-BC2F-CD6B92C5EA92}" destId="{173488E5-C8D8-476D-8134-545440FA9D27}" srcOrd="3" destOrd="0" presId="urn:microsoft.com/office/officeart/2005/8/layout/hierarchy1"/>
    <dgm:cxn modelId="{1168B40C-4FF6-44A6-B82C-372CDC9EF867}" type="presParOf" srcId="{173488E5-C8D8-476D-8134-545440FA9D27}" destId="{2B3D0D64-A454-470B-AF85-CC7529A85158}" srcOrd="0" destOrd="0" presId="urn:microsoft.com/office/officeart/2005/8/layout/hierarchy1"/>
    <dgm:cxn modelId="{C297D0F8-BE51-4EAD-972F-2C364A196DA7}" type="presParOf" srcId="{2B3D0D64-A454-470B-AF85-CC7529A85158}" destId="{A0553F74-B0F2-4BD1-91E8-B65FB1CFB840}" srcOrd="0" destOrd="0" presId="urn:microsoft.com/office/officeart/2005/8/layout/hierarchy1"/>
    <dgm:cxn modelId="{BCF1DF70-3690-47E7-8FF4-1D84047F7A61}" type="presParOf" srcId="{2B3D0D64-A454-470B-AF85-CC7529A85158}" destId="{CE8DDB4F-D4EB-473A-9E6E-6C36EC1B91ED}" srcOrd="1" destOrd="0" presId="urn:microsoft.com/office/officeart/2005/8/layout/hierarchy1"/>
    <dgm:cxn modelId="{88538B43-C5C7-4998-9077-2CC0F02507EC}" type="presParOf" srcId="{173488E5-C8D8-476D-8134-545440FA9D27}" destId="{476EDB54-F3C5-4EB5-A543-2D940E6FFEE5}" srcOrd="1" destOrd="0" presId="urn:microsoft.com/office/officeart/2005/8/layout/hierarchy1"/>
    <dgm:cxn modelId="{076589C6-C2BD-40B1-ABFB-53B3D6AEF6A7}" type="presParOf" srcId="{60ECCEE0-434A-48A1-BC2F-CD6B92C5EA92}" destId="{25BE1A03-BD4A-4B5B-950B-B2AC8567B282}" srcOrd="4" destOrd="0" presId="urn:microsoft.com/office/officeart/2005/8/layout/hierarchy1"/>
    <dgm:cxn modelId="{3FC3E5FF-3525-4BCE-9801-0A725B09766E}" type="presParOf" srcId="{25BE1A03-BD4A-4B5B-950B-B2AC8567B282}" destId="{382E9F53-0AE9-4F24-8288-3FDAD1BA60F5}" srcOrd="0" destOrd="0" presId="urn:microsoft.com/office/officeart/2005/8/layout/hierarchy1"/>
    <dgm:cxn modelId="{7E6BD96C-C7E8-40D0-9EB2-110598639AF7}" type="presParOf" srcId="{382E9F53-0AE9-4F24-8288-3FDAD1BA60F5}" destId="{A8E62080-BCFC-48FB-9EF2-ABD723214AD3}" srcOrd="0" destOrd="0" presId="urn:microsoft.com/office/officeart/2005/8/layout/hierarchy1"/>
    <dgm:cxn modelId="{25D2DC12-7024-4DBD-AB31-56F5E5DA0D85}" type="presParOf" srcId="{382E9F53-0AE9-4F24-8288-3FDAD1BA60F5}" destId="{7567AC53-A212-476F-8179-AEFFEA5A5CA5}" srcOrd="1" destOrd="0" presId="urn:microsoft.com/office/officeart/2005/8/layout/hierarchy1"/>
    <dgm:cxn modelId="{8ABBB7AE-D4F0-48F9-B557-058593DBD8DC}" type="presParOf" srcId="{25BE1A03-BD4A-4B5B-950B-B2AC8567B282}" destId="{1D1EA167-6E6E-4A28-9616-8A9E488FC3BF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FDF6F2C-7742-4654-AA33-F128CC308DFC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A48D96A-2A73-41AC-A32A-0DFE2ECE98B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Go Home (Three Tab Top Left Corner)</a:t>
          </a:r>
        </a:p>
      </dgm:t>
    </dgm:pt>
    <dgm:pt modelId="{F7D6DB61-9A83-402D-A065-ABD5B81EB3E6}" type="parTrans" cxnId="{A89E2F71-508E-4EF7-85FA-6DFDF760F770}">
      <dgm:prSet/>
      <dgm:spPr/>
      <dgm:t>
        <a:bodyPr/>
        <a:lstStyle/>
        <a:p>
          <a:endParaRPr lang="en-US"/>
        </a:p>
      </dgm:t>
    </dgm:pt>
    <dgm:pt modelId="{1065E4A2-C4DF-49AC-B65A-79E266C37116}" type="sibTrans" cxnId="{A89E2F71-508E-4EF7-85FA-6DFDF760F770}">
      <dgm:prSet/>
      <dgm:spPr/>
      <dgm:t>
        <a:bodyPr/>
        <a:lstStyle/>
        <a:p>
          <a:endParaRPr lang="en-US"/>
        </a:p>
      </dgm:t>
    </dgm:pt>
    <dgm:pt modelId="{F345AF5A-2572-4222-A70A-10FF66BCB31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Open Project </a:t>
          </a:r>
        </a:p>
      </dgm:t>
    </dgm:pt>
    <dgm:pt modelId="{031F4890-F4CF-4473-91CE-DCFE982E99CD}" type="parTrans" cxnId="{97037A4F-0721-4DD5-AC76-C2717C904A3C}">
      <dgm:prSet/>
      <dgm:spPr/>
      <dgm:t>
        <a:bodyPr/>
        <a:lstStyle/>
        <a:p>
          <a:endParaRPr lang="en-US"/>
        </a:p>
      </dgm:t>
    </dgm:pt>
    <dgm:pt modelId="{C55418E8-FCE6-4E15-8BA3-FDBA4622C31F}" type="sibTrans" cxnId="{97037A4F-0721-4DD5-AC76-C2717C904A3C}">
      <dgm:prSet/>
      <dgm:spPr/>
      <dgm:t>
        <a:bodyPr/>
        <a:lstStyle/>
        <a:p>
          <a:endParaRPr lang="en-US"/>
        </a:p>
      </dgm:t>
    </dgm:pt>
    <dgm:pt modelId="{15CD0B91-8FD9-4961-A81C-20FB2DB5A32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Click Code Dropdown (URL Points To Your Repository)</a:t>
          </a:r>
        </a:p>
      </dgm:t>
    </dgm:pt>
    <dgm:pt modelId="{E06CC6ED-9AED-4C33-A59D-4DE05F9D1ABA}" type="parTrans" cxnId="{229ADE83-5D3A-4DFB-A9B3-633244E56267}">
      <dgm:prSet/>
      <dgm:spPr/>
      <dgm:t>
        <a:bodyPr/>
        <a:lstStyle/>
        <a:p>
          <a:endParaRPr lang="en-US"/>
        </a:p>
      </dgm:t>
    </dgm:pt>
    <dgm:pt modelId="{B7D4CD1E-1B9C-4A9A-968A-9D526694D4B1}" type="sibTrans" cxnId="{229ADE83-5D3A-4DFB-A9B3-633244E56267}">
      <dgm:prSet/>
      <dgm:spPr/>
      <dgm:t>
        <a:bodyPr/>
        <a:lstStyle/>
        <a:p>
          <a:endParaRPr lang="en-US"/>
        </a:p>
      </dgm:t>
    </dgm:pt>
    <dgm:pt modelId="{C0274257-FE56-4889-893B-C374BFC6CD2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Copy The URL</a:t>
          </a:r>
        </a:p>
      </dgm:t>
    </dgm:pt>
    <dgm:pt modelId="{C2DC211E-63FA-4708-A9FD-EA2AC81AEBFC}" type="parTrans" cxnId="{76F096C2-2535-44BC-80DF-E060178B0B87}">
      <dgm:prSet/>
      <dgm:spPr/>
      <dgm:t>
        <a:bodyPr/>
        <a:lstStyle/>
        <a:p>
          <a:endParaRPr lang="en-US"/>
        </a:p>
      </dgm:t>
    </dgm:pt>
    <dgm:pt modelId="{D08C9BC1-4589-4B4D-AD11-2247AC665141}" type="sibTrans" cxnId="{76F096C2-2535-44BC-80DF-E060178B0B87}">
      <dgm:prSet/>
      <dgm:spPr/>
      <dgm:t>
        <a:bodyPr/>
        <a:lstStyle/>
        <a:p>
          <a:endParaRPr lang="en-US"/>
        </a:p>
      </dgm:t>
    </dgm:pt>
    <dgm:pt modelId="{46E13202-1640-4B6A-B662-80D4BE6C41C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Git Clone – Now We Can Take A Copy Of That Repository &amp; Bring It Over To Our Local Machine</a:t>
          </a:r>
        </a:p>
      </dgm:t>
    </dgm:pt>
    <dgm:pt modelId="{892374E8-3A8B-47C2-A3EF-4465EDB8279E}" type="parTrans" cxnId="{56F39DEA-FB3C-4CD6-894A-BAFF4B011F16}">
      <dgm:prSet/>
      <dgm:spPr/>
      <dgm:t>
        <a:bodyPr/>
        <a:lstStyle/>
        <a:p>
          <a:endParaRPr lang="en-US"/>
        </a:p>
      </dgm:t>
    </dgm:pt>
    <dgm:pt modelId="{26CA9464-1AC1-4704-A0FC-5935C7F167F5}" type="sibTrans" cxnId="{56F39DEA-FB3C-4CD6-894A-BAFF4B011F16}">
      <dgm:prSet/>
      <dgm:spPr/>
      <dgm:t>
        <a:bodyPr/>
        <a:lstStyle/>
        <a:p>
          <a:endParaRPr lang="en-US"/>
        </a:p>
      </dgm:t>
    </dgm:pt>
    <dgm:pt modelId="{6B57384D-B4E7-4165-90E4-ADA922B7040E}" type="pres">
      <dgm:prSet presAssocID="{AFDF6F2C-7742-4654-AA33-F128CC308DFC}" presName="root" presStyleCnt="0">
        <dgm:presLayoutVars>
          <dgm:dir/>
          <dgm:resizeHandles val="exact"/>
        </dgm:presLayoutVars>
      </dgm:prSet>
      <dgm:spPr/>
    </dgm:pt>
    <dgm:pt modelId="{5825009A-4CBF-4212-902B-0F1A59A41A1E}" type="pres">
      <dgm:prSet presAssocID="{FA48D96A-2A73-41AC-A32A-0DFE2ECE98B7}" presName="compNode" presStyleCnt="0"/>
      <dgm:spPr/>
    </dgm:pt>
    <dgm:pt modelId="{100BC638-5A84-47C5-90E5-F817389FF047}" type="pres">
      <dgm:prSet presAssocID="{FA48D96A-2A73-41AC-A32A-0DFE2ECE98B7}" presName="bgRect" presStyleLbl="bgShp" presStyleIdx="0" presStyleCnt="5"/>
      <dgm:spPr/>
    </dgm:pt>
    <dgm:pt modelId="{1AB21A76-C09B-4728-86FC-CD8FB42C8851}" type="pres">
      <dgm:prSet presAssocID="{FA48D96A-2A73-41AC-A32A-0DFE2ECE98B7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ouse"/>
        </a:ext>
      </dgm:extLst>
    </dgm:pt>
    <dgm:pt modelId="{937A8A32-1DC0-43E0-838A-168A0BC74CD0}" type="pres">
      <dgm:prSet presAssocID="{FA48D96A-2A73-41AC-A32A-0DFE2ECE98B7}" presName="spaceRect" presStyleCnt="0"/>
      <dgm:spPr/>
    </dgm:pt>
    <dgm:pt modelId="{499B2943-C4BC-4129-93CC-7283370045D6}" type="pres">
      <dgm:prSet presAssocID="{FA48D96A-2A73-41AC-A32A-0DFE2ECE98B7}" presName="parTx" presStyleLbl="revTx" presStyleIdx="0" presStyleCnt="5">
        <dgm:presLayoutVars>
          <dgm:chMax val="0"/>
          <dgm:chPref val="0"/>
        </dgm:presLayoutVars>
      </dgm:prSet>
      <dgm:spPr/>
    </dgm:pt>
    <dgm:pt modelId="{A56D2E35-EDC5-4966-87DA-E62DF51B5FA5}" type="pres">
      <dgm:prSet presAssocID="{1065E4A2-C4DF-49AC-B65A-79E266C37116}" presName="sibTrans" presStyleCnt="0"/>
      <dgm:spPr/>
    </dgm:pt>
    <dgm:pt modelId="{80C0109E-83CE-468B-A967-687DAD12FF79}" type="pres">
      <dgm:prSet presAssocID="{F345AF5A-2572-4222-A70A-10FF66BCB311}" presName="compNode" presStyleCnt="0"/>
      <dgm:spPr/>
    </dgm:pt>
    <dgm:pt modelId="{6C8217BC-B0CB-4C3B-95BA-42D013C40F3C}" type="pres">
      <dgm:prSet presAssocID="{F345AF5A-2572-4222-A70A-10FF66BCB311}" presName="bgRect" presStyleLbl="bgShp" presStyleIdx="1" presStyleCnt="5"/>
      <dgm:spPr/>
    </dgm:pt>
    <dgm:pt modelId="{4086D36D-635A-4DF7-83C4-B50FB48F5D60}" type="pres">
      <dgm:prSet presAssocID="{F345AF5A-2572-4222-A70A-10FF66BCB311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8DC6AA7C-B765-4F4B-9D81-4B18B0D8540F}" type="pres">
      <dgm:prSet presAssocID="{F345AF5A-2572-4222-A70A-10FF66BCB311}" presName="spaceRect" presStyleCnt="0"/>
      <dgm:spPr/>
    </dgm:pt>
    <dgm:pt modelId="{6571B1F5-2DA7-453E-9437-B1817AC94043}" type="pres">
      <dgm:prSet presAssocID="{F345AF5A-2572-4222-A70A-10FF66BCB311}" presName="parTx" presStyleLbl="revTx" presStyleIdx="1" presStyleCnt="5">
        <dgm:presLayoutVars>
          <dgm:chMax val="0"/>
          <dgm:chPref val="0"/>
        </dgm:presLayoutVars>
      </dgm:prSet>
      <dgm:spPr/>
    </dgm:pt>
    <dgm:pt modelId="{8DA35B64-AAF6-4B44-BD4A-EC89600ABBA2}" type="pres">
      <dgm:prSet presAssocID="{C55418E8-FCE6-4E15-8BA3-FDBA4622C31F}" presName="sibTrans" presStyleCnt="0"/>
      <dgm:spPr/>
    </dgm:pt>
    <dgm:pt modelId="{63E54A89-CBAF-4F71-A6AB-DFB2AB3190D2}" type="pres">
      <dgm:prSet presAssocID="{15CD0B91-8FD9-4961-A81C-20FB2DB5A328}" presName="compNode" presStyleCnt="0"/>
      <dgm:spPr/>
    </dgm:pt>
    <dgm:pt modelId="{0CC31C93-FF8F-46E4-AE00-61821180FA03}" type="pres">
      <dgm:prSet presAssocID="{15CD0B91-8FD9-4961-A81C-20FB2DB5A328}" presName="bgRect" presStyleLbl="bgShp" presStyleIdx="2" presStyleCnt="5"/>
      <dgm:spPr/>
    </dgm:pt>
    <dgm:pt modelId="{1854F9BA-73F8-452F-BD4C-1C2B66D17250}" type="pres">
      <dgm:prSet presAssocID="{15CD0B91-8FD9-4961-A81C-20FB2DB5A328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1521F2FF-5BA8-4F0B-8AEC-74FEFB981553}" type="pres">
      <dgm:prSet presAssocID="{15CD0B91-8FD9-4961-A81C-20FB2DB5A328}" presName="spaceRect" presStyleCnt="0"/>
      <dgm:spPr/>
    </dgm:pt>
    <dgm:pt modelId="{BBEB3A6F-A519-4880-892A-CBAC62EAF0F9}" type="pres">
      <dgm:prSet presAssocID="{15CD0B91-8FD9-4961-A81C-20FB2DB5A328}" presName="parTx" presStyleLbl="revTx" presStyleIdx="2" presStyleCnt="5">
        <dgm:presLayoutVars>
          <dgm:chMax val="0"/>
          <dgm:chPref val="0"/>
        </dgm:presLayoutVars>
      </dgm:prSet>
      <dgm:spPr/>
    </dgm:pt>
    <dgm:pt modelId="{1A31ACAB-E1DA-476D-8F41-C3F451086F6C}" type="pres">
      <dgm:prSet presAssocID="{B7D4CD1E-1B9C-4A9A-968A-9D526694D4B1}" presName="sibTrans" presStyleCnt="0"/>
      <dgm:spPr/>
    </dgm:pt>
    <dgm:pt modelId="{CB1A338B-5B66-4DE4-BDED-0F0C9349ADA3}" type="pres">
      <dgm:prSet presAssocID="{C0274257-FE56-4889-893B-C374BFC6CD2B}" presName="compNode" presStyleCnt="0"/>
      <dgm:spPr/>
    </dgm:pt>
    <dgm:pt modelId="{C5686C14-7665-43EF-90A2-3E1A2B1EB345}" type="pres">
      <dgm:prSet presAssocID="{C0274257-FE56-4889-893B-C374BFC6CD2B}" presName="bgRect" presStyleLbl="bgShp" presStyleIdx="3" presStyleCnt="5"/>
      <dgm:spPr/>
    </dgm:pt>
    <dgm:pt modelId="{287DBAC7-C3AD-49EE-A2D2-76FDDED03FF5}" type="pres">
      <dgm:prSet presAssocID="{C0274257-FE56-4889-893B-C374BFC6CD2B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aperclip"/>
        </a:ext>
      </dgm:extLst>
    </dgm:pt>
    <dgm:pt modelId="{7561553D-A64F-4AE8-B30A-C7E75267F201}" type="pres">
      <dgm:prSet presAssocID="{C0274257-FE56-4889-893B-C374BFC6CD2B}" presName="spaceRect" presStyleCnt="0"/>
      <dgm:spPr/>
    </dgm:pt>
    <dgm:pt modelId="{D8C7D178-53F1-49EF-8D68-D9A03299B7A6}" type="pres">
      <dgm:prSet presAssocID="{C0274257-FE56-4889-893B-C374BFC6CD2B}" presName="parTx" presStyleLbl="revTx" presStyleIdx="3" presStyleCnt="5">
        <dgm:presLayoutVars>
          <dgm:chMax val="0"/>
          <dgm:chPref val="0"/>
        </dgm:presLayoutVars>
      </dgm:prSet>
      <dgm:spPr/>
    </dgm:pt>
    <dgm:pt modelId="{3A3A1050-8612-4C62-9811-FF6262204695}" type="pres">
      <dgm:prSet presAssocID="{D08C9BC1-4589-4B4D-AD11-2247AC665141}" presName="sibTrans" presStyleCnt="0"/>
      <dgm:spPr/>
    </dgm:pt>
    <dgm:pt modelId="{502B9C5D-8CD9-4E17-84F2-4302E012E6D9}" type="pres">
      <dgm:prSet presAssocID="{46E13202-1640-4B6A-B662-80D4BE6C41C8}" presName="compNode" presStyleCnt="0"/>
      <dgm:spPr/>
    </dgm:pt>
    <dgm:pt modelId="{4B18E62D-007F-4C1D-BADE-214EEAB88D60}" type="pres">
      <dgm:prSet presAssocID="{46E13202-1640-4B6A-B662-80D4BE6C41C8}" presName="bgRect" presStyleLbl="bgShp" presStyleIdx="4" presStyleCnt="5"/>
      <dgm:spPr/>
    </dgm:pt>
    <dgm:pt modelId="{E8790941-5F60-4946-947F-9A2B1E903FBD}" type="pres">
      <dgm:prSet presAssocID="{46E13202-1640-4B6A-B662-80D4BE6C41C8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hredder"/>
        </a:ext>
      </dgm:extLst>
    </dgm:pt>
    <dgm:pt modelId="{3858F259-7CD5-4C40-A577-AAAD2623D73C}" type="pres">
      <dgm:prSet presAssocID="{46E13202-1640-4B6A-B662-80D4BE6C41C8}" presName="spaceRect" presStyleCnt="0"/>
      <dgm:spPr/>
    </dgm:pt>
    <dgm:pt modelId="{79AC6908-F23D-4D49-9383-83126C8BA714}" type="pres">
      <dgm:prSet presAssocID="{46E13202-1640-4B6A-B662-80D4BE6C41C8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97037A4F-0721-4DD5-AC76-C2717C904A3C}" srcId="{AFDF6F2C-7742-4654-AA33-F128CC308DFC}" destId="{F345AF5A-2572-4222-A70A-10FF66BCB311}" srcOrd="1" destOrd="0" parTransId="{031F4890-F4CF-4473-91CE-DCFE982E99CD}" sibTransId="{C55418E8-FCE6-4E15-8BA3-FDBA4622C31F}"/>
    <dgm:cxn modelId="{A89E2F71-508E-4EF7-85FA-6DFDF760F770}" srcId="{AFDF6F2C-7742-4654-AA33-F128CC308DFC}" destId="{FA48D96A-2A73-41AC-A32A-0DFE2ECE98B7}" srcOrd="0" destOrd="0" parTransId="{F7D6DB61-9A83-402D-A065-ABD5B81EB3E6}" sibTransId="{1065E4A2-C4DF-49AC-B65A-79E266C37116}"/>
    <dgm:cxn modelId="{229ADE83-5D3A-4DFB-A9B3-633244E56267}" srcId="{AFDF6F2C-7742-4654-AA33-F128CC308DFC}" destId="{15CD0B91-8FD9-4961-A81C-20FB2DB5A328}" srcOrd="2" destOrd="0" parTransId="{E06CC6ED-9AED-4C33-A59D-4DE05F9D1ABA}" sibTransId="{B7D4CD1E-1B9C-4A9A-968A-9D526694D4B1}"/>
    <dgm:cxn modelId="{18AFAF8A-9EE0-4147-A4B1-738015887594}" type="presOf" srcId="{FA48D96A-2A73-41AC-A32A-0DFE2ECE98B7}" destId="{499B2943-C4BC-4129-93CC-7283370045D6}" srcOrd="0" destOrd="0" presId="urn:microsoft.com/office/officeart/2018/2/layout/IconVerticalSolidList"/>
    <dgm:cxn modelId="{D20E6695-1B39-4328-A510-D16909AC6B41}" type="presOf" srcId="{46E13202-1640-4B6A-B662-80D4BE6C41C8}" destId="{79AC6908-F23D-4D49-9383-83126C8BA714}" srcOrd="0" destOrd="0" presId="urn:microsoft.com/office/officeart/2018/2/layout/IconVerticalSolidList"/>
    <dgm:cxn modelId="{1A263498-4708-4F5B-8909-F178B17164B0}" type="presOf" srcId="{C0274257-FE56-4889-893B-C374BFC6CD2B}" destId="{D8C7D178-53F1-49EF-8D68-D9A03299B7A6}" srcOrd="0" destOrd="0" presId="urn:microsoft.com/office/officeart/2018/2/layout/IconVerticalSolidList"/>
    <dgm:cxn modelId="{1ACE9E9D-8334-4354-A606-1F413E4AF5E1}" type="presOf" srcId="{15CD0B91-8FD9-4961-A81C-20FB2DB5A328}" destId="{BBEB3A6F-A519-4880-892A-CBAC62EAF0F9}" srcOrd="0" destOrd="0" presId="urn:microsoft.com/office/officeart/2018/2/layout/IconVerticalSolidList"/>
    <dgm:cxn modelId="{CE9594AA-10FA-4E4F-B19D-EFC8BE07E1C5}" type="presOf" srcId="{F345AF5A-2572-4222-A70A-10FF66BCB311}" destId="{6571B1F5-2DA7-453E-9437-B1817AC94043}" srcOrd="0" destOrd="0" presId="urn:microsoft.com/office/officeart/2018/2/layout/IconVerticalSolidList"/>
    <dgm:cxn modelId="{EB66FFB7-64C7-4F85-AC11-4930D576955C}" type="presOf" srcId="{AFDF6F2C-7742-4654-AA33-F128CC308DFC}" destId="{6B57384D-B4E7-4165-90E4-ADA922B7040E}" srcOrd="0" destOrd="0" presId="urn:microsoft.com/office/officeart/2018/2/layout/IconVerticalSolidList"/>
    <dgm:cxn modelId="{76F096C2-2535-44BC-80DF-E060178B0B87}" srcId="{AFDF6F2C-7742-4654-AA33-F128CC308DFC}" destId="{C0274257-FE56-4889-893B-C374BFC6CD2B}" srcOrd="3" destOrd="0" parTransId="{C2DC211E-63FA-4708-A9FD-EA2AC81AEBFC}" sibTransId="{D08C9BC1-4589-4B4D-AD11-2247AC665141}"/>
    <dgm:cxn modelId="{56F39DEA-FB3C-4CD6-894A-BAFF4B011F16}" srcId="{AFDF6F2C-7742-4654-AA33-F128CC308DFC}" destId="{46E13202-1640-4B6A-B662-80D4BE6C41C8}" srcOrd="4" destOrd="0" parTransId="{892374E8-3A8B-47C2-A3EF-4465EDB8279E}" sibTransId="{26CA9464-1AC1-4704-A0FC-5935C7F167F5}"/>
    <dgm:cxn modelId="{E96AA217-ACD1-42BD-A19A-6396C086691D}" type="presParOf" srcId="{6B57384D-B4E7-4165-90E4-ADA922B7040E}" destId="{5825009A-4CBF-4212-902B-0F1A59A41A1E}" srcOrd="0" destOrd="0" presId="urn:microsoft.com/office/officeart/2018/2/layout/IconVerticalSolidList"/>
    <dgm:cxn modelId="{E15A8770-1AC0-48BB-8636-757BD755856D}" type="presParOf" srcId="{5825009A-4CBF-4212-902B-0F1A59A41A1E}" destId="{100BC638-5A84-47C5-90E5-F817389FF047}" srcOrd="0" destOrd="0" presId="urn:microsoft.com/office/officeart/2018/2/layout/IconVerticalSolidList"/>
    <dgm:cxn modelId="{E464D81F-864D-4784-9FBF-433F3147C713}" type="presParOf" srcId="{5825009A-4CBF-4212-902B-0F1A59A41A1E}" destId="{1AB21A76-C09B-4728-86FC-CD8FB42C8851}" srcOrd="1" destOrd="0" presId="urn:microsoft.com/office/officeart/2018/2/layout/IconVerticalSolidList"/>
    <dgm:cxn modelId="{95256047-23C4-48D5-8F4A-A2D4027DFFB9}" type="presParOf" srcId="{5825009A-4CBF-4212-902B-0F1A59A41A1E}" destId="{937A8A32-1DC0-43E0-838A-168A0BC74CD0}" srcOrd="2" destOrd="0" presId="urn:microsoft.com/office/officeart/2018/2/layout/IconVerticalSolidList"/>
    <dgm:cxn modelId="{E143D9E1-F9F5-4F73-A0DA-D0E591CB4DF4}" type="presParOf" srcId="{5825009A-4CBF-4212-902B-0F1A59A41A1E}" destId="{499B2943-C4BC-4129-93CC-7283370045D6}" srcOrd="3" destOrd="0" presId="urn:microsoft.com/office/officeart/2018/2/layout/IconVerticalSolidList"/>
    <dgm:cxn modelId="{CD8FE583-2F7E-42FE-A570-4514B641803B}" type="presParOf" srcId="{6B57384D-B4E7-4165-90E4-ADA922B7040E}" destId="{A56D2E35-EDC5-4966-87DA-E62DF51B5FA5}" srcOrd="1" destOrd="0" presId="urn:microsoft.com/office/officeart/2018/2/layout/IconVerticalSolidList"/>
    <dgm:cxn modelId="{A89B620D-1563-43F3-BB6E-E24A33DA211D}" type="presParOf" srcId="{6B57384D-B4E7-4165-90E4-ADA922B7040E}" destId="{80C0109E-83CE-468B-A967-687DAD12FF79}" srcOrd="2" destOrd="0" presId="urn:microsoft.com/office/officeart/2018/2/layout/IconVerticalSolidList"/>
    <dgm:cxn modelId="{4D90F3E7-48BB-4F0B-8EE6-3FB60F390304}" type="presParOf" srcId="{80C0109E-83CE-468B-A967-687DAD12FF79}" destId="{6C8217BC-B0CB-4C3B-95BA-42D013C40F3C}" srcOrd="0" destOrd="0" presId="urn:microsoft.com/office/officeart/2018/2/layout/IconVerticalSolidList"/>
    <dgm:cxn modelId="{E932249D-DA4F-440F-9A55-F51D8ECDA269}" type="presParOf" srcId="{80C0109E-83CE-468B-A967-687DAD12FF79}" destId="{4086D36D-635A-4DF7-83C4-B50FB48F5D60}" srcOrd="1" destOrd="0" presId="urn:microsoft.com/office/officeart/2018/2/layout/IconVerticalSolidList"/>
    <dgm:cxn modelId="{D6C9FD1D-1A9E-42D0-85C5-2BE84C4EBC6B}" type="presParOf" srcId="{80C0109E-83CE-468B-A967-687DAD12FF79}" destId="{8DC6AA7C-B765-4F4B-9D81-4B18B0D8540F}" srcOrd="2" destOrd="0" presId="urn:microsoft.com/office/officeart/2018/2/layout/IconVerticalSolidList"/>
    <dgm:cxn modelId="{6BB20D3E-D194-4916-AA2F-D9F0C975E9CA}" type="presParOf" srcId="{80C0109E-83CE-468B-A967-687DAD12FF79}" destId="{6571B1F5-2DA7-453E-9437-B1817AC94043}" srcOrd="3" destOrd="0" presId="urn:microsoft.com/office/officeart/2018/2/layout/IconVerticalSolidList"/>
    <dgm:cxn modelId="{948BB2C5-974E-4AAC-BEDE-7DBD82162379}" type="presParOf" srcId="{6B57384D-B4E7-4165-90E4-ADA922B7040E}" destId="{8DA35B64-AAF6-4B44-BD4A-EC89600ABBA2}" srcOrd="3" destOrd="0" presId="urn:microsoft.com/office/officeart/2018/2/layout/IconVerticalSolidList"/>
    <dgm:cxn modelId="{5B6648DC-DF25-4BE4-8E94-CE05AF84CEF1}" type="presParOf" srcId="{6B57384D-B4E7-4165-90E4-ADA922B7040E}" destId="{63E54A89-CBAF-4F71-A6AB-DFB2AB3190D2}" srcOrd="4" destOrd="0" presId="urn:microsoft.com/office/officeart/2018/2/layout/IconVerticalSolidList"/>
    <dgm:cxn modelId="{3AE7E51B-2DD3-459A-B695-AEA71A455CF5}" type="presParOf" srcId="{63E54A89-CBAF-4F71-A6AB-DFB2AB3190D2}" destId="{0CC31C93-FF8F-46E4-AE00-61821180FA03}" srcOrd="0" destOrd="0" presId="urn:microsoft.com/office/officeart/2018/2/layout/IconVerticalSolidList"/>
    <dgm:cxn modelId="{88634FAA-7C5E-43C9-B103-D384CA6DBA32}" type="presParOf" srcId="{63E54A89-CBAF-4F71-A6AB-DFB2AB3190D2}" destId="{1854F9BA-73F8-452F-BD4C-1C2B66D17250}" srcOrd="1" destOrd="0" presId="urn:microsoft.com/office/officeart/2018/2/layout/IconVerticalSolidList"/>
    <dgm:cxn modelId="{454AC3A2-355E-4BC2-A8FB-8CBE8B4F4DC9}" type="presParOf" srcId="{63E54A89-CBAF-4F71-A6AB-DFB2AB3190D2}" destId="{1521F2FF-5BA8-4F0B-8AEC-74FEFB981553}" srcOrd="2" destOrd="0" presId="urn:microsoft.com/office/officeart/2018/2/layout/IconVerticalSolidList"/>
    <dgm:cxn modelId="{EE9A1DA9-C14D-42A9-9688-F1599F0148E6}" type="presParOf" srcId="{63E54A89-CBAF-4F71-A6AB-DFB2AB3190D2}" destId="{BBEB3A6F-A519-4880-892A-CBAC62EAF0F9}" srcOrd="3" destOrd="0" presId="urn:microsoft.com/office/officeart/2018/2/layout/IconVerticalSolidList"/>
    <dgm:cxn modelId="{59675D80-091E-4F73-9938-D28220D2FC7F}" type="presParOf" srcId="{6B57384D-B4E7-4165-90E4-ADA922B7040E}" destId="{1A31ACAB-E1DA-476D-8F41-C3F451086F6C}" srcOrd="5" destOrd="0" presId="urn:microsoft.com/office/officeart/2018/2/layout/IconVerticalSolidList"/>
    <dgm:cxn modelId="{4819149C-7746-463C-9748-ABE5D5760FFC}" type="presParOf" srcId="{6B57384D-B4E7-4165-90E4-ADA922B7040E}" destId="{CB1A338B-5B66-4DE4-BDED-0F0C9349ADA3}" srcOrd="6" destOrd="0" presId="urn:microsoft.com/office/officeart/2018/2/layout/IconVerticalSolidList"/>
    <dgm:cxn modelId="{F9D801DD-5028-46FC-B291-5D22C8C21098}" type="presParOf" srcId="{CB1A338B-5B66-4DE4-BDED-0F0C9349ADA3}" destId="{C5686C14-7665-43EF-90A2-3E1A2B1EB345}" srcOrd="0" destOrd="0" presId="urn:microsoft.com/office/officeart/2018/2/layout/IconVerticalSolidList"/>
    <dgm:cxn modelId="{A3F024CB-2D67-437C-A0DD-6D8332535992}" type="presParOf" srcId="{CB1A338B-5B66-4DE4-BDED-0F0C9349ADA3}" destId="{287DBAC7-C3AD-49EE-A2D2-76FDDED03FF5}" srcOrd="1" destOrd="0" presId="urn:microsoft.com/office/officeart/2018/2/layout/IconVerticalSolidList"/>
    <dgm:cxn modelId="{DBAF5DDD-30C5-4AB4-A36B-B588DCBFA079}" type="presParOf" srcId="{CB1A338B-5B66-4DE4-BDED-0F0C9349ADA3}" destId="{7561553D-A64F-4AE8-B30A-C7E75267F201}" srcOrd="2" destOrd="0" presId="urn:microsoft.com/office/officeart/2018/2/layout/IconVerticalSolidList"/>
    <dgm:cxn modelId="{94DF532F-E365-4FB9-A9DF-E7F18566A3A9}" type="presParOf" srcId="{CB1A338B-5B66-4DE4-BDED-0F0C9349ADA3}" destId="{D8C7D178-53F1-49EF-8D68-D9A03299B7A6}" srcOrd="3" destOrd="0" presId="urn:microsoft.com/office/officeart/2018/2/layout/IconVerticalSolidList"/>
    <dgm:cxn modelId="{3A3F3E13-52F9-40C9-ABD1-4CE7364931BE}" type="presParOf" srcId="{6B57384D-B4E7-4165-90E4-ADA922B7040E}" destId="{3A3A1050-8612-4C62-9811-FF6262204695}" srcOrd="7" destOrd="0" presId="urn:microsoft.com/office/officeart/2018/2/layout/IconVerticalSolidList"/>
    <dgm:cxn modelId="{305CEC2C-BE67-4B96-A5F1-B970CC67E4B5}" type="presParOf" srcId="{6B57384D-B4E7-4165-90E4-ADA922B7040E}" destId="{502B9C5D-8CD9-4E17-84F2-4302E012E6D9}" srcOrd="8" destOrd="0" presId="urn:microsoft.com/office/officeart/2018/2/layout/IconVerticalSolidList"/>
    <dgm:cxn modelId="{018F7C93-E27E-4BB2-90DD-3A05760BDAA4}" type="presParOf" srcId="{502B9C5D-8CD9-4E17-84F2-4302E012E6D9}" destId="{4B18E62D-007F-4C1D-BADE-214EEAB88D60}" srcOrd="0" destOrd="0" presId="urn:microsoft.com/office/officeart/2018/2/layout/IconVerticalSolidList"/>
    <dgm:cxn modelId="{201483A5-E816-4CFE-A56D-22D29973E4E5}" type="presParOf" srcId="{502B9C5D-8CD9-4E17-84F2-4302E012E6D9}" destId="{E8790941-5F60-4946-947F-9A2B1E903FBD}" srcOrd="1" destOrd="0" presId="urn:microsoft.com/office/officeart/2018/2/layout/IconVerticalSolidList"/>
    <dgm:cxn modelId="{9CEC013F-AE06-448C-AC40-7F9321101ED0}" type="presParOf" srcId="{502B9C5D-8CD9-4E17-84F2-4302E012E6D9}" destId="{3858F259-7CD5-4C40-A577-AAAD2623D73C}" srcOrd="2" destOrd="0" presId="urn:microsoft.com/office/officeart/2018/2/layout/IconVerticalSolidList"/>
    <dgm:cxn modelId="{9459D4DC-0AD5-4544-A1C2-70BFC064FFDE}" type="presParOf" srcId="{502B9C5D-8CD9-4E17-84F2-4302E012E6D9}" destId="{79AC6908-F23D-4D49-9383-83126C8BA71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AC797CD-07DF-4065-874E-33EA9E364C6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7AD263D-C956-4BD5-AC79-C5B1AD7F4871}">
      <dgm:prSet/>
      <dgm:spPr/>
      <dgm:t>
        <a:bodyPr/>
        <a:lstStyle/>
        <a:p>
          <a:r>
            <a:rPr lang="en-US"/>
            <a:t>The 1</a:t>
          </a:r>
          <a:r>
            <a:rPr lang="en-US" baseline="30000"/>
            <a:t>st</a:t>
          </a:r>
          <a:r>
            <a:rPr lang="en-US"/>
            <a:t> time you run git on your computer you need to tell it who you are.</a:t>
          </a:r>
        </a:p>
      </dgm:t>
    </dgm:pt>
    <dgm:pt modelId="{610BE97E-009D-4B88-88DE-1249B432CE25}" type="parTrans" cxnId="{A1B3D94A-7D5D-45C6-A662-AD393A81089B}">
      <dgm:prSet/>
      <dgm:spPr/>
      <dgm:t>
        <a:bodyPr/>
        <a:lstStyle/>
        <a:p>
          <a:endParaRPr lang="en-US"/>
        </a:p>
      </dgm:t>
    </dgm:pt>
    <dgm:pt modelId="{F249DE77-90FB-4098-ACFC-A09BC93E7786}" type="sibTrans" cxnId="{A1B3D94A-7D5D-45C6-A662-AD393A81089B}">
      <dgm:prSet/>
      <dgm:spPr/>
      <dgm:t>
        <a:bodyPr/>
        <a:lstStyle/>
        <a:p>
          <a:endParaRPr lang="en-US"/>
        </a:p>
      </dgm:t>
    </dgm:pt>
    <dgm:pt modelId="{EAF979DE-8B1C-4F5D-A98E-9F861FA3D01F}">
      <dgm:prSet/>
      <dgm:spPr/>
      <dgm:t>
        <a:bodyPr/>
        <a:lstStyle/>
        <a:p>
          <a:r>
            <a:rPr lang="en-US"/>
            <a:t>Email</a:t>
          </a:r>
        </a:p>
      </dgm:t>
    </dgm:pt>
    <dgm:pt modelId="{6FF44BE6-2F39-4DB6-A850-06B793933A02}" type="parTrans" cxnId="{752CCF38-43D5-43FB-BD97-F77A551B34C1}">
      <dgm:prSet/>
      <dgm:spPr/>
      <dgm:t>
        <a:bodyPr/>
        <a:lstStyle/>
        <a:p>
          <a:endParaRPr lang="en-US"/>
        </a:p>
      </dgm:t>
    </dgm:pt>
    <dgm:pt modelId="{B8CF3CD0-7B3A-4AAD-8327-B54F973CA3F1}" type="sibTrans" cxnId="{752CCF38-43D5-43FB-BD97-F77A551B34C1}">
      <dgm:prSet/>
      <dgm:spPr/>
      <dgm:t>
        <a:bodyPr/>
        <a:lstStyle/>
        <a:p>
          <a:endParaRPr lang="en-US"/>
        </a:p>
      </dgm:t>
    </dgm:pt>
    <dgm:pt modelId="{B39C3425-586F-4B15-809C-9EE89570948F}">
      <dgm:prSet/>
      <dgm:spPr/>
      <dgm:t>
        <a:bodyPr/>
        <a:lstStyle/>
        <a:p>
          <a:r>
            <a:rPr lang="en-US"/>
            <a:t>Name</a:t>
          </a:r>
        </a:p>
      </dgm:t>
    </dgm:pt>
    <dgm:pt modelId="{1C460B81-CA17-4409-B9CF-F2BE000D9101}" type="parTrans" cxnId="{C995C01B-1140-40D1-9385-5B05ECB59BC6}">
      <dgm:prSet/>
      <dgm:spPr/>
      <dgm:t>
        <a:bodyPr/>
        <a:lstStyle/>
        <a:p>
          <a:endParaRPr lang="en-US"/>
        </a:p>
      </dgm:t>
    </dgm:pt>
    <dgm:pt modelId="{79B778AB-BD7D-4E33-8B3D-2D57CD791F4D}" type="sibTrans" cxnId="{C995C01B-1140-40D1-9385-5B05ECB59BC6}">
      <dgm:prSet/>
      <dgm:spPr/>
      <dgm:t>
        <a:bodyPr/>
        <a:lstStyle/>
        <a:p>
          <a:endParaRPr lang="en-US"/>
        </a:p>
      </dgm:t>
    </dgm:pt>
    <dgm:pt modelId="{206E1893-0C3A-46D5-9516-0CF376682870}">
      <dgm:prSet/>
      <dgm:spPr/>
      <dgm:t>
        <a:bodyPr/>
        <a:lstStyle/>
        <a:p>
          <a:r>
            <a:rPr lang="en-US"/>
            <a:t>Tells your boss who made the changes</a:t>
          </a:r>
        </a:p>
      </dgm:t>
    </dgm:pt>
    <dgm:pt modelId="{FE48F05C-BA09-4B4B-A92E-EE83C0F5017B}" type="parTrans" cxnId="{345B3DC8-8187-457C-BD45-CC900B3C4F8A}">
      <dgm:prSet/>
      <dgm:spPr/>
      <dgm:t>
        <a:bodyPr/>
        <a:lstStyle/>
        <a:p>
          <a:endParaRPr lang="en-US"/>
        </a:p>
      </dgm:t>
    </dgm:pt>
    <dgm:pt modelId="{DE75A52D-7A79-4719-8984-2A3D25235C6B}" type="sibTrans" cxnId="{345B3DC8-8187-457C-BD45-CC900B3C4F8A}">
      <dgm:prSet/>
      <dgm:spPr/>
      <dgm:t>
        <a:bodyPr/>
        <a:lstStyle/>
        <a:p>
          <a:endParaRPr lang="en-US"/>
        </a:p>
      </dgm:t>
    </dgm:pt>
    <dgm:pt modelId="{E7CE9C6E-DD7C-4A64-9365-7064938EB9B5}">
      <dgm:prSet/>
      <dgm:spPr/>
      <dgm:t>
        <a:bodyPr/>
        <a:lstStyle/>
        <a:p>
          <a:r>
            <a:rPr lang="en-US" dirty="0"/>
            <a:t>git config –global </a:t>
          </a:r>
          <a:r>
            <a:rPr lang="en-US" dirty="0" err="1"/>
            <a:t>user.email</a:t>
          </a:r>
          <a:r>
            <a:rPr lang="en-US" dirty="0"/>
            <a:t> “yourGetHubEmail.com”</a:t>
          </a:r>
        </a:p>
      </dgm:t>
    </dgm:pt>
    <dgm:pt modelId="{D1CD7D6C-3F30-4691-910C-DF8082DA3FCA}" type="parTrans" cxnId="{2DBBD8FB-4200-41CE-8D9B-B1BC6EB8A718}">
      <dgm:prSet/>
      <dgm:spPr/>
      <dgm:t>
        <a:bodyPr/>
        <a:lstStyle/>
        <a:p>
          <a:endParaRPr lang="en-US"/>
        </a:p>
      </dgm:t>
    </dgm:pt>
    <dgm:pt modelId="{3DBD0FC3-F3ED-43CB-B73D-969BCA62A55A}" type="sibTrans" cxnId="{2DBBD8FB-4200-41CE-8D9B-B1BC6EB8A718}">
      <dgm:prSet/>
      <dgm:spPr/>
      <dgm:t>
        <a:bodyPr/>
        <a:lstStyle/>
        <a:p>
          <a:endParaRPr lang="en-US"/>
        </a:p>
      </dgm:t>
    </dgm:pt>
    <dgm:pt modelId="{7019DDAC-46FD-4888-880D-10203EF0372D}">
      <dgm:prSet/>
      <dgm:spPr/>
      <dgm:t>
        <a:bodyPr/>
        <a:lstStyle/>
        <a:p>
          <a:r>
            <a:rPr lang="en-US"/>
            <a:t>git config –global user.name “yourName”</a:t>
          </a:r>
        </a:p>
      </dgm:t>
    </dgm:pt>
    <dgm:pt modelId="{26D3F8D8-6765-4342-B135-AF7D8848435F}" type="parTrans" cxnId="{AEA5695B-0CC5-4401-9C86-7142A9853A2F}">
      <dgm:prSet/>
      <dgm:spPr/>
      <dgm:t>
        <a:bodyPr/>
        <a:lstStyle/>
        <a:p>
          <a:endParaRPr lang="en-US"/>
        </a:p>
      </dgm:t>
    </dgm:pt>
    <dgm:pt modelId="{51E27B22-57BB-45D5-8F0B-891B4C8A0DD5}" type="sibTrans" cxnId="{AEA5695B-0CC5-4401-9C86-7142A9853A2F}">
      <dgm:prSet/>
      <dgm:spPr/>
      <dgm:t>
        <a:bodyPr/>
        <a:lstStyle/>
        <a:p>
          <a:endParaRPr lang="en-US"/>
        </a:p>
      </dgm:t>
    </dgm:pt>
    <dgm:pt modelId="{2BD767DC-440A-4A77-8F2C-8B28B551B40D}">
      <dgm:prSet/>
      <dgm:spPr/>
      <dgm:t>
        <a:bodyPr/>
        <a:lstStyle/>
        <a:p>
          <a:r>
            <a:rPr lang="en-US" dirty="0"/>
            <a:t>Open PowerShell</a:t>
          </a:r>
        </a:p>
      </dgm:t>
    </dgm:pt>
    <dgm:pt modelId="{1AA2E0C4-50BF-4071-9256-7A17A1D46B79}" type="parTrans" cxnId="{3063BA69-757C-424E-A33B-D43D6AC5C551}">
      <dgm:prSet/>
      <dgm:spPr/>
      <dgm:t>
        <a:bodyPr/>
        <a:lstStyle/>
        <a:p>
          <a:endParaRPr lang="en-US"/>
        </a:p>
      </dgm:t>
    </dgm:pt>
    <dgm:pt modelId="{032B2A65-CF8A-4CAA-BA36-2E97A2C1A890}" type="sibTrans" cxnId="{3063BA69-757C-424E-A33B-D43D6AC5C551}">
      <dgm:prSet/>
      <dgm:spPr/>
      <dgm:t>
        <a:bodyPr/>
        <a:lstStyle/>
        <a:p>
          <a:endParaRPr lang="en-US"/>
        </a:p>
      </dgm:t>
    </dgm:pt>
    <dgm:pt modelId="{55856177-2878-4C24-AB5E-E994341870ED}" type="pres">
      <dgm:prSet presAssocID="{0AC797CD-07DF-4065-874E-33EA9E364C6A}" presName="linear" presStyleCnt="0">
        <dgm:presLayoutVars>
          <dgm:animLvl val="lvl"/>
          <dgm:resizeHandles val="exact"/>
        </dgm:presLayoutVars>
      </dgm:prSet>
      <dgm:spPr/>
    </dgm:pt>
    <dgm:pt modelId="{191565D7-FF9C-41DC-B3CE-9FD4B2D7427E}" type="pres">
      <dgm:prSet presAssocID="{D7AD263D-C956-4BD5-AC79-C5B1AD7F4871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12ABA227-3398-4EBE-A8A6-716EFBDFB8CB}" type="pres">
      <dgm:prSet presAssocID="{F249DE77-90FB-4098-ACFC-A09BC93E7786}" presName="spacer" presStyleCnt="0"/>
      <dgm:spPr/>
    </dgm:pt>
    <dgm:pt modelId="{5C085E05-5BD2-47B3-9F14-E10AA1CECE57}" type="pres">
      <dgm:prSet presAssocID="{EAF979DE-8B1C-4F5D-A98E-9F861FA3D01F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0FB2B32D-EAC0-425B-AA36-C3CF26998FF3}" type="pres">
      <dgm:prSet presAssocID="{B8CF3CD0-7B3A-4AAD-8327-B54F973CA3F1}" presName="spacer" presStyleCnt="0"/>
      <dgm:spPr/>
    </dgm:pt>
    <dgm:pt modelId="{E2A9B3EB-060F-42BD-BD0D-CAC758CFC109}" type="pres">
      <dgm:prSet presAssocID="{B39C3425-586F-4B15-809C-9EE89570948F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7ACC03F2-940E-4927-8B82-F52EBBAB9E42}" type="pres">
      <dgm:prSet presAssocID="{79B778AB-BD7D-4E33-8B3D-2D57CD791F4D}" presName="spacer" presStyleCnt="0"/>
      <dgm:spPr/>
    </dgm:pt>
    <dgm:pt modelId="{DADBFFBD-DE82-429A-9C9A-F8257D8DBFC3}" type="pres">
      <dgm:prSet presAssocID="{206E1893-0C3A-46D5-9516-0CF376682870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D82D3793-7458-433F-9A86-B8564B31E5CA}" type="pres">
      <dgm:prSet presAssocID="{206E1893-0C3A-46D5-9516-0CF376682870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6DE4A510-209C-479C-B1F5-A54D894C4930}" type="presOf" srcId="{206E1893-0C3A-46D5-9516-0CF376682870}" destId="{DADBFFBD-DE82-429A-9C9A-F8257D8DBFC3}" srcOrd="0" destOrd="0" presId="urn:microsoft.com/office/officeart/2005/8/layout/vList2"/>
    <dgm:cxn modelId="{C995C01B-1140-40D1-9385-5B05ECB59BC6}" srcId="{0AC797CD-07DF-4065-874E-33EA9E364C6A}" destId="{B39C3425-586F-4B15-809C-9EE89570948F}" srcOrd="2" destOrd="0" parTransId="{1C460B81-CA17-4409-B9CF-F2BE000D9101}" sibTransId="{79B778AB-BD7D-4E33-8B3D-2D57CD791F4D}"/>
    <dgm:cxn modelId="{DE2FE01E-5E65-4305-89EA-B13342757225}" type="presOf" srcId="{2BD767DC-440A-4A77-8F2C-8B28B551B40D}" destId="{D82D3793-7458-433F-9A86-B8564B31E5CA}" srcOrd="0" destOrd="0" presId="urn:microsoft.com/office/officeart/2005/8/layout/vList2"/>
    <dgm:cxn modelId="{4738EE1F-F4E1-446A-B8DD-3382F9D74CDF}" type="presOf" srcId="{B39C3425-586F-4B15-809C-9EE89570948F}" destId="{E2A9B3EB-060F-42BD-BD0D-CAC758CFC109}" srcOrd="0" destOrd="0" presId="urn:microsoft.com/office/officeart/2005/8/layout/vList2"/>
    <dgm:cxn modelId="{752CCF38-43D5-43FB-BD97-F77A551B34C1}" srcId="{0AC797CD-07DF-4065-874E-33EA9E364C6A}" destId="{EAF979DE-8B1C-4F5D-A98E-9F861FA3D01F}" srcOrd="1" destOrd="0" parTransId="{6FF44BE6-2F39-4DB6-A850-06B793933A02}" sibTransId="{B8CF3CD0-7B3A-4AAD-8327-B54F973CA3F1}"/>
    <dgm:cxn modelId="{AEA5695B-0CC5-4401-9C86-7142A9853A2F}" srcId="{206E1893-0C3A-46D5-9516-0CF376682870}" destId="{7019DDAC-46FD-4888-880D-10203EF0372D}" srcOrd="2" destOrd="0" parTransId="{26D3F8D8-6765-4342-B135-AF7D8848435F}" sibTransId="{51E27B22-57BB-45D5-8F0B-891B4C8A0DD5}"/>
    <dgm:cxn modelId="{D37A1A65-1760-40FD-9295-BFF1DD64CD60}" type="presOf" srcId="{EAF979DE-8B1C-4F5D-A98E-9F861FA3D01F}" destId="{5C085E05-5BD2-47B3-9F14-E10AA1CECE57}" srcOrd="0" destOrd="0" presId="urn:microsoft.com/office/officeart/2005/8/layout/vList2"/>
    <dgm:cxn modelId="{C29BA247-31C3-4312-A5C6-DB5F19B22634}" type="presOf" srcId="{D7AD263D-C956-4BD5-AC79-C5B1AD7F4871}" destId="{191565D7-FF9C-41DC-B3CE-9FD4B2D7427E}" srcOrd="0" destOrd="0" presId="urn:microsoft.com/office/officeart/2005/8/layout/vList2"/>
    <dgm:cxn modelId="{3063BA69-757C-424E-A33B-D43D6AC5C551}" srcId="{206E1893-0C3A-46D5-9516-0CF376682870}" destId="{2BD767DC-440A-4A77-8F2C-8B28B551B40D}" srcOrd="0" destOrd="0" parTransId="{1AA2E0C4-50BF-4071-9256-7A17A1D46B79}" sibTransId="{032B2A65-CF8A-4CAA-BA36-2E97A2C1A890}"/>
    <dgm:cxn modelId="{A1B3D94A-7D5D-45C6-A662-AD393A81089B}" srcId="{0AC797CD-07DF-4065-874E-33EA9E364C6A}" destId="{D7AD263D-C956-4BD5-AC79-C5B1AD7F4871}" srcOrd="0" destOrd="0" parTransId="{610BE97E-009D-4B88-88DE-1249B432CE25}" sibTransId="{F249DE77-90FB-4098-ACFC-A09BC93E7786}"/>
    <dgm:cxn modelId="{0274F957-F326-4ECA-AE1C-354A33ECCB2A}" type="presOf" srcId="{7019DDAC-46FD-4888-880D-10203EF0372D}" destId="{D82D3793-7458-433F-9A86-B8564B31E5CA}" srcOrd="0" destOrd="2" presId="urn:microsoft.com/office/officeart/2005/8/layout/vList2"/>
    <dgm:cxn modelId="{5AE59A96-9F13-4F83-B33F-0B3E8DBB953F}" type="presOf" srcId="{E7CE9C6E-DD7C-4A64-9365-7064938EB9B5}" destId="{D82D3793-7458-433F-9A86-B8564B31E5CA}" srcOrd="0" destOrd="1" presId="urn:microsoft.com/office/officeart/2005/8/layout/vList2"/>
    <dgm:cxn modelId="{4E14A6A8-F5B9-42CA-9534-948A8EDA00BE}" type="presOf" srcId="{0AC797CD-07DF-4065-874E-33EA9E364C6A}" destId="{55856177-2878-4C24-AB5E-E994341870ED}" srcOrd="0" destOrd="0" presId="urn:microsoft.com/office/officeart/2005/8/layout/vList2"/>
    <dgm:cxn modelId="{345B3DC8-8187-457C-BD45-CC900B3C4F8A}" srcId="{0AC797CD-07DF-4065-874E-33EA9E364C6A}" destId="{206E1893-0C3A-46D5-9516-0CF376682870}" srcOrd="3" destOrd="0" parTransId="{FE48F05C-BA09-4B4B-A92E-EE83C0F5017B}" sibTransId="{DE75A52D-7A79-4719-8984-2A3D25235C6B}"/>
    <dgm:cxn modelId="{2DBBD8FB-4200-41CE-8D9B-B1BC6EB8A718}" srcId="{206E1893-0C3A-46D5-9516-0CF376682870}" destId="{E7CE9C6E-DD7C-4A64-9365-7064938EB9B5}" srcOrd="1" destOrd="0" parTransId="{D1CD7D6C-3F30-4691-910C-DF8082DA3FCA}" sibTransId="{3DBD0FC3-F3ED-43CB-B73D-969BCA62A55A}"/>
    <dgm:cxn modelId="{F3E19164-C7A7-469D-AEFF-C5F077465C27}" type="presParOf" srcId="{55856177-2878-4C24-AB5E-E994341870ED}" destId="{191565D7-FF9C-41DC-B3CE-9FD4B2D7427E}" srcOrd="0" destOrd="0" presId="urn:microsoft.com/office/officeart/2005/8/layout/vList2"/>
    <dgm:cxn modelId="{B6392754-209D-4F49-BFE6-CE4EB3EC6594}" type="presParOf" srcId="{55856177-2878-4C24-AB5E-E994341870ED}" destId="{12ABA227-3398-4EBE-A8A6-716EFBDFB8CB}" srcOrd="1" destOrd="0" presId="urn:microsoft.com/office/officeart/2005/8/layout/vList2"/>
    <dgm:cxn modelId="{3BEB8F3B-BFD6-42A7-A1FA-3C1FBAE8338B}" type="presParOf" srcId="{55856177-2878-4C24-AB5E-E994341870ED}" destId="{5C085E05-5BD2-47B3-9F14-E10AA1CECE57}" srcOrd="2" destOrd="0" presId="urn:microsoft.com/office/officeart/2005/8/layout/vList2"/>
    <dgm:cxn modelId="{988595ED-FFA4-46B5-91E4-B80C194FB4AD}" type="presParOf" srcId="{55856177-2878-4C24-AB5E-E994341870ED}" destId="{0FB2B32D-EAC0-425B-AA36-C3CF26998FF3}" srcOrd="3" destOrd="0" presId="urn:microsoft.com/office/officeart/2005/8/layout/vList2"/>
    <dgm:cxn modelId="{1821D000-4FEF-4517-A7C9-56ADC0200A5C}" type="presParOf" srcId="{55856177-2878-4C24-AB5E-E994341870ED}" destId="{E2A9B3EB-060F-42BD-BD0D-CAC758CFC109}" srcOrd="4" destOrd="0" presId="urn:microsoft.com/office/officeart/2005/8/layout/vList2"/>
    <dgm:cxn modelId="{636235F0-9881-4D49-9A03-EC7A923614C4}" type="presParOf" srcId="{55856177-2878-4C24-AB5E-E994341870ED}" destId="{7ACC03F2-940E-4927-8B82-F52EBBAB9E42}" srcOrd="5" destOrd="0" presId="urn:microsoft.com/office/officeart/2005/8/layout/vList2"/>
    <dgm:cxn modelId="{AE20A5BB-D19C-4EEE-B636-F940F0432436}" type="presParOf" srcId="{55856177-2878-4C24-AB5E-E994341870ED}" destId="{DADBFFBD-DE82-429A-9C9A-F8257D8DBFC3}" srcOrd="6" destOrd="0" presId="urn:microsoft.com/office/officeart/2005/8/layout/vList2"/>
    <dgm:cxn modelId="{B0013CD6-6785-481A-8CFB-85E336BDE83D}" type="presParOf" srcId="{55856177-2878-4C24-AB5E-E994341870ED}" destId="{D82D3793-7458-433F-9A86-B8564B31E5CA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B7360FE-4EA5-4B75-868E-5E2975A86294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D077A01-7044-4264-A760-009B321A4879}">
      <dgm:prSet/>
      <dgm:spPr/>
      <dgm:t>
        <a:bodyPr/>
        <a:lstStyle/>
        <a:p>
          <a:r>
            <a:rPr lang="en-US"/>
            <a:t>new-item “Charlie.txt” (Create New Text File)</a:t>
          </a:r>
        </a:p>
      </dgm:t>
    </dgm:pt>
    <dgm:pt modelId="{4B3DE3CA-5DEB-489F-8469-2ACE8238FE82}" type="parTrans" cxnId="{6B0C0EC3-C3AB-4C22-95AA-86E856543DD0}">
      <dgm:prSet/>
      <dgm:spPr/>
      <dgm:t>
        <a:bodyPr/>
        <a:lstStyle/>
        <a:p>
          <a:endParaRPr lang="en-US"/>
        </a:p>
      </dgm:t>
    </dgm:pt>
    <dgm:pt modelId="{EF7F3B35-8C3B-4CF1-8DB7-6F001A5B2F22}" type="sibTrans" cxnId="{6B0C0EC3-C3AB-4C22-95AA-86E856543DD0}">
      <dgm:prSet/>
      <dgm:spPr/>
      <dgm:t>
        <a:bodyPr/>
        <a:lstStyle/>
        <a:p>
          <a:endParaRPr lang="en-US"/>
        </a:p>
      </dgm:t>
    </dgm:pt>
    <dgm:pt modelId="{65936C23-D2AA-4051-B9A4-89723D5D279B}">
      <dgm:prSet/>
      <dgm:spPr/>
      <dgm:t>
        <a:bodyPr/>
        <a:lstStyle/>
        <a:p>
          <a:r>
            <a:rPr lang="en-US"/>
            <a:t>git add . (Adds All Changes / New Files to Index)</a:t>
          </a:r>
        </a:p>
      </dgm:t>
    </dgm:pt>
    <dgm:pt modelId="{4CCA7D03-2403-43AB-BB3F-10C3759C1CDD}" type="parTrans" cxnId="{032C776B-07E3-416E-87A9-E136CDEBBFD4}">
      <dgm:prSet/>
      <dgm:spPr/>
      <dgm:t>
        <a:bodyPr/>
        <a:lstStyle/>
        <a:p>
          <a:endParaRPr lang="en-US"/>
        </a:p>
      </dgm:t>
    </dgm:pt>
    <dgm:pt modelId="{7E1790EA-8D09-4037-99C9-301B315099D3}" type="sibTrans" cxnId="{032C776B-07E3-416E-87A9-E136CDEBBFD4}">
      <dgm:prSet/>
      <dgm:spPr/>
      <dgm:t>
        <a:bodyPr/>
        <a:lstStyle/>
        <a:p>
          <a:endParaRPr lang="en-US"/>
        </a:p>
      </dgm:t>
    </dgm:pt>
    <dgm:pt modelId="{258A01B1-7AFF-4DA4-B4A7-6E8E905DABF4}">
      <dgm:prSet/>
      <dgm:spPr/>
      <dgm:t>
        <a:bodyPr/>
        <a:lstStyle/>
        <a:p>
          <a:r>
            <a:rPr lang="en-US"/>
            <a:t>git commit –m “third commit”  (Commit To Push)</a:t>
          </a:r>
        </a:p>
      </dgm:t>
    </dgm:pt>
    <dgm:pt modelId="{9DA572AF-6144-41DB-B6B1-A064C372F240}" type="parTrans" cxnId="{96484929-D4E0-43F7-AF0C-6F4E7326FF1C}">
      <dgm:prSet/>
      <dgm:spPr/>
      <dgm:t>
        <a:bodyPr/>
        <a:lstStyle/>
        <a:p>
          <a:endParaRPr lang="en-US"/>
        </a:p>
      </dgm:t>
    </dgm:pt>
    <dgm:pt modelId="{3277333D-B739-4411-880B-6AB6643C6922}" type="sibTrans" cxnId="{96484929-D4E0-43F7-AF0C-6F4E7326FF1C}">
      <dgm:prSet/>
      <dgm:spPr/>
      <dgm:t>
        <a:bodyPr/>
        <a:lstStyle/>
        <a:p>
          <a:endParaRPr lang="en-US"/>
        </a:p>
      </dgm:t>
    </dgm:pt>
    <dgm:pt modelId="{7B2F811F-AA06-4378-BC3F-C94F3AB878D9}">
      <dgm:prSet/>
      <dgm:spPr/>
      <dgm:t>
        <a:bodyPr/>
        <a:lstStyle/>
        <a:p>
          <a:r>
            <a:rPr lang="en-US"/>
            <a:t>git push (Push Changes To GitHub)</a:t>
          </a:r>
        </a:p>
      </dgm:t>
    </dgm:pt>
    <dgm:pt modelId="{48E1B709-26D2-4D0E-A676-07E74BC290EC}" type="parTrans" cxnId="{30866741-D5C8-4A1A-9ABD-2C9797533697}">
      <dgm:prSet/>
      <dgm:spPr/>
      <dgm:t>
        <a:bodyPr/>
        <a:lstStyle/>
        <a:p>
          <a:endParaRPr lang="en-US"/>
        </a:p>
      </dgm:t>
    </dgm:pt>
    <dgm:pt modelId="{F27A6B9E-3E45-49F5-97C6-65BD7258682E}" type="sibTrans" cxnId="{30866741-D5C8-4A1A-9ABD-2C9797533697}">
      <dgm:prSet/>
      <dgm:spPr/>
      <dgm:t>
        <a:bodyPr/>
        <a:lstStyle/>
        <a:p>
          <a:endParaRPr lang="en-US"/>
        </a:p>
      </dgm:t>
    </dgm:pt>
    <dgm:pt modelId="{65A856E0-3D03-4BCA-A6D3-C163B474BBDE}" type="pres">
      <dgm:prSet presAssocID="{9B7360FE-4EA5-4B75-868E-5E2975A86294}" presName="outerComposite" presStyleCnt="0">
        <dgm:presLayoutVars>
          <dgm:chMax val="5"/>
          <dgm:dir/>
          <dgm:resizeHandles val="exact"/>
        </dgm:presLayoutVars>
      </dgm:prSet>
      <dgm:spPr/>
    </dgm:pt>
    <dgm:pt modelId="{8882FF93-92C8-4756-A34A-52F5B4C0DF5B}" type="pres">
      <dgm:prSet presAssocID="{9B7360FE-4EA5-4B75-868E-5E2975A86294}" presName="dummyMaxCanvas" presStyleCnt="0">
        <dgm:presLayoutVars/>
      </dgm:prSet>
      <dgm:spPr/>
    </dgm:pt>
    <dgm:pt modelId="{51F8BD7C-CE15-4A1A-94D6-90967109416F}" type="pres">
      <dgm:prSet presAssocID="{9B7360FE-4EA5-4B75-868E-5E2975A86294}" presName="FourNodes_1" presStyleLbl="node1" presStyleIdx="0" presStyleCnt="4">
        <dgm:presLayoutVars>
          <dgm:bulletEnabled val="1"/>
        </dgm:presLayoutVars>
      </dgm:prSet>
      <dgm:spPr/>
    </dgm:pt>
    <dgm:pt modelId="{4056204C-88C9-4402-8449-7AF715C641CA}" type="pres">
      <dgm:prSet presAssocID="{9B7360FE-4EA5-4B75-868E-5E2975A86294}" presName="FourNodes_2" presStyleLbl="node1" presStyleIdx="1" presStyleCnt="4">
        <dgm:presLayoutVars>
          <dgm:bulletEnabled val="1"/>
        </dgm:presLayoutVars>
      </dgm:prSet>
      <dgm:spPr/>
    </dgm:pt>
    <dgm:pt modelId="{808BAD06-85CF-493E-9CC4-4BFE02C2CD3A}" type="pres">
      <dgm:prSet presAssocID="{9B7360FE-4EA5-4B75-868E-5E2975A86294}" presName="FourNodes_3" presStyleLbl="node1" presStyleIdx="2" presStyleCnt="4">
        <dgm:presLayoutVars>
          <dgm:bulletEnabled val="1"/>
        </dgm:presLayoutVars>
      </dgm:prSet>
      <dgm:spPr/>
    </dgm:pt>
    <dgm:pt modelId="{CA840F3C-8726-4903-AD3A-B56F7A95EAB4}" type="pres">
      <dgm:prSet presAssocID="{9B7360FE-4EA5-4B75-868E-5E2975A86294}" presName="FourNodes_4" presStyleLbl="node1" presStyleIdx="3" presStyleCnt="4">
        <dgm:presLayoutVars>
          <dgm:bulletEnabled val="1"/>
        </dgm:presLayoutVars>
      </dgm:prSet>
      <dgm:spPr/>
    </dgm:pt>
    <dgm:pt modelId="{712F21E5-DD5C-414D-9BDF-28CC12E229AC}" type="pres">
      <dgm:prSet presAssocID="{9B7360FE-4EA5-4B75-868E-5E2975A86294}" presName="FourConn_1-2" presStyleLbl="fgAccFollowNode1" presStyleIdx="0" presStyleCnt="3">
        <dgm:presLayoutVars>
          <dgm:bulletEnabled val="1"/>
        </dgm:presLayoutVars>
      </dgm:prSet>
      <dgm:spPr/>
    </dgm:pt>
    <dgm:pt modelId="{743F573A-B903-4231-B0EE-2C8E8FD5332E}" type="pres">
      <dgm:prSet presAssocID="{9B7360FE-4EA5-4B75-868E-5E2975A86294}" presName="FourConn_2-3" presStyleLbl="fgAccFollowNode1" presStyleIdx="1" presStyleCnt="3">
        <dgm:presLayoutVars>
          <dgm:bulletEnabled val="1"/>
        </dgm:presLayoutVars>
      </dgm:prSet>
      <dgm:spPr/>
    </dgm:pt>
    <dgm:pt modelId="{DF2B07D5-F81A-4AEE-A752-E8F457354C31}" type="pres">
      <dgm:prSet presAssocID="{9B7360FE-4EA5-4B75-868E-5E2975A86294}" presName="FourConn_3-4" presStyleLbl="fgAccFollowNode1" presStyleIdx="2" presStyleCnt="3">
        <dgm:presLayoutVars>
          <dgm:bulletEnabled val="1"/>
        </dgm:presLayoutVars>
      </dgm:prSet>
      <dgm:spPr/>
    </dgm:pt>
    <dgm:pt modelId="{54D3F7B5-F901-40ED-B90D-D7B936C64EC5}" type="pres">
      <dgm:prSet presAssocID="{9B7360FE-4EA5-4B75-868E-5E2975A86294}" presName="FourNodes_1_text" presStyleLbl="node1" presStyleIdx="3" presStyleCnt="4">
        <dgm:presLayoutVars>
          <dgm:bulletEnabled val="1"/>
        </dgm:presLayoutVars>
      </dgm:prSet>
      <dgm:spPr/>
    </dgm:pt>
    <dgm:pt modelId="{41C2FE34-D7BD-4E41-86F3-46F82545FFAC}" type="pres">
      <dgm:prSet presAssocID="{9B7360FE-4EA5-4B75-868E-5E2975A86294}" presName="FourNodes_2_text" presStyleLbl="node1" presStyleIdx="3" presStyleCnt="4">
        <dgm:presLayoutVars>
          <dgm:bulletEnabled val="1"/>
        </dgm:presLayoutVars>
      </dgm:prSet>
      <dgm:spPr/>
    </dgm:pt>
    <dgm:pt modelId="{45A068EC-429B-4C5D-9970-EFCAF71190E8}" type="pres">
      <dgm:prSet presAssocID="{9B7360FE-4EA5-4B75-868E-5E2975A86294}" presName="FourNodes_3_text" presStyleLbl="node1" presStyleIdx="3" presStyleCnt="4">
        <dgm:presLayoutVars>
          <dgm:bulletEnabled val="1"/>
        </dgm:presLayoutVars>
      </dgm:prSet>
      <dgm:spPr/>
    </dgm:pt>
    <dgm:pt modelId="{A63726E2-1F82-453D-8793-15477BFE18FD}" type="pres">
      <dgm:prSet presAssocID="{9B7360FE-4EA5-4B75-868E-5E2975A86294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96484929-D4E0-43F7-AF0C-6F4E7326FF1C}" srcId="{9B7360FE-4EA5-4B75-868E-5E2975A86294}" destId="{258A01B1-7AFF-4DA4-B4A7-6E8E905DABF4}" srcOrd="2" destOrd="0" parTransId="{9DA572AF-6144-41DB-B6B1-A064C372F240}" sibTransId="{3277333D-B739-4411-880B-6AB6643C6922}"/>
    <dgm:cxn modelId="{7E41A829-3C7D-4623-A01F-56220F0C55B4}" type="presOf" srcId="{EF7F3B35-8C3B-4CF1-8DB7-6F001A5B2F22}" destId="{712F21E5-DD5C-414D-9BDF-28CC12E229AC}" srcOrd="0" destOrd="0" presId="urn:microsoft.com/office/officeart/2005/8/layout/vProcess5"/>
    <dgm:cxn modelId="{30866741-D5C8-4A1A-9ABD-2C9797533697}" srcId="{9B7360FE-4EA5-4B75-868E-5E2975A86294}" destId="{7B2F811F-AA06-4378-BC3F-C94F3AB878D9}" srcOrd="3" destOrd="0" parTransId="{48E1B709-26D2-4D0E-A676-07E74BC290EC}" sibTransId="{F27A6B9E-3E45-49F5-97C6-65BD7258682E}"/>
    <dgm:cxn modelId="{032C776B-07E3-416E-87A9-E136CDEBBFD4}" srcId="{9B7360FE-4EA5-4B75-868E-5E2975A86294}" destId="{65936C23-D2AA-4051-B9A4-89723D5D279B}" srcOrd="1" destOrd="0" parTransId="{4CCA7D03-2403-43AB-BB3F-10C3759C1CDD}" sibTransId="{7E1790EA-8D09-4037-99C9-301B315099D3}"/>
    <dgm:cxn modelId="{2AEB1888-93AD-4C08-B5E4-3697984A0532}" type="presOf" srcId="{7B2F811F-AA06-4378-BC3F-C94F3AB878D9}" destId="{CA840F3C-8726-4903-AD3A-B56F7A95EAB4}" srcOrd="0" destOrd="0" presId="urn:microsoft.com/office/officeart/2005/8/layout/vProcess5"/>
    <dgm:cxn modelId="{8DEC2A95-D98A-4C1F-933B-C020041EA49B}" type="presOf" srcId="{BD077A01-7044-4264-A760-009B321A4879}" destId="{51F8BD7C-CE15-4A1A-94D6-90967109416F}" srcOrd="0" destOrd="0" presId="urn:microsoft.com/office/officeart/2005/8/layout/vProcess5"/>
    <dgm:cxn modelId="{87781AA4-2F31-44EE-84AA-AD4AAE69B169}" type="presOf" srcId="{7B2F811F-AA06-4378-BC3F-C94F3AB878D9}" destId="{A63726E2-1F82-453D-8793-15477BFE18FD}" srcOrd="1" destOrd="0" presId="urn:microsoft.com/office/officeart/2005/8/layout/vProcess5"/>
    <dgm:cxn modelId="{FE96C8A6-10DF-4E8A-BD56-146877BCCEB3}" type="presOf" srcId="{258A01B1-7AFF-4DA4-B4A7-6E8E905DABF4}" destId="{808BAD06-85CF-493E-9CC4-4BFE02C2CD3A}" srcOrd="0" destOrd="0" presId="urn:microsoft.com/office/officeart/2005/8/layout/vProcess5"/>
    <dgm:cxn modelId="{1D9851AF-1447-4E87-9EFE-DACD950CC5CD}" type="presOf" srcId="{258A01B1-7AFF-4DA4-B4A7-6E8E905DABF4}" destId="{45A068EC-429B-4C5D-9970-EFCAF71190E8}" srcOrd="1" destOrd="0" presId="urn:microsoft.com/office/officeart/2005/8/layout/vProcess5"/>
    <dgm:cxn modelId="{6B0C0EC3-C3AB-4C22-95AA-86E856543DD0}" srcId="{9B7360FE-4EA5-4B75-868E-5E2975A86294}" destId="{BD077A01-7044-4264-A760-009B321A4879}" srcOrd="0" destOrd="0" parTransId="{4B3DE3CA-5DEB-489F-8469-2ACE8238FE82}" sibTransId="{EF7F3B35-8C3B-4CF1-8DB7-6F001A5B2F22}"/>
    <dgm:cxn modelId="{B97195C9-D6CA-4DA7-B49E-D19FFD3C7FB5}" type="presOf" srcId="{7E1790EA-8D09-4037-99C9-301B315099D3}" destId="{743F573A-B903-4231-B0EE-2C8E8FD5332E}" srcOrd="0" destOrd="0" presId="urn:microsoft.com/office/officeart/2005/8/layout/vProcess5"/>
    <dgm:cxn modelId="{B42B42CB-31D9-43DA-BD00-2526598C8BB6}" type="presOf" srcId="{65936C23-D2AA-4051-B9A4-89723D5D279B}" destId="{4056204C-88C9-4402-8449-7AF715C641CA}" srcOrd="0" destOrd="0" presId="urn:microsoft.com/office/officeart/2005/8/layout/vProcess5"/>
    <dgm:cxn modelId="{CE561DD0-7BAE-4CEC-985D-C1DBD65B7373}" type="presOf" srcId="{9B7360FE-4EA5-4B75-868E-5E2975A86294}" destId="{65A856E0-3D03-4BCA-A6D3-C163B474BBDE}" srcOrd="0" destOrd="0" presId="urn:microsoft.com/office/officeart/2005/8/layout/vProcess5"/>
    <dgm:cxn modelId="{DE62A0D7-7076-4022-A6A4-99478817EEC8}" type="presOf" srcId="{3277333D-B739-4411-880B-6AB6643C6922}" destId="{DF2B07D5-F81A-4AEE-A752-E8F457354C31}" srcOrd="0" destOrd="0" presId="urn:microsoft.com/office/officeart/2005/8/layout/vProcess5"/>
    <dgm:cxn modelId="{718215D9-1B97-471E-B9E3-29D7CBB7B660}" type="presOf" srcId="{65936C23-D2AA-4051-B9A4-89723D5D279B}" destId="{41C2FE34-D7BD-4E41-86F3-46F82545FFAC}" srcOrd="1" destOrd="0" presId="urn:microsoft.com/office/officeart/2005/8/layout/vProcess5"/>
    <dgm:cxn modelId="{B2FE8AF5-CE6E-4F14-9D53-C6C5DE055132}" type="presOf" srcId="{BD077A01-7044-4264-A760-009B321A4879}" destId="{54D3F7B5-F901-40ED-B90D-D7B936C64EC5}" srcOrd="1" destOrd="0" presId="urn:microsoft.com/office/officeart/2005/8/layout/vProcess5"/>
    <dgm:cxn modelId="{007AE420-3587-44EA-B2E4-96D642B3D2E5}" type="presParOf" srcId="{65A856E0-3D03-4BCA-A6D3-C163B474BBDE}" destId="{8882FF93-92C8-4756-A34A-52F5B4C0DF5B}" srcOrd="0" destOrd="0" presId="urn:microsoft.com/office/officeart/2005/8/layout/vProcess5"/>
    <dgm:cxn modelId="{1F4A4B59-FE20-460B-9341-F23E011E17B3}" type="presParOf" srcId="{65A856E0-3D03-4BCA-A6D3-C163B474BBDE}" destId="{51F8BD7C-CE15-4A1A-94D6-90967109416F}" srcOrd="1" destOrd="0" presId="urn:microsoft.com/office/officeart/2005/8/layout/vProcess5"/>
    <dgm:cxn modelId="{C93F7689-94D5-46F5-9BA8-6CC1AB9AEE0A}" type="presParOf" srcId="{65A856E0-3D03-4BCA-A6D3-C163B474BBDE}" destId="{4056204C-88C9-4402-8449-7AF715C641CA}" srcOrd="2" destOrd="0" presId="urn:microsoft.com/office/officeart/2005/8/layout/vProcess5"/>
    <dgm:cxn modelId="{D2802820-EB38-488C-9BAC-9850CE17C880}" type="presParOf" srcId="{65A856E0-3D03-4BCA-A6D3-C163B474BBDE}" destId="{808BAD06-85CF-493E-9CC4-4BFE02C2CD3A}" srcOrd="3" destOrd="0" presId="urn:microsoft.com/office/officeart/2005/8/layout/vProcess5"/>
    <dgm:cxn modelId="{8EB439F8-47E1-43FB-BFB6-DBF1CFB02CA2}" type="presParOf" srcId="{65A856E0-3D03-4BCA-A6D3-C163B474BBDE}" destId="{CA840F3C-8726-4903-AD3A-B56F7A95EAB4}" srcOrd="4" destOrd="0" presId="urn:microsoft.com/office/officeart/2005/8/layout/vProcess5"/>
    <dgm:cxn modelId="{E6643B8F-CD36-4F7B-AB9F-D229C892836E}" type="presParOf" srcId="{65A856E0-3D03-4BCA-A6D3-C163B474BBDE}" destId="{712F21E5-DD5C-414D-9BDF-28CC12E229AC}" srcOrd="5" destOrd="0" presId="urn:microsoft.com/office/officeart/2005/8/layout/vProcess5"/>
    <dgm:cxn modelId="{72FD12ED-8383-40E4-8A0E-CF36968DD527}" type="presParOf" srcId="{65A856E0-3D03-4BCA-A6D3-C163B474BBDE}" destId="{743F573A-B903-4231-B0EE-2C8E8FD5332E}" srcOrd="6" destOrd="0" presId="urn:microsoft.com/office/officeart/2005/8/layout/vProcess5"/>
    <dgm:cxn modelId="{E4805ADC-0E49-4654-8D59-C2AE121420FD}" type="presParOf" srcId="{65A856E0-3D03-4BCA-A6D3-C163B474BBDE}" destId="{DF2B07D5-F81A-4AEE-A752-E8F457354C31}" srcOrd="7" destOrd="0" presId="urn:microsoft.com/office/officeart/2005/8/layout/vProcess5"/>
    <dgm:cxn modelId="{95184D9C-B07F-4ACD-86F3-1E3F082830DB}" type="presParOf" srcId="{65A856E0-3D03-4BCA-A6D3-C163B474BBDE}" destId="{54D3F7B5-F901-40ED-B90D-D7B936C64EC5}" srcOrd="8" destOrd="0" presId="urn:microsoft.com/office/officeart/2005/8/layout/vProcess5"/>
    <dgm:cxn modelId="{117612C1-8012-4E14-A4A2-6D0DE37493BD}" type="presParOf" srcId="{65A856E0-3D03-4BCA-A6D3-C163B474BBDE}" destId="{41C2FE34-D7BD-4E41-86F3-46F82545FFAC}" srcOrd="9" destOrd="0" presId="urn:microsoft.com/office/officeart/2005/8/layout/vProcess5"/>
    <dgm:cxn modelId="{C0B30721-4769-4E4D-9E4C-D77783130003}" type="presParOf" srcId="{65A856E0-3D03-4BCA-A6D3-C163B474BBDE}" destId="{45A068EC-429B-4C5D-9970-EFCAF71190E8}" srcOrd="10" destOrd="0" presId="urn:microsoft.com/office/officeart/2005/8/layout/vProcess5"/>
    <dgm:cxn modelId="{B2E27BCA-6151-42D2-92DF-E7A89CA45A90}" type="presParOf" srcId="{65A856E0-3D03-4BCA-A6D3-C163B474BBDE}" destId="{A63726E2-1F82-453D-8793-15477BFE18FD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F3B38D-2226-43FC-977E-A90A86BB5587}">
      <dsp:nvSpPr>
        <dsp:cNvPr id="0" name=""/>
        <dsp:cNvSpPr/>
      </dsp:nvSpPr>
      <dsp:spPr>
        <a:xfrm>
          <a:off x="3779" y="780856"/>
          <a:ext cx="1841764" cy="11695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071AE7-C16E-4EFD-8246-64F2EC4E4550}">
      <dsp:nvSpPr>
        <dsp:cNvPr id="0" name=""/>
        <dsp:cNvSpPr/>
      </dsp:nvSpPr>
      <dsp:spPr>
        <a:xfrm>
          <a:off x="208420" y="975265"/>
          <a:ext cx="1841764" cy="11695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Maintains The History Of Your Commits</a:t>
          </a:r>
        </a:p>
      </dsp:txBody>
      <dsp:txXfrm>
        <a:off x="242674" y="1009519"/>
        <a:ext cx="1773256" cy="1101012"/>
      </dsp:txXfrm>
    </dsp:sp>
    <dsp:sp modelId="{B7FA325E-38D3-429D-AD43-F9249DBAADDD}">
      <dsp:nvSpPr>
        <dsp:cNvPr id="0" name=""/>
        <dsp:cNvSpPr/>
      </dsp:nvSpPr>
      <dsp:spPr>
        <a:xfrm>
          <a:off x="2254824" y="780856"/>
          <a:ext cx="1841764" cy="11695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4FF047-7C99-4A3D-A57E-3E62AF532379}">
      <dsp:nvSpPr>
        <dsp:cNvPr id="0" name=""/>
        <dsp:cNvSpPr/>
      </dsp:nvSpPr>
      <dsp:spPr>
        <a:xfrm>
          <a:off x="2459465" y="975265"/>
          <a:ext cx="1841764" cy="11695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Have To Have One For Every Project You Are Working On</a:t>
          </a:r>
        </a:p>
      </dsp:txBody>
      <dsp:txXfrm>
        <a:off x="2493719" y="1009519"/>
        <a:ext cx="1773256" cy="1101012"/>
      </dsp:txXfrm>
    </dsp:sp>
    <dsp:sp modelId="{09AA4B1F-961F-4D36-8920-2C5AEDD67429}">
      <dsp:nvSpPr>
        <dsp:cNvPr id="0" name=""/>
        <dsp:cNvSpPr/>
      </dsp:nvSpPr>
      <dsp:spPr>
        <a:xfrm>
          <a:off x="4505869" y="780856"/>
          <a:ext cx="1841764" cy="11695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72154B-44B6-44C6-86A2-07BC36B53586}">
      <dsp:nvSpPr>
        <dsp:cNvPr id="0" name=""/>
        <dsp:cNvSpPr/>
      </dsp:nvSpPr>
      <dsp:spPr>
        <a:xfrm>
          <a:off x="4710510" y="975265"/>
          <a:ext cx="1841764" cy="11695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Keeps Track Of Branches (Experiments W/ Code</a:t>
          </a:r>
        </a:p>
      </dsp:txBody>
      <dsp:txXfrm>
        <a:off x="4744764" y="1009519"/>
        <a:ext cx="1773256" cy="1101012"/>
      </dsp:txXfrm>
    </dsp:sp>
    <dsp:sp modelId="{A0553F74-B0F2-4BD1-91E8-B65FB1CFB840}">
      <dsp:nvSpPr>
        <dsp:cNvPr id="0" name=""/>
        <dsp:cNvSpPr/>
      </dsp:nvSpPr>
      <dsp:spPr>
        <a:xfrm>
          <a:off x="6756914" y="780856"/>
          <a:ext cx="1841764" cy="11695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8DDB4F-D4EB-473A-9E6E-6C36EC1B91ED}">
      <dsp:nvSpPr>
        <dsp:cNvPr id="0" name=""/>
        <dsp:cNvSpPr/>
      </dsp:nvSpPr>
      <dsp:spPr>
        <a:xfrm>
          <a:off x="6961555" y="975265"/>
          <a:ext cx="1841764" cy="11695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Keeps Track Of Remote Repositories (Local To Remote In Cloud)</a:t>
          </a:r>
        </a:p>
      </dsp:txBody>
      <dsp:txXfrm>
        <a:off x="6995809" y="1009519"/>
        <a:ext cx="1773256" cy="1101012"/>
      </dsp:txXfrm>
    </dsp:sp>
    <dsp:sp modelId="{A8E62080-BCFC-48FB-9EF2-ABD723214AD3}">
      <dsp:nvSpPr>
        <dsp:cNvPr id="0" name=""/>
        <dsp:cNvSpPr/>
      </dsp:nvSpPr>
      <dsp:spPr>
        <a:xfrm>
          <a:off x="9007959" y="780856"/>
          <a:ext cx="1841764" cy="11695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67AC53-A212-476F-8179-AEFFEA5A5CA5}">
      <dsp:nvSpPr>
        <dsp:cNvPr id="0" name=""/>
        <dsp:cNvSpPr/>
      </dsp:nvSpPr>
      <dsp:spPr>
        <a:xfrm>
          <a:off x="9212600" y="975265"/>
          <a:ext cx="1841764" cy="11695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Gives You Everything Needed To Connect To A GitHub Account</a:t>
          </a:r>
        </a:p>
      </dsp:txBody>
      <dsp:txXfrm>
        <a:off x="9246854" y="1009519"/>
        <a:ext cx="1773256" cy="110101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0BC638-5A84-47C5-90E5-F817389FF047}">
      <dsp:nvSpPr>
        <dsp:cNvPr id="0" name=""/>
        <dsp:cNvSpPr/>
      </dsp:nvSpPr>
      <dsp:spPr>
        <a:xfrm>
          <a:off x="0" y="2665"/>
          <a:ext cx="8422550" cy="56781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B21A76-C09B-4728-86FC-CD8FB42C8851}">
      <dsp:nvSpPr>
        <dsp:cNvPr id="0" name=""/>
        <dsp:cNvSpPr/>
      </dsp:nvSpPr>
      <dsp:spPr>
        <a:xfrm>
          <a:off x="171762" y="130423"/>
          <a:ext cx="312296" cy="31229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9B2943-C4BC-4129-93CC-7283370045D6}">
      <dsp:nvSpPr>
        <dsp:cNvPr id="0" name=""/>
        <dsp:cNvSpPr/>
      </dsp:nvSpPr>
      <dsp:spPr>
        <a:xfrm>
          <a:off x="655822" y="2665"/>
          <a:ext cx="7766727" cy="5678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093" tIns="60093" rIns="60093" bIns="60093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Go Home (Three Tab Top Left Corner)</a:t>
          </a:r>
        </a:p>
      </dsp:txBody>
      <dsp:txXfrm>
        <a:off x="655822" y="2665"/>
        <a:ext cx="7766727" cy="567811"/>
      </dsp:txXfrm>
    </dsp:sp>
    <dsp:sp modelId="{6C8217BC-B0CB-4C3B-95BA-42D013C40F3C}">
      <dsp:nvSpPr>
        <dsp:cNvPr id="0" name=""/>
        <dsp:cNvSpPr/>
      </dsp:nvSpPr>
      <dsp:spPr>
        <a:xfrm>
          <a:off x="0" y="712430"/>
          <a:ext cx="8422550" cy="56781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86D36D-635A-4DF7-83C4-B50FB48F5D60}">
      <dsp:nvSpPr>
        <dsp:cNvPr id="0" name=""/>
        <dsp:cNvSpPr/>
      </dsp:nvSpPr>
      <dsp:spPr>
        <a:xfrm>
          <a:off x="171762" y="840187"/>
          <a:ext cx="312296" cy="31229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71B1F5-2DA7-453E-9437-B1817AC94043}">
      <dsp:nvSpPr>
        <dsp:cNvPr id="0" name=""/>
        <dsp:cNvSpPr/>
      </dsp:nvSpPr>
      <dsp:spPr>
        <a:xfrm>
          <a:off x="655822" y="712430"/>
          <a:ext cx="7766727" cy="5678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093" tIns="60093" rIns="60093" bIns="60093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Open Project </a:t>
          </a:r>
        </a:p>
      </dsp:txBody>
      <dsp:txXfrm>
        <a:off x="655822" y="712430"/>
        <a:ext cx="7766727" cy="567811"/>
      </dsp:txXfrm>
    </dsp:sp>
    <dsp:sp modelId="{0CC31C93-FF8F-46E4-AE00-61821180FA03}">
      <dsp:nvSpPr>
        <dsp:cNvPr id="0" name=""/>
        <dsp:cNvSpPr/>
      </dsp:nvSpPr>
      <dsp:spPr>
        <a:xfrm>
          <a:off x="0" y="1422194"/>
          <a:ext cx="8422550" cy="56781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54F9BA-73F8-452F-BD4C-1C2B66D17250}">
      <dsp:nvSpPr>
        <dsp:cNvPr id="0" name=""/>
        <dsp:cNvSpPr/>
      </dsp:nvSpPr>
      <dsp:spPr>
        <a:xfrm>
          <a:off x="171762" y="1549951"/>
          <a:ext cx="312296" cy="31229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EB3A6F-A519-4880-892A-CBAC62EAF0F9}">
      <dsp:nvSpPr>
        <dsp:cNvPr id="0" name=""/>
        <dsp:cNvSpPr/>
      </dsp:nvSpPr>
      <dsp:spPr>
        <a:xfrm>
          <a:off x="655822" y="1422194"/>
          <a:ext cx="7766727" cy="5678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093" tIns="60093" rIns="60093" bIns="60093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Click Code Dropdown (URL Points To Your Repository)</a:t>
          </a:r>
        </a:p>
      </dsp:txBody>
      <dsp:txXfrm>
        <a:off x="655822" y="1422194"/>
        <a:ext cx="7766727" cy="567811"/>
      </dsp:txXfrm>
    </dsp:sp>
    <dsp:sp modelId="{C5686C14-7665-43EF-90A2-3E1A2B1EB345}">
      <dsp:nvSpPr>
        <dsp:cNvPr id="0" name=""/>
        <dsp:cNvSpPr/>
      </dsp:nvSpPr>
      <dsp:spPr>
        <a:xfrm>
          <a:off x="0" y="2131958"/>
          <a:ext cx="8422550" cy="56781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7DBAC7-C3AD-49EE-A2D2-76FDDED03FF5}">
      <dsp:nvSpPr>
        <dsp:cNvPr id="0" name=""/>
        <dsp:cNvSpPr/>
      </dsp:nvSpPr>
      <dsp:spPr>
        <a:xfrm>
          <a:off x="171762" y="2259716"/>
          <a:ext cx="312296" cy="31229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C7D178-53F1-49EF-8D68-D9A03299B7A6}">
      <dsp:nvSpPr>
        <dsp:cNvPr id="0" name=""/>
        <dsp:cNvSpPr/>
      </dsp:nvSpPr>
      <dsp:spPr>
        <a:xfrm>
          <a:off x="655822" y="2131958"/>
          <a:ext cx="7766727" cy="5678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093" tIns="60093" rIns="60093" bIns="60093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Copy The URL</a:t>
          </a:r>
        </a:p>
      </dsp:txBody>
      <dsp:txXfrm>
        <a:off x="655822" y="2131958"/>
        <a:ext cx="7766727" cy="567811"/>
      </dsp:txXfrm>
    </dsp:sp>
    <dsp:sp modelId="{4B18E62D-007F-4C1D-BADE-214EEAB88D60}">
      <dsp:nvSpPr>
        <dsp:cNvPr id="0" name=""/>
        <dsp:cNvSpPr/>
      </dsp:nvSpPr>
      <dsp:spPr>
        <a:xfrm>
          <a:off x="0" y="2841722"/>
          <a:ext cx="8422550" cy="56781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790941-5F60-4946-947F-9A2B1E903FBD}">
      <dsp:nvSpPr>
        <dsp:cNvPr id="0" name=""/>
        <dsp:cNvSpPr/>
      </dsp:nvSpPr>
      <dsp:spPr>
        <a:xfrm>
          <a:off x="171762" y="2969480"/>
          <a:ext cx="312296" cy="31229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AC6908-F23D-4D49-9383-83126C8BA714}">
      <dsp:nvSpPr>
        <dsp:cNvPr id="0" name=""/>
        <dsp:cNvSpPr/>
      </dsp:nvSpPr>
      <dsp:spPr>
        <a:xfrm>
          <a:off x="655822" y="2841722"/>
          <a:ext cx="7766727" cy="5678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093" tIns="60093" rIns="60093" bIns="60093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Git Clone – Now We Can Take A Copy Of That Repository &amp; Bring It Over To Our Local Machine</a:t>
          </a:r>
        </a:p>
      </dsp:txBody>
      <dsp:txXfrm>
        <a:off x="655822" y="2841722"/>
        <a:ext cx="7766727" cy="56781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1565D7-FF9C-41DC-B3CE-9FD4B2D7427E}">
      <dsp:nvSpPr>
        <dsp:cNvPr id="0" name=""/>
        <dsp:cNvSpPr/>
      </dsp:nvSpPr>
      <dsp:spPr>
        <a:xfrm>
          <a:off x="0" y="260963"/>
          <a:ext cx="10611678" cy="6388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The 1</a:t>
          </a:r>
          <a:r>
            <a:rPr lang="en-US" sz="2600" kern="1200" baseline="30000"/>
            <a:t>st</a:t>
          </a:r>
          <a:r>
            <a:rPr lang="en-US" sz="2600" kern="1200"/>
            <a:t> time you run git on your computer you need to tell it who you are.</a:t>
          </a:r>
        </a:p>
      </dsp:txBody>
      <dsp:txXfrm>
        <a:off x="31185" y="292148"/>
        <a:ext cx="10549308" cy="576450"/>
      </dsp:txXfrm>
    </dsp:sp>
    <dsp:sp modelId="{5C085E05-5BD2-47B3-9F14-E10AA1CECE57}">
      <dsp:nvSpPr>
        <dsp:cNvPr id="0" name=""/>
        <dsp:cNvSpPr/>
      </dsp:nvSpPr>
      <dsp:spPr>
        <a:xfrm>
          <a:off x="0" y="974664"/>
          <a:ext cx="10611678" cy="6388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Email</a:t>
          </a:r>
        </a:p>
      </dsp:txBody>
      <dsp:txXfrm>
        <a:off x="31185" y="1005849"/>
        <a:ext cx="10549308" cy="576450"/>
      </dsp:txXfrm>
    </dsp:sp>
    <dsp:sp modelId="{E2A9B3EB-060F-42BD-BD0D-CAC758CFC109}">
      <dsp:nvSpPr>
        <dsp:cNvPr id="0" name=""/>
        <dsp:cNvSpPr/>
      </dsp:nvSpPr>
      <dsp:spPr>
        <a:xfrm>
          <a:off x="0" y="1688364"/>
          <a:ext cx="10611678" cy="6388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Name</a:t>
          </a:r>
        </a:p>
      </dsp:txBody>
      <dsp:txXfrm>
        <a:off x="31185" y="1719549"/>
        <a:ext cx="10549308" cy="576450"/>
      </dsp:txXfrm>
    </dsp:sp>
    <dsp:sp modelId="{DADBFFBD-DE82-429A-9C9A-F8257D8DBFC3}">
      <dsp:nvSpPr>
        <dsp:cNvPr id="0" name=""/>
        <dsp:cNvSpPr/>
      </dsp:nvSpPr>
      <dsp:spPr>
        <a:xfrm>
          <a:off x="0" y="2402064"/>
          <a:ext cx="10611678" cy="6388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Tells your boss who made the changes</a:t>
          </a:r>
        </a:p>
      </dsp:txBody>
      <dsp:txXfrm>
        <a:off x="31185" y="2433249"/>
        <a:ext cx="10549308" cy="576450"/>
      </dsp:txXfrm>
    </dsp:sp>
    <dsp:sp modelId="{D82D3793-7458-433F-9A86-B8564B31E5CA}">
      <dsp:nvSpPr>
        <dsp:cNvPr id="0" name=""/>
        <dsp:cNvSpPr/>
      </dsp:nvSpPr>
      <dsp:spPr>
        <a:xfrm>
          <a:off x="0" y="3040884"/>
          <a:ext cx="10611678" cy="10494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6921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Open PowerShell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git config –global </a:t>
          </a:r>
          <a:r>
            <a:rPr lang="en-US" sz="2000" kern="1200" dirty="0" err="1"/>
            <a:t>user.email</a:t>
          </a:r>
          <a:r>
            <a:rPr lang="en-US" sz="2000" kern="1200" dirty="0"/>
            <a:t> “yourGetHubEmail.com”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git config –global user.name “yourName”</a:t>
          </a:r>
        </a:p>
      </dsp:txBody>
      <dsp:txXfrm>
        <a:off x="0" y="3040884"/>
        <a:ext cx="10611678" cy="104949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F8BD7C-CE15-4A1A-94D6-90967109416F}">
      <dsp:nvSpPr>
        <dsp:cNvPr id="0" name=""/>
        <dsp:cNvSpPr/>
      </dsp:nvSpPr>
      <dsp:spPr>
        <a:xfrm>
          <a:off x="0" y="0"/>
          <a:ext cx="6914984" cy="9572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new-item “Charlie.txt” (Create New Text File)</a:t>
          </a:r>
        </a:p>
      </dsp:txBody>
      <dsp:txXfrm>
        <a:off x="28038" y="28038"/>
        <a:ext cx="5801097" cy="901218"/>
      </dsp:txXfrm>
    </dsp:sp>
    <dsp:sp modelId="{4056204C-88C9-4402-8449-7AF715C641CA}">
      <dsp:nvSpPr>
        <dsp:cNvPr id="0" name=""/>
        <dsp:cNvSpPr/>
      </dsp:nvSpPr>
      <dsp:spPr>
        <a:xfrm>
          <a:off x="579129" y="1131347"/>
          <a:ext cx="6914984" cy="9572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git add . (Adds All Changes / New Files to Index)</a:t>
          </a:r>
        </a:p>
      </dsp:txBody>
      <dsp:txXfrm>
        <a:off x="607167" y="1159385"/>
        <a:ext cx="5657536" cy="901218"/>
      </dsp:txXfrm>
    </dsp:sp>
    <dsp:sp modelId="{808BAD06-85CF-493E-9CC4-4BFE02C2CD3A}">
      <dsp:nvSpPr>
        <dsp:cNvPr id="0" name=""/>
        <dsp:cNvSpPr/>
      </dsp:nvSpPr>
      <dsp:spPr>
        <a:xfrm>
          <a:off x="1149616" y="2262695"/>
          <a:ext cx="6914984" cy="9572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git commit –m “third commit”  (Commit To Push)</a:t>
          </a:r>
        </a:p>
      </dsp:txBody>
      <dsp:txXfrm>
        <a:off x="1177654" y="2290733"/>
        <a:ext cx="5666180" cy="901218"/>
      </dsp:txXfrm>
    </dsp:sp>
    <dsp:sp modelId="{CA840F3C-8726-4903-AD3A-B56F7A95EAB4}">
      <dsp:nvSpPr>
        <dsp:cNvPr id="0" name=""/>
        <dsp:cNvSpPr/>
      </dsp:nvSpPr>
      <dsp:spPr>
        <a:xfrm>
          <a:off x="1728746" y="3394043"/>
          <a:ext cx="6914984" cy="9572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git push (Push Changes To GitHub)</a:t>
          </a:r>
        </a:p>
      </dsp:txBody>
      <dsp:txXfrm>
        <a:off x="1756784" y="3422081"/>
        <a:ext cx="5657536" cy="901218"/>
      </dsp:txXfrm>
    </dsp:sp>
    <dsp:sp modelId="{712F21E5-DD5C-414D-9BDF-28CC12E229AC}">
      <dsp:nvSpPr>
        <dsp:cNvPr id="0" name=""/>
        <dsp:cNvSpPr/>
      </dsp:nvSpPr>
      <dsp:spPr>
        <a:xfrm>
          <a:off x="6292742" y="733200"/>
          <a:ext cx="622241" cy="622241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6432746" y="733200"/>
        <a:ext cx="342233" cy="468236"/>
      </dsp:txXfrm>
    </dsp:sp>
    <dsp:sp modelId="{743F573A-B903-4231-B0EE-2C8E8FD5332E}">
      <dsp:nvSpPr>
        <dsp:cNvPr id="0" name=""/>
        <dsp:cNvSpPr/>
      </dsp:nvSpPr>
      <dsp:spPr>
        <a:xfrm>
          <a:off x="6871872" y="1864548"/>
          <a:ext cx="622241" cy="622241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7011876" y="1864548"/>
        <a:ext cx="342233" cy="468236"/>
      </dsp:txXfrm>
    </dsp:sp>
    <dsp:sp modelId="{DF2B07D5-F81A-4AEE-A752-E8F457354C31}">
      <dsp:nvSpPr>
        <dsp:cNvPr id="0" name=""/>
        <dsp:cNvSpPr/>
      </dsp:nvSpPr>
      <dsp:spPr>
        <a:xfrm>
          <a:off x="7442358" y="2995896"/>
          <a:ext cx="622241" cy="622241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7582362" y="2995896"/>
        <a:ext cx="342233" cy="4682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D394DA-56AE-4D1D-9876-7C8B6A37420B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202EEF-A7E0-4B11-9905-8AEFEC87D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629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202EEF-A7E0-4B11-9905-8AEFEC87D93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3655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1C6FD-BB01-42EE-A34C-50973F6EFA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181C31-3178-658F-10A0-446A4040E8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3E53F5-D01A-8782-1F42-69C3FDE15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3E132-71B5-4FE0-AADE-089BA2720B0D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248FB9-A4A1-FE4D-BA98-4537E3902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C85710-CF55-0466-8301-89F9229D3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F25D5-4B5E-422E-938E-58785A97A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666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F9339-C16F-6F1A-FA58-6DD0C7EF5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9961FA-A4AD-7C27-527A-093F1D11D1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DF63D6-05EE-A7F4-B442-D2F9C4B4A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3E132-71B5-4FE0-AADE-089BA2720B0D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4926A4-A768-9EA7-ABF2-1B4719945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B2166A-9615-C6E1-714F-DA8150561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F25D5-4B5E-422E-938E-58785A97A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157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9380BB-5104-AE1B-E87F-3668B9ADBB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27DA39-4B62-ADF6-6140-76E7568C89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B08043-42B6-D522-C64E-EE4B1BB17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3E132-71B5-4FE0-AADE-089BA2720B0D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87F775-C57F-13E2-C9C4-8306A87C2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1B9424-AACF-A07A-F8D1-D88E756F5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F25D5-4B5E-422E-938E-58785A97A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455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19AC6-56C3-4DD5-F111-D6A6ED307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04A25D-5E63-7A1B-D06E-2EFEF89E03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30F376-3CB0-79BD-2F98-9C41B5F65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3E132-71B5-4FE0-AADE-089BA2720B0D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C210C5-7CC1-1AA2-2796-D593D2A17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E60B4B-4F01-571D-792F-857088C9D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F25D5-4B5E-422E-938E-58785A97A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465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7F730-0A7E-9FE6-0F5D-0AF4F9DFC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6CDD4F-CDCB-DB03-0FE5-3285A9F0B9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FBB15D-21AC-0D46-89BB-28C62E162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3E132-71B5-4FE0-AADE-089BA2720B0D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3B6105-D0B0-4751-024E-618281935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5F597A-7189-9979-557D-B1134BA01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F25D5-4B5E-422E-938E-58785A97A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887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42408-B70A-8901-4407-7AA7EAAD8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06030D-2501-3752-AC7B-7D83B846E2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6EE343-551D-6ED7-E75E-A3D93B60DC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92D30B-C2D2-9528-207B-378C9CA70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3E132-71B5-4FE0-AADE-089BA2720B0D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A0DD8-C36B-C25D-B479-5EE2B184F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1095E9-28F6-5703-2D9D-AF5950233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F25D5-4B5E-422E-938E-58785A97A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582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DD251-AF78-1AC5-C479-7197ACE1A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ACB31B-3FAE-667C-2A7A-0CAB3E0F9B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6991EF-964C-7892-1403-89CE215103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CD3021-D502-09C5-C964-DA5EFB09E2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97030D-D540-3D4E-2800-0F5EAF57D5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62468A-F834-0239-BAB7-1FB7A0C9B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3E132-71B5-4FE0-AADE-089BA2720B0D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E5FD7E-F958-6D19-BA7B-58A6761BC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99DE8D-943C-D717-8559-02FD49947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F25D5-4B5E-422E-938E-58785A97A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606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10046-FE4A-8019-B6DB-60FB134F1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39D71C-4474-9406-CCF6-91D117745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3E132-71B5-4FE0-AADE-089BA2720B0D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87CF52-929F-A3B4-BFC3-E480F34B7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B9C7F9-595E-2A2F-BF8B-41C7EB180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F25D5-4B5E-422E-938E-58785A97A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293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1F1A62-6C97-685E-9068-2C99F1DB9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3E132-71B5-4FE0-AADE-089BA2720B0D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AF339E-6FFA-058E-83CB-FD9A0BDAC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DD9ACE-3564-87C9-0176-B33C2F6EC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F25D5-4B5E-422E-938E-58785A97A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777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C6A23-EB99-BF39-C915-75ABCC8A2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3F7F9-68A0-CCA4-0CB0-18A091B59D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CE3320-A5E0-704A-532D-92E1F86D04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E9E597-7C92-154C-40FD-ABC1D1409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3E132-71B5-4FE0-AADE-089BA2720B0D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2A8ADD-FAC6-2A7C-0257-5186E6D9E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638999-9908-11E2-2CCE-5361C7A74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F25D5-4B5E-422E-938E-58785A97A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333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2C9E0-D6B9-14FA-1C76-F51C00456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077D7F-904B-3AE8-C02C-5BA24BD9DE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B5CD90-1E1D-C529-854F-3D5FEC1781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BF7E62-BB49-AA0D-FB67-0CF54DAD8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3E132-71B5-4FE0-AADE-089BA2720B0D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83C770-04B1-D062-80D4-C256DFF8C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44AC25-C0B5-ACE0-CBE0-CB77CE540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F25D5-4B5E-422E-938E-58785A97A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266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B7C8AD-5B33-F41C-5ED7-DE98CD396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B486EE-B4DD-C53A-8808-1F91BA6699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8A834D-72F9-24E8-0221-C1FD3BC436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313E132-71B5-4FE0-AADE-089BA2720B0D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9F250A-177F-C069-654D-5092DAEB6D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40A2F4-7CAA-3A10-E2E3-F87B970FFB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49F25D5-4B5E-422E-938E-58785A97A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537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26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11" Type="http://schemas.openxmlformats.org/officeDocument/2006/relationships/image" Target="../media/image14.png"/><Relationship Id="rId5" Type="http://schemas.openxmlformats.org/officeDocument/2006/relationships/diagramColors" Target="../diagrams/colors2.xml"/><Relationship Id="rId10" Type="http://schemas.openxmlformats.org/officeDocument/2006/relationships/image" Target="../media/image29.png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2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280F3-554B-0701-F227-C015042775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1999" cy="1073888"/>
          </a:xfrm>
          <a:solidFill>
            <a:schemeClr val="tx1"/>
          </a:solidFill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Introduction to Git and GitHub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1E8C0F-29E6-4C1D-FB62-D2BA1D680C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75614" y="1222744"/>
            <a:ext cx="9507278" cy="5486400"/>
          </a:xfrm>
          <a:solidFill>
            <a:srgbClr val="FF0000"/>
          </a:solidFill>
        </p:spPr>
        <p:txBody>
          <a:bodyPr>
            <a:normAutofit lnSpcReduction="10000"/>
          </a:bodyPr>
          <a:lstStyle/>
          <a:p>
            <a:r>
              <a:rPr lang="en-US" sz="3800" b="1" dirty="0"/>
              <a:t>What is Git?</a:t>
            </a:r>
            <a:endParaRPr lang="en-US" sz="3800" dirty="0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3800" i="1" dirty="0"/>
              <a:t>Version control system that tracks code changes.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3800" i="1" dirty="0"/>
              <a:t>Snapshot – Save Point in Video Game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3800" i="1" dirty="0"/>
              <a:t>Open Source – Free To Use</a:t>
            </a:r>
            <a:endParaRPr lang="en-US" sz="3800" dirty="0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3800" i="1" dirty="0"/>
              <a:t>Distributed -Helps collaborate with others and manage project versions.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3800" i="1" dirty="0"/>
              <a:t>90-95% Of Professional Development Teams Use Git And </a:t>
            </a:r>
            <a:r>
              <a:rPr lang="en-US" sz="3800" i="1" dirty="0" err="1"/>
              <a:t>Github</a:t>
            </a:r>
            <a:r>
              <a:rPr lang="en-US" sz="3800" i="1" dirty="0"/>
              <a:t> As Their Version Control System</a:t>
            </a:r>
          </a:p>
          <a:p>
            <a:endParaRPr lang="en-US" sz="6000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EFD05E-99A6-DDFB-162B-9B6F476F92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274" y="2784490"/>
            <a:ext cx="2147777" cy="2147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3898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B0129-46F1-5C8D-1EAE-1D930E4FF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New File On Local Machine (2</a:t>
            </a:r>
            <a:r>
              <a:rPr lang="en-US" baseline="30000" dirty="0"/>
              <a:t>nd</a:t>
            </a:r>
            <a:r>
              <a:rPr lang="en-US" dirty="0"/>
              <a:t>)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FDACB1F-BCB2-3B59-1E5B-0A90E597A893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838200" y="1825625"/>
          <a:ext cx="864373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1364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8C87AA-397C-551D-7D64-22D0C36B47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84D25-59A5-2816-92DC-FE25214AE5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1999" cy="1073888"/>
          </a:xfrm>
          <a:solidFill>
            <a:schemeClr val="tx1"/>
          </a:solidFill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Introduction to Git and GitHub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B08381-D7F4-3821-4BE9-E7DB82F4BC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75614" y="1222744"/>
            <a:ext cx="9507278" cy="5486400"/>
          </a:xfrm>
          <a:solidFill>
            <a:srgbClr val="FF0000"/>
          </a:solidFill>
        </p:spPr>
        <p:txBody>
          <a:bodyPr>
            <a:normAutofit fontScale="62500" lnSpcReduction="20000"/>
          </a:bodyPr>
          <a:lstStyle/>
          <a:p>
            <a:r>
              <a:rPr lang="en-US" sz="3800" b="1" dirty="0"/>
              <a:t>What is GitHub?</a:t>
            </a:r>
            <a:endParaRPr lang="en-US" sz="3800" dirty="0"/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sz="5800" dirty="0"/>
              <a:t>Took Git, Put On A Server &amp; </a:t>
            </a:r>
            <a:r>
              <a:rPr lang="en-US" sz="5800" dirty="0" err="1"/>
              <a:t>Connescted</a:t>
            </a:r>
            <a:r>
              <a:rPr lang="en-US" sz="5800" dirty="0"/>
              <a:t> It To The Internet.</a:t>
            </a:r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sz="5800" dirty="0"/>
              <a:t>Makes It Easy To Connect To A Git Repo And Share Code With Others.</a:t>
            </a:r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sz="5800" dirty="0"/>
              <a:t>Git Has No Security Built In</a:t>
            </a:r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sz="5800" dirty="0"/>
              <a:t>Enterprises Want To Control Who Sees Their Code (Authentication Services.</a:t>
            </a:r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sz="5800" dirty="0"/>
              <a:t>Pull Requests – Makes Sure A Senior Sees Changes Before Allowing Changes To Go To Main Branch</a:t>
            </a:r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sz="5800" dirty="0"/>
              <a:t>Microsoft Purchased GitHub in 2018 9B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297E04-005E-6CD8-503F-B6C19F960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1022" y="3040911"/>
            <a:ext cx="2392326" cy="1850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604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D1A4588A-55D5-49B8-BE41-54ACDCFF2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blue background with white text and a red arrow&#10;&#10;Description automatically generated">
            <a:extLst>
              <a:ext uri="{FF2B5EF4-FFF2-40B4-BE49-F238E27FC236}">
                <a16:creationId xmlns:a16="http://schemas.microsoft.com/office/drawing/2014/main" id="{34F613F5-FAAA-0A61-B9FD-1E5D5667A63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09"/>
          <a:stretch/>
        </p:blipFill>
        <p:spPr>
          <a:xfrm>
            <a:off x="20" y="10"/>
            <a:ext cx="12191980" cy="3187073"/>
          </a:xfrm>
          <a:prstGeom prst="rect">
            <a:avLst/>
          </a:prstGeom>
        </p:spPr>
      </p:pic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97E7EA2-EDCD-47E9-81BC-415C606D1B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119552"/>
            <a:ext cx="9382538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20" name="Content Placeholder 10">
            <a:extLst>
              <a:ext uri="{FF2B5EF4-FFF2-40B4-BE49-F238E27FC236}">
                <a16:creationId xmlns:a16="http://schemas.microsoft.com/office/drawing/2014/main" id="{E5F4F79A-0104-AC3B-EFA9-973E51604645}"/>
              </a:ext>
            </a:extLst>
          </p:cNvPr>
          <p:cNvGraphicFramePr>
            <a:graphicFrameLocks noGrp="1"/>
          </p:cNvGraphicFramePr>
          <p:nvPr>
            <p:ph sz="quarter" idx="4"/>
          </p:nvPr>
        </p:nvGraphicFramePr>
        <p:xfrm>
          <a:off x="566928" y="3337090"/>
          <a:ext cx="11058144" cy="29256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182607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48B3D-5187-AA00-EED2-A7C57728B3F2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60000"/>
              <a:lumOff val="40000"/>
            </a:schemeClr>
          </a:solidFill>
        </p:spPr>
        <p:txBody>
          <a:bodyPr/>
          <a:lstStyle/>
          <a:p>
            <a:pPr algn="ctr"/>
            <a:r>
              <a:rPr lang="en-US" dirty="0"/>
              <a:t>Create A Git Repository / New File</a:t>
            </a:r>
            <a:br>
              <a:rPr lang="en-US" dirty="0"/>
            </a:br>
            <a:r>
              <a:rPr lang="en-US" dirty="0"/>
              <a:t>(Through GitHub)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3182F7-3E69-C38E-F8CE-4688BB75F4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748901" y="1825625"/>
            <a:ext cx="3461668" cy="4351338"/>
          </a:xfrm>
          <a:solidFill>
            <a:schemeClr val="bg2">
              <a:lumMod val="10000"/>
            </a:schemeClr>
          </a:solidFill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Login To </a:t>
            </a:r>
            <a:r>
              <a:rPr lang="en-US" dirty="0" err="1">
                <a:solidFill>
                  <a:schemeClr val="accent3">
                    <a:lumMod val="40000"/>
                    <a:lumOff val="60000"/>
                  </a:schemeClr>
                </a:solidFill>
              </a:rPr>
              <a:t>Github</a:t>
            </a:r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 (github.com)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Click New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Give Name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Check Public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Add README file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License (For Companies)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Create Repository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pic>
        <p:nvPicPr>
          <p:cNvPr id="7" name="Content Placeholder 6" descr="A green rectangular sign with white text&#10;&#10;Description automatically generated">
            <a:extLst>
              <a:ext uri="{FF2B5EF4-FFF2-40B4-BE49-F238E27FC236}">
                <a16:creationId xmlns:a16="http://schemas.microsoft.com/office/drawing/2014/main" id="{8F402DA6-F9D8-3CCA-7E20-58E3E4AE929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836" y="1942614"/>
            <a:ext cx="1034034" cy="774244"/>
          </a:xfrm>
        </p:spPr>
      </p:pic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8CF5C5E4-039A-AEB9-5BA6-15C469775D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161" y="2953809"/>
            <a:ext cx="1367029" cy="595894"/>
          </a:xfrm>
          <a:prstGeom prst="rect">
            <a:avLst/>
          </a:prstGeom>
        </p:spPr>
      </p:pic>
      <p:pic>
        <p:nvPicPr>
          <p:cNvPr id="13" name="Picture 12" descr="A close up of a book&#10;&#10;Description automatically generated">
            <a:extLst>
              <a:ext uri="{FF2B5EF4-FFF2-40B4-BE49-F238E27FC236}">
                <a16:creationId xmlns:a16="http://schemas.microsoft.com/office/drawing/2014/main" id="{A7CB4440-2562-1D11-3F15-0BCF85295B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207" y="3786654"/>
            <a:ext cx="1283462" cy="693223"/>
          </a:xfrm>
          <a:prstGeom prst="rect">
            <a:avLst/>
          </a:prstGeom>
        </p:spPr>
      </p:pic>
      <p:pic>
        <p:nvPicPr>
          <p:cNvPr id="15" name="Picture 14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B854AB15-F25B-AE6D-AB22-84DCB6E3590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991" y="4716828"/>
            <a:ext cx="1090765" cy="682986"/>
          </a:xfrm>
          <a:prstGeom prst="rect">
            <a:avLst/>
          </a:prstGeom>
        </p:spPr>
      </p:pic>
      <p:pic>
        <p:nvPicPr>
          <p:cNvPr id="17" name="Picture 16" descr="A green rectangle with white text&#10;&#10;Description automatically generated">
            <a:extLst>
              <a:ext uri="{FF2B5EF4-FFF2-40B4-BE49-F238E27FC236}">
                <a16:creationId xmlns:a16="http://schemas.microsoft.com/office/drawing/2014/main" id="{451B2044-0454-ACE4-F6AA-261442897CB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92" y="5683145"/>
            <a:ext cx="1587816" cy="493818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BCBA8C2-73FA-ADD6-F527-A4C7A991699D}"/>
              </a:ext>
            </a:extLst>
          </p:cNvPr>
          <p:cNvSpPr txBox="1"/>
          <p:nvPr/>
        </p:nvSpPr>
        <p:spPr>
          <a:xfrm>
            <a:off x="5210569" y="1825625"/>
            <a:ext cx="4971495" cy="440120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800" dirty="0"/>
              <a:t>Create A New File (+)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/>
              <a:t>Name Your File (.txt .</a:t>
            </a:r>
            <a:r>
              <a:rPr lang="en-US" sz="2800" dirty="0" err="1"/>
              <a:t>py</a:t>
            </a:r>
            <a:r>
              <a:rPr lang="en-US" sz="2800" dirty="0"/>
              <a:t> .</a:t>
            </a:r>
            <a:r>
              <a:rPr lang="en-US" sz="2800" dirty="0" err="1"/>
              <a:t>cpp</a:t>
            </a:r>
            <a:r>
              <a:rPr lang="en-US" sz="2800" dirty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/>
              <a:t>Type Something In txt Box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/>
              <a:t>Commit Changes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/>
              <a:t>Insert Commit Message (First Commit)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/>
              <a:t>Click Commit Changes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/>
              <a:t>Go Home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/>
              <a:t>Click Project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/>
              <a:t>Look At History</a:t>
            </a:r>
          </a:p>
        </p:txBody>
      </p:sp>
      <p:pic>
        <p:nvPicPr>
          <p:cNvPr id="20" name="Picture 19" descr="A screenshot of a computer&#10;&#10;Description automatically generated">
            <a:extLst>
              <a:ext uri="{FF2B5EF4-FFF2-40B4-BE49-F238E27FC236}">
                <a16:creationId xmlns:a16="http://schemas.microsoft.com/office/drawing/2014/main" id="{6E6684A5-1D95-2159-6AE9-491D9EFAFF2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3911" y="1884146"/>
            <a:ext cx="1529253" cy="803104"/>
          </a:xfrm>
          <a:prstGeom prst="rect">
            <a:avLst/>
          </a:prstGeom>
        </p:spPr>
      </p:pic>
      <p:pic>
        <p:nvPicPr>
          <p:cNvPr id="22" name="Picture 21" descr="A black rectangle with blue lines and white text&#10;&#10;Description automatically generated">
            <a:extLst>
              <a:ext uri="{FF2B5EF4-FFF2-40B4-BE49-F238E27FC236}">
                <a16:creationId xmlns:a16="http://schemas.microsoft.com/office/drawing/2014/main" id="{D6A30313-4658-1995-5B1E-7F7AC6FAE93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3911" y="2842580"/>
            <a:ext cx="1523606" cy="431674"/>
          </a:xfrm>
          <a:prstGeom prst="rect">
            <a:avLst/>
          </a:prstGeom>
        </p:spPr>
      </p:pic>
      <p:pic>
        <p:nvPicPr>
          <p:cNvPr id="24" name="Picture 23" descr="A green sign with white text&#10;&#10;Description automatically generated">
            <a:extLst>
              <a:ext uri="{FF2B5EF4-FFF2-40B4-BE49-F238E27FC236}">
                <a16:creationId xmlns:a16="http://schemas.microsoft.com/office/drawing/2014/main" id="{502B6C47-7CDC-C88C-89DC-9E75FC72E7F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3910" y="3429000"/>
            <a:ext cx="1523607" cy="357654"/>
          </a:xfrm>
          <a:prstGeom prst="rect">
            <a:avLst/>
          </a:prstGeom>
        </p:spPr>
      </p:pic>
      <p:pic>
        <p:nvPicPr>
          <p:cNvPr id="26" name="Picture 25" descr="A black and white text&#10;&#10;Description automatically generated">
            <a:extLst>
              <a:ext uri="{FF2B5EF4-FFF2-40B4-BE49-F238E27FC236}">
                <a16:creationId xmlns:a16="http://schemas.microsoft.com/office/drawing/2014/main" id="{793D353E-5D63-C1CA-1B31-587AAE6BA59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2633" y="3897563"/>
            <a:ext cx="1686160" cy="81926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01D53D46-4AA7-80C2-F3F6-65AE3979478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7369" y="4834829"/>
            <a:ext cx="1876687" cy="438211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B91C0E2A-C3B5-C7F0-07C6-588A64E53B1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1369" y="5340136"/>
            <a:ext cx="428685" cy="419158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F2A9783F-1F95-A0F6-5940-ECC244ED692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2210" y="5826390"/>
            <a:ext cx="1267002" cy="390580"/>
          </a:xfrm>
          <a:prstGeom prst="rect">
            <a:avLst/>
          </a:prstGeom>
        </p:spPr>
      </p:pic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BEC1EB1-9CC8-3769-9A8A-745AECACD54A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1292870" y="2329736"/>
            <a:ext cx="571441" cy="624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7C26219-C9BB-35F5-4ED4-A8574C65A1B0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1510190" y="3251756"/>
            <a:ext cx="354121" cy="1772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7272BE7-0A93-E78A-1310-D0CF6187376E}"/>
              </a:ext>
            </a:extLst>
          </p:cNvPr>
          <p:cNvCxnSpPr>
            <a:cxnSpLocks/>
          </p:cNvCxnSpPr>
          <p:nvPr/>
        </p:nvCxnSpPr>
        <p:spPr>
          <a:xfrm flipV="1">
            <a:off x="1452485" y="4001294"/>
            <a:ext cx="411826" cy="1724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1F5D933-CC3F-1B36-893D-19F330E32611}"/>
              </a:ext>
            </a:extLst>
          </p:cNvPr>
          <p:cNvCxnSpPr>
            <a:cxnSpLocks/>
          </p:cNvCxnSpPr>
          <p:nvPr/>
        </p:nvCxnSpPr>
        <p:spPr>
          <a:xfrm flipV="1">
            <a:off x="1295267" y="4588153"/>
            <a:ext cx="569044" cy="4657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60A71E8-C1BD-E0C2-BD90-6CD698FB13E4}"/>
              </a:ext>
            </a:extLst>
          </p:cNvPr>
          <p:cNvCxnSpPr>
            <a:cxnSpLocks/>
          </p:cNvCxnSpPr>
          <p:nvPr/>
        </p:nvCxnSpPr>
        <p:spPr>
          <a:xfrm flipV="1">
            <a:off x="1527054" y="5930054"/>
            <a:ext cx="337257" cy="578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3B247DB9-4D12-83DE-A375-D4DC13249BD5}"/>
              </a:ext>
            </a:extLst>
          </p:cNvPr>
          <p:cNvCxnSpPr>
            <a:cxnSpLocks/>
          </p:cNvCxnSpPr>
          <p:nvPr/>
        </p:nvCxnSpPr>
        <p:spPr>
          <a:xfrm flipH="1">
            <a:off x="8993080" y="2032552"/>
            <a:ext cx="1410830" cy="700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F8784AD-9850-A7E3-0146-516B4BF64D0F}"/>
              </a:ext>
            </a:extLst>
          </p:cNvPr>
          <p:cNvCxnSpPr>
            <a:cxnSpLocks/>
            <a:stCxn id="24" idx="1"/>
          </p:cNvCxnSpPr>
          <p:nvPr/>
        </p:nvCxnSpPr>
        <p:spPr>
          <a:xfrm flipH="1" flipV="1">
            <a:off x="8424909" y="3451083"/>
            <a:ext cx="1979001" cy="1567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1087D03A-50DB-31C6-5C6B-5D609704DE60}"/>
              </a:ext>
            </a:extLst>
          </p:cNvPr>
          <p:cNvCxnSpPr>
            <a:cxnSpLocks/>
            <a:stCxn id="26" idx="1"/>
          </p:cNvCxnSpPr>
          <p:nvPr/>
        </p:nvCxnSpPr>
        <p:spPr>
          <a:xfrm flipH="1" flipV="1">
            <a:off x="7910004" y="4026227"/>
            <a:ext cx="2412629" cy="2809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F1A66C3C-E85A-EF20-4ED3-BA3ECAF61FA8}"/>
              </a:ext>
            </a:extLst>
          </p:cNvPr>
          <p:cNvCxnSpPr>
            <a:cxnSpLocks/>
            <a:stCxn id="28" idx="1"/>
          </p:cNvCxnSpPr>
          <p:nvPr/>
        </p:nvCxnSpPr>
        <p:spPr>
          <a:xfrm flipH="1" flipV="1">
            <a:off x="9258097" y="4744736"/>
            <a:ext cx="969272" cy="3091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6BEA6E90-53C7-9FBB-92B2-7B52BC8DAA9B}"/>
              </a:ext>
            </a:extLst>
          </p:cNvPr>
          <p:cNvCxnSpPr>
            <a:cxnSpLocks/>
            <a:stCxn id="30" idx="1"/>
          </p:cNvCxnSpPr>
          <p:nvPr/>
        </p:nvCxnSpPr>
        <p:spPr>
          <a:xfrm flipH="1" flipV="1">
            <a:off x="7155402" y="5091886"/>
            <a:ext cx="3795967" cy="4578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CF4E886F-799F-BB79-59AC-14105F2AD19F}"/>
              </a:ext>
            </a:extLst>
          </p:cNvPr>
          <p:cNvCxnSpPr>
            <a:cxnSpLocks/>
          </p:cNvCxnSpPr>
          <p:nvPr/>
        </p:nvCxnSpPr>
        <p:spPr>
          <a:xfrm flipH="1" flipV="1">
            <a:off x="7981025" y="5987256"/>
            <a:ext cx="2554144" cy="344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C900546-2410-29F6-6493-EA2D3420338F}"/>
              </a:ext>
            </a:extLst>
          </p:cNvPr>
          <p:cNvCxnSpPr>
            <a:cxnSpLocks/>
            <a:stCxn id="22" idx="1"/>
          </p:cNvCxnSpPr>
          <p:nvPr/>
        </p:nvCxnSpPr>
        <p:spPr>
          <a:xfrm flipH="1" flipV="1">
            <a:off x="9868291" y="2717505"/>
            <a:ext cx="535620" cy="3409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4940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8DB78E-95CF-F4DD-1D42-286111CA5E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3060D-C5B4-8304-8D0B-DB9A66EA95A4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tx2">
              <a:lumMod val="25000"/>
              <a:lumOff val="75000"/>
            </a:schemeClr>
          </a:solidFill>
        </p:spPr>
        <p:txBody>
          <a:bodyPr/>
          <a:lstStyle/>
          <a:p>
            <a:pPr algn="ctr"/>
            <a:r>
              <a:rPr lang="en-US" dirty="0"/>
              <a:t>Get Files/Code From GitHub To Your Local Machine (pt 1)</a:t>
            </a:r>
          </a:p>
        </p:txBody>
      </p:sp>
      <p:graphicFrame>
        <p:nvGraphicFramePr>
          <p:cNvPr id="53" name="Content Placeholder 3">
            <a:extLst>
              <a:ext uri="{FF2B5EF4-FFF2-40B4-BE49-F238E27FC236}">
                <a16:creationId xmlns:a16="http://schemas.microsoft.com/office/drawing/2014/main" id="{068431A9-69ED-D4E7-73B8-7010E2429B0D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2931249" y="1825625"/>
          <a:ext cx="8422550" cy="3412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34BE759-2EB3-3041-A5AA-40256CB0D811}"/>
              </a:ext>
            </a:extLst>
          </p:cNvPr>
          <p:cNvCxnSpPr>
            <a:cxnSpLocks/>
          </p:cNvCxnSpPr>
          <p:nvPr/>
        </p:nvCxnSpPr>
        <p:spPr>
          <a:xfrm flipV="1">
            <a:off x="2344713" y="2039666"/>
            <a:ext cx="586536" cy="969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5E16F3F-548E-72CE-BF40-9027B1EE1533}"/>
              </a:ext>
            </a:extLst>
          </p:cNvPr>
          <p:cNvCxnSpPr>
            <a:cxnSpLocks/>
          </p:cNvCxnSpPr>
          <p:nvPr/>
        </p:nvCxnSpPr>
        <p:spPr>
          <a:xfrm flipV="1">
            <a:off x="1492444" y="2835336"/>
            <a:ext cx="1438805" cy="2006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6F6F06D-D5EC-0F63-D705-EB03EB576137}"/>
              </a:ext>
            </a:extLst>
          </p:cNvPr>
          <p:cNvCxnSpPr>
            <a:cxnSpLocks/>
          </p:cNvCxnSpPr>
          <p:nvPr/>
        </p:nvCxnSpPr>
        <p:spPr>
          <a:xfrm flipV="1">
            <a:off x="2431697" y="3484048"/>
            <a:ext cx="499552" cy="9138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A3EA4DF-EEAA-67A3-2E71-72A45290B598}"/>
              </a:ext>
            </a:extLst>
          </p:cNvPr>
          <p:cNvCxnSpPr>
            <a:cxnSpLocks/>
          </p:cNvCxnSpPr>
          <p:nvPr/>
        </p:nvCxnSpPr>
        <p:spPr>
          <a:xfrm flipV="1">
            <a:off x="2401459" y="4226946"/>
            <a:ext cx="529790" cy="13598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0AB7363-439B-4ECA-E4E9-36560ADB8C2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475" y="1912659"/>
            <a:ext cx="1848984" cy="693369"/>
          </a:xfrm>
        </p:spPr>
      </p:pic>
      <p:pic>
        <p:nvPicPr>
          <p:cNvPr id="16" name="Picture 15" descr="A close up of a black background&#10;&#10;Description automatically generated">
            <a:extLst>
              <a:ext uri="{FF2B5EF4-FFF2-40B4-BE49-F238E27FC236}">
                <a16:creationId xmlns:a16="http://schemas.microsoft.com/office/drawing/2014/main" id="{25230AEC-B75A-53CB-5024-4B6EDFECF80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300" y="3036005"/>
            <a:ext cx="2421895" cy="862592"/>
          </a:xfrm>
          <a:prstGeom prst="rect">
            <a:avLst/>
          </a:prstGeom>
        </p:spPr>
      </p:pic>
      <p:pic>
        <p:nvPicPr>
          <p:cNvPr id="25" name="Picture 24" descr="A green rectangular sign with white text&#10;&#10;Description automatically generated">
            <a:extLst>
              <a:ext uri="{FF2B5EF4-FFF2-40B4-BE49-F238E27FC236}">
                <a16:creationId xmlns:a16="http://schemas.microsoft.com/office/drawing/2014/main" id="{BD47749C-4A44-1BEE-1949-79AC776D2FD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414" y="4268531"/>
            <a:ext cx="2145668" cy="650656"/>
          </a:xfrm>
          <a:prstGeom prst="rect">
            <a:avLst/>
          </a:prstGeom>
        </p:spPr>
      </p:pic>
      <p:pic>
        <p:nvPicPr>
          <p:cNvPr id="37" name="Picture 36" descr="A black and white text&#10;&#10;Description automatically generated">
            <a:extLst>
              <a:ext uri="{FF2B5EF4-FFF2-40B4-BE49-F238E27FC236}">
                <a16:creationId xmlns:a16="http://schemas.microsoft.com/office/drawing/2014/main" id="{CF081918-18E1-E762-D5E2-EF4D0BEF734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34" y="5567899"/>
            <a:ext cx="5296639" cy="562053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AAF558AE-9FA1-B6A8-02DD-2DA18975DB3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8181" y="1927014"/>
            <a:ext cx="428685" cy="419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036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9BDD6-31D0-5921-5570-32B9D025B8B8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75000"/>
            </a:schemeClr>
          </a:solidFill>
        </p:spPr>
        <p:txBody>
          <a:bodyPr/>
          <a:lstStyle/>
          <a:p>
            <a:r>
              <a:rPr lang="en-US" dirty="0"/>
              <a:t>Configure Git Through PowerShell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A42AA9E-A02A-FC9D-A11B-019248AF102B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286300738"/>
              </p:ext>
            </p:extLst>
          </p:nvPr>
        </p:nvGraphicFramePr>
        <p:xfrm>
          <a:off x="838200" y="1825625"/>
          <a:ext cx="10611678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199290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1DE7243B-5109-444B-8FAF-7437C66BC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21332" cy="6858000"/>
          </a:xfrm>
          <a:custGeom>
            <a:avLst/>
            <a:gdLst>
              <a:gd name="connsiteX0" fmla="*/ 4421332 w 4421332"/>
              <a:gd name="connsiteY0" fmla="*/ 0 h 6858000"/>
              <a:gd name="connsiteX1" fmla="*/ 69075 w 4421332"/>
              <a:gd name="connsiteY1" fmla="*/ 0 h 6858000"/>
              <a:gd name="connsiteX2" fmla="*/ 35131 w 4421332"/>
              <a:gd name="connsiteY2" fmla="*/ 267128 h 6858000"/>
              <a:gd name="connsiteX3" fmla="*/ 0 w 4421332"/>
              <a:gd name="connsiteY3" fmla="*/ 962845 h 6858000"/>
              <a:gd name="connsiteX4" fmla="*/ 3276103 w 4421332"/>
              <a:gd name="connsiteY4" fmla="*/ 6782205 h 6858000"/>
              <a:gd name="connsiteX5" fmla="*/ 3407923 w 4421332"/>
              <a:gd name="connsiteY5" fmla="*/ 6858000 h 6858000"/>
              <a:gd name="connsiteX6" fmla="*/ 4421332 w 4421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21332" h="6858000">
                <a:moveTo>
                  <a:pt x="442133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442133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C5D6221-DA7B-4611-AA26-7D8E349FDE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232227" cy="6858000"/>
          </a:xfrm>
          <a:custGeom>
            <a:avLst/>
            <a:gdLst>
              <a:gd name="connsiteX0" fmla="*/ 0 w 4232227"/>
              <a:gd name="connsiteY0" fmla="*/ 0 h 6858000"/>
              <a:gd name="connsiteX1" fmla="*/ 4161853 w 4232227"/>
              <a:gd name="connsiteY1" fmla="*/ 0 h 6858000"/>
              <a:gd name="connsiteX2" fmla="*/ 4197953 w 4232227"/>
              <a:gd name="connsiteY2" fmla="*/ 284091 h 6858000"/>
              <a:gd name="connsiteX3" fmla="*/ 4232227 w 4232227"/>
              <a:gd name="connsiteY3" fmla="*/ 962844 h 6858000"/>
              <a:gd name="connsiteX4" fmla="*/ 758007 w 4232227"/>
              <a:gd name="connsiteY4" fmla="*/ 6800152 h 6858000"/>
              <a:gd name="connsiteX5" fmla="*/ 645060 w 4232227"/>
              <a:gd name="connsiteY5" fmla="*/ 6858000 h 6858000"/>
              <a:gd name="connsiteX6" fmla="*/ 0 w 423222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32227" h="6858000">
                <a:moveTo>
                  <a:pt x="0" y="0"/>
                </a:moveTo>
                <a:lnTo>
                  <a:pt x="4161853" y="0"/>
                </a:lnTo>
                <a:lnTo>
                  <a:pt x="4197953" y="284091"/>
                </a:lnTo>
                <a:cubicBezTo>
                  <a:pt x="4220617" y="507260"/>
                  <a:pt x="4232227" y="733696"/>
                  <a:pt x="4232227" y="962844"/>
                </a:cubicBezTo>
                <a:cubicBezTo>
                  <a:pt x="4232227" y="3483472"/>
                  <a:pt x="2827409" y="5675986"/>
                  <a:pt x="758007" y="6800152"/>
                </a:cubicBezTo>
                <a:lnTo>
                  <a:pt x="64506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1BEC7C-15E9-3383-054A-A749D189B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412489"/>
            <a:ext cx="2871095" cy="2127124"/>
          </a:xfrm>
        </p:spPr>
        <p:txBody>
          <a:bodyPr anchor="t">
            <a:no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Get Files/Code From GitHub To Your Local Machine (pt 2) (Windows PowerShell)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4A1A93-0E1A-BBCA-87F9-4CC92B9188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73070" y="198811"/>
            <a:ext cx="3535318" cy="5548543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000" dirty="0"/>
              <a:t>Open Windows </a:t>
            </a:r>
            <a:r>
              <a:rPr lang="en-US" sz="2000" dirty="0" err="1"/>
              <a:t>Powershell</a:t>
            </a:r>
            <a:r>
              <a:rPr lang="en-US" sz="2000" dirty="0"/>
              <a:t> (start button)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Ls   -List The Files In Our current Directory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 err="1"/>
              <a:t>mkdir</a:t>
            </a:r>
            <a:r>
              <a:rPr lang="en-US" sz="2000" dirty="0"/>
              <a:t> “_repos”  - Create A New Directory (Store all Repos Here in C)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ls   -Check For Our File In The Current Working Directory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cd _repos  -Change Current Working Directory To _repos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git clone https:/pasteURL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ls   -See New Project Listed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Open File Explorer, Locate _repo And See Our txt File Opens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6BF903B-1C2F-4B39-D2C1-CAEE812412D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0675" y="355106"/>
            <a:ext cx="362001" cy="333422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207B2F4-27E6-DB9F-D268-41C48B34C8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1969" y="1791135"/>
            <a:ext cx="2902942" cy="44432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FA8FBB0-681F-ABD3-E3AA-D313A0CCA8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8622" y="3464743"/>
            <a:ext cx="1944819" cy="43868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C1CDBB0-EE0A-0166-4ABF-279339DEB31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1400" y="4401017"/>
            <a:ext cx="3471760" cy="16354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AEF9B8-E489-3209-50EA-4E0B32BEBBC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0410" y="5591050"/>
            <a:ext cx="1188359" cy="47792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C162FA61-8A8F-6EFD-411D-062F60AEF55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7019" y="5581148"/>
            <a:ext cx="1074154" cy="49037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209D75C2-0679-142B-1306-A2E9823BC79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8769" y="1040091"/>
            <a:ext cx="452279" cy="465582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346B2E5B-7D06-C0F7-71BE-84D7797B802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9953" y="2623463"/>
            <a:ext cx="452279" cy="465582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A9CD7D0E-4F4C-B5D7-62D7-6A1727575E8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5172" y="4899913"/>
            <a:ext cx="452279" cy="465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8412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A44A2-C895-F366-055F-AC81581FA19F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/>
              <a:t>Add Files (With Windows </a:t>
            </a:r>
            <a:r>
              <a:rPr lang="en-US" dirty="0" err="1"/>
              <a:t>Powershell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2C900C-2CC6-E580-C46A-D00B83A567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7826406" cy="4351338"/>
          </a:xfrm>
          <a:solidFill>
            <a:schemeClr val="tx2">
              <a:lumMod val="10000"/>
              <a:lumOff val="90000"/>
            </a:schemeClr>
          </a:solidFill>
        </p:spPr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Navigate To Your Repo In PowerShell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New-item “Bravo.txt”    -Create A New Text File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ls  -See The New File Listed</a:t>
            </a:r>
          </a:p>
          <a:p>
            <a:r>
              <a:rPr lang="en-US" dirty="0"/>
              <a:t>Right Now Git Doesn’t Know This Is A File You Want It To Pay Attention Too</a:t>
            </a:r>
          </a:p>
          <a:p>
            <a:r>
              <a:rPr lang="en-US" dirty="0"/>
              <a:t>If Our Text Document Was Just Notes That’s Fine</a:t>
            </a:r>
          </a:p>
          <a:p>
            <a:r>
              <a:rPr lang="en-US" dirty="0"/>
              <a:t>If You Want Git To Know To Pay Attention To It We Have To Tell Git To Add It To Our Index</a:t>
            </a:r>
          </a:p>
          <a:p>
            <a:pPr marL="514350" indent="-514350">
              <a:buAutoNum type="arabicPeriod" startAt="4"/>
            </a:pPr>
            <a:r>
              <a:rPr lang="en-US" dirty="0"/>
              <a:t>git add Charles.txt   - To Add It To Our Index So Git Knows This Is Something We Want To Commit Later </a:t>
            </a:r>
          </a:p>
          <a:p>
            <a:pPr marL="514350" indent="-514350">
              <a:buAutoNum type="arabicPeriod" startAt="4"/>
            </a:pPr>
            <a:r>
              <a:rPr lang="en-US" dirty="0"/>
              <a:t>Git status   -Shows Us Changes That Git Knows To Keep Track Of And Commit Later.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3FE1EC2-DD7E-6EED-0C6D-E546F326B8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3273" y="1756823"/>
            <a:ext cx="3410426" cy="38105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00377A9-F006-D31B-4F87-344AB85465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8642" y="2283910"/>
            <a:ext cx="2915057" cy="24768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F1F7960-2DA5-8DEC-C3B4-71AB742762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0643" y="4733165"/>
            <a:ext cx="2553056" cy="28579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C7C7589-8E4F-0BF1-9FF0-A33AD6FA22D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8880" y="5245474"/>
            <a:ext cx="1476581" cy="36200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F1E1E45-0765-090D-C194-3D77D124507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5903839"/>
            <a:ext cx="6056006" cy="735074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E699E33-BD41-DB6A-513B-099B7AB50BFF}"/>
              </a:ext>
            </a:extLst>
          </p:cNvPr>
          <p:cNvCxnSpPr>
            <a:cxnSpLocks/>
          </p:cNvCxnSpPr>
          <p:nvPr/>
        </p:nvCxnSpPr>
        <p:spPr>
          <a:xfrm>
            <a:off x="6267635" y="1987052"/>
            <a:ext cx="175563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83A96BD-5DF3-124C-7B78-5B1D6F4D215F}"/>
              </a:ext>
            </a:extLst>
          </p:cNvPr>
          <p:cNvCxnSpPr>
            <a:cxnSpLocks/>
          </p:cNvCxnSpPr>
          <p:nvPr/>
        </p:nvCxnSpPr>
        <p:spPr>
          <a:xfrm>
            <a:off x="7741328" y="2432416"/>
            <a:ext cx="74854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C0F6FDE-58EE-D766-B832-C5053DA641C9}"/>
              </a:ext>
            </a:extLst>
          </p:cNvPr>
          <p:cNvCxnSpPr>
            <a:cxnSpLocks/>
          </p:cNvCxnSpPr>
          <p:nvPr/>
        </p:nvCxnSpPr>
        <p:spPr>
          <a:xfrm>
            <a:off x="7874493" y="4866376"/>
            <a:ext cx="93996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C7E911D-0B85-01CC-43E2-DE2E0348BFF9}"/>
              </a:ext>
            </a:extLst>
          </p:cNvPr>
          <p:cNvCxnSpPr>
            <a:cxnSpLocks/>
          </p:cNvCxnSpPr>
          <p:nvPr/>
        </p:nvCxnSpPr>
        <p:spPr>
          <a:xfrm flipV="1">
            <a:off x="7936637" y="5471537"/>
            <a:ext cx="1459824" cy="2368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1780BF9-793A-8A5F-2A85-CE741BC02C75}"/>
              </a:ext>
            </a:extLst>
          </p:cNvPr>
          <p:cNvCxnSpPr>
            <a:cxnSpLocks/>
          </p:cNvCxnSpPr>
          <p:nvPr/>
        </p:nvCxnSpPr>
        <p:spPr>
          <a:xfrm>
            <a:off x="1562470" y="6343029"/>
            <a:ext cx="453353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42470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7C2658-7FCE-529B-FBE3-C96D28ACF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Commit Changes(Windows Powershell)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39A4F37-91DB-0A25-B053-9FFF37850A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45028" y="3017522"/>
            <a:ext cx="9941319" cy="312465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000" dirty="0"/>
              <a:t>1. Commit Our Changes And New Files To Be Added To GitHub</a:t>
            </a:r>
          </a:p>
          <a:p>
            <a:r>
              <a:rPr lang="en-US" sz="2000" dirty="0"/>
              <a:t> git commit –m “ Second Commit”  (-m means message)</a:t>
            </a:r>
          </a:p>
          <a:p>
            <a:pPr marL="0" indent="0">
              <a:buNone/>
            </a:pPr>
            <a:r>
              <a:rPr lang="en-US" sz="2000" dirty="0"/>
              <a:t>2. Show Our History</a:t>
            </a:r>
          </a:p>
          <a:p>
            <a:pPr marL="0"/>
            <a:r>
              <a:rPr lang="en-US" sz="2000" dirty="0"/>
              <a:t>  git log –-all –-decorate –-</a:t>
            </a:r>
            <a:r>
              <a:rPr lang="en-US" sz="2000" dirty="0" err="1"/>
              <a:t>oneline</a:t>
            </a:r>
            <a:r>
              <a:rPr lang="en-US" sz="2000" dirty="0"/>
              <a:t> --graph (special formatted way to show history)</a:t>
            </a:r>
          </a:p>
          <a:p>
            <a:r>
              <a:rPr lang="en-US" sz="2000" dirty="0"/>
              <a:t>Head-&gt;main – Locally </a:t>
            </a:r>
            <a:r>
              <a:rPr lang="en-US" sz="2000" dirty="0" err="1"/>
              <a:t>i</a:t>
            </a:r>
            <a:r>
              <a:rPr lang="en-US" sz="2000" dirty="0"/>
              <a:t> have these changes, but </a:t>
            </a:r>
            <a:r>
              <a:rPr lang="en-US" sz="2000" dirty="0" err="1"/>
              <a:t>Github</a:t>
            </a:r>
            <a:r>
              <a:rPr lang="en-US" sz="2000" dirty="0"/>
              <a:t> doesn’t know about them yet. (see in </a:t>
            </a:r>
            <a:r>
              <a:rPr lang="en-US" sz="2000" dirty="0" err="1"/>
              <a:t>github</a:t>
            </a:r>
            <a:r>
              <a:rPr lang="en-US" sz="2000" dirty="0"/>
              <a:t>)</a:t>
            </a:r>
          </a:p>
          <a:p>
            <a:pPr marL="0" indent="0">
              <a:buNone/>
            </a:pPr>
            <a:r>
              <a:rPr lang="en-US" sz="2000" dirty="0"/>
              <a:t>3. git push  - pushes our new files and changes up to </a:t>
            </a:r>
            <a:r>
              <a:rPr lang="en-US" sz="2000" dirty="0" err="1"/>
              <a:t>github</a:t>
            </a:r>
            <a:r>
              <a:rPr lang="en-US" sz="2000" dirty="0"/>
              <a:t> (see in </a:t>
            </a:r>
            <a:r>
              <a:rPr lang="en-US" sz="2000" dirty="0" err="1"/>
              <a:t>github</a:t>
            </a:r>
            <a:r>
              <a:rPr lang="en-US" sz="2000" dirty="0"/>
              <a:t>)</a:t>
            </a:r>
          </a:p>
          <a:p>
            <a:r>
              <a:rPr lang="en-US" sz="2000" dirty="0"/>
              <a:t>Your first commit through git might require authorization (sign in and continue)</a:t>
            </a:r>
          </a:p>
          <a:p>
            <a:endParaRPr lang="en-US" sz="2000" dirty="0"/>
          </a:p>
          <a:p>
            <a:endParaRPr lang="en-US" sz="200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54580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3028</TotalTime>
  <Words>757</Words>
  <Application>Microsoft Office PowerPoint</Application>
  <PresentationFormat>Widescreen</PresentationFormat>
  <Paragraphs>83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Aptos</vt:lpstr>
      <vt:lpstr>Aptos Display</vt:lpstr>
      <vt:lpstr>Arial</vt:lpstr>
      <vt:lpstr>Calibri</vt:lpstr>
      <vt:lpstr>Office Theme</vt:lpstr>
      <vt:lpstr>Introduction to Git and GitHub</vt:lpstr>
      <vt:lpstr>Introduction to Git and GitHub</vt:lpstr>
      <vt:lpstr>PowerPoint Presentation</vt:lpstr>
      <vt:lpstr>Create A Git Repository / New File (Through GitHub)</vt:lpstr>
      <vt:lpstr>Get Files/Code From GitHub To Your Local Machine (pt 1)</vt:lpstr>
      <vt:lpstr>Configure Git Through PowerShell</vt:lpstr>
      <vt:lpstr>Get Files/Code From GitHub To Your Local Machine (pt 2) (Windows PowerShell)</vt:lpstr>
      <vt:lpstr>Add Files (With Windows Powershell)</vt:lpstr>
      <vt:lpstr>Commit Changes(Windows Powershell)</vt:lpstr>
      <vt:lpstr>Create A New File On Local Machine (2nd)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joel.abbott</dc:creator>
  <cp:lastModifiedBy>joel.abbott</cp:lastModifiedBy>
  <cp:revision>4</cp:revision>
  <dcterms:created xsi:type="dcterms:W3CDTF">2024-11-15T23:35:06Z</dcterms:created>
  <dcterms:modified xsi:type="dcterms:W3CDTF">2024-11-21T20:31:03Z</dcterms:modified>
</cp:coreProperties>
</file>