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246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/>
              <a:t>Disseny web simple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36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93182"/>
            <a:ext cx="12192000" cy="1004551"/>
          </a:xfrm>
        </p:spPr>
        <p:txBody>
          <a:bodyPr/>
          <a:lstStyle/>
          <a:p>
            <a:r>
              <a:rPr lang="ca-ES" dirty="0" smtClean="0"/>
              <a:t>Escull un màxim de </a:t>
            </a:r>
            <a:r>
              <a:rPr lang="ca-ES" b="1" dirty="0" smtClean="0"/>
              <a:t>tres/quatre colors</a:t>
            </a:r>
            <a:endParaRPr lang="es-ES" dirty="0"/>
          </a:p>
        </p:txBody>
      </p:sp>
      <p:sp>
        <p:nvSpPr>
          <p:cNvPr id="4" name="AutoShape 2" descr="Resultado de imagen de colores diseño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8" name="Picture 4" descr="Resultado de imagen de colores diseño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1230576"/>
            <a:ext cx="10643099" cy="524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18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760"/>
            <a:ext cx="12192000" cy="3406140"/>
          </a:xfrm>
        </p:spPr>
        <p:txBody>
          <a:bodyPr>
            <a:normAutofit fontScale="90000"/>
          </a:bodyPr>
          <a:lstStyle/>
          <a:p>
            <a:r>
              <a:rPr lang="ca-ES" b="1" dirty="0" smtClean="0"/>
              <a:t>COLORS CORPORATIUS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Escull els colors </a:t>
            </a:r>
            <a:br>
              <a:rPr lang="ca-ES" dirty="0" smtClean="0"/>
            </a:br>
            <a:r>
              <a:rPr lang="ca-ES" dirty="0" smtClean="0"/>
              <a:t>concordant amb </a:t>
            </a:r>
            <a:br>
              <a:rPr lang="ca-ES" dirty="0" smtClean="0"/>
            </a:br>
            <a:r>
              <a:rPr lang="ca-ES" dirty="0" smtClean="0"/>
              <a:t>el </a:t>
            </a:r>
            <a:r>
              <a:rPr lang="ca-ES" b="1" dirty="0" smtClean="0"/>
              <a:t>logotip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empresarial</a:t>
            </a:r>
            <a:endParaRPr lang="es-ES" dirty="0"/>
          </a:p>
        </p:txBody>
      </p:sp>
      <p:pic>
        <p:nvPicPr>
          <p:cNvPr id="2050" name="Picture 2" descr="Infografía de los colores corporativo para tu página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38"/>
          <a:stretch/>
        </p:blipFill>
        <p:spPr bwMode="auto">
          <a:xfrm>
            <a:off x="4575173" y="1408475"/>
            <a:ext cx="3273425" cy="472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nfografía de los colores corporativo para tu página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84" b="77"/>
          <a:stretch/>
        </p:blipFill>
        <p:spPr bwMode="auto">
          <a:xfrm>
            <a:off x="7927975" y="0"/>
            <a:ext cx="3273425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15886" y="6284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https://www.bikuma.com/blog/la-importancia-del-color-en-el-dise%C3%B1o-web</a:t>
            </a:r>
          </a:p>
        </p:txBody>
      </p:sp>
    </p:spTree>
    <p:extLst>
      <p:ext uri="{BB962C8B-B14F-4D97-AF65-F5344CB8AC3E}">
        <p14:creationId xmlns:p14="http://schemas.microsoft.com/office/powerpoint/2010/main" val="273525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759"/>
            <a:ext cx="11088710" cy="4785789"/>
          </a:xfrm>
        </p:spPr>
        <p:txBody>
          <a:bodyPr/>
          <a:lstStyle/>
          <a:p>
            <a:r>
              <a:rPr lang="ca-ES" dirty="0" smtClean="0"/>
              <a:t>Consulta les noves tendències en disseny web</a:t>
            </a:r>
            <a:br>
              <a:rPr lang="ca-ES" dirty="0" smtClean="0"/>
            </a:br>
            <a:r>
              <a:rPr lang="ca-ES" dirty="0"/>
              <a:t/>
            </a:r>
            <a:br>
              <a:rPr lang="ca-ES" dirty="0"/>
            </a:br>
            <a:r>
              <a:rPr lang="ca-ES" dirty="0"/>
              <a:t>http://giny.cat/tendencies-en-disseny-web/</a:t>
            </a:r>
            <a:r>
              <a:rPr lang="ca-ES" dirty="0" smtClean="0"/>
              <a:t/>
            </a:r>
            <a:br>
              <a:rPr lang="ca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444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759"/>
            <a:ext cx="9890975" cy="4785789"/>
          </a:xfrm>
        </p:spPr>
        <p:txBody>
          <a:bodyPr/>
          <a:lstStyle/>
          <a:p>
            <a:r>
              <a:rPr lang="ca-ES" dirty="0"/>
              <a:t>https://code.tutsplus.com/es/tutorials/the-30-css-selectors-you-must-memorize--net-16048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613348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18</TotalTime>
  <Words>26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Disseny web simple</vt:lpstr>
      <vt:lpstr>Escull un màxim de tres/quatre colors</vt:lpstr>
      <vt:lpstr>COLORS CORPORATIUS  Escull els colors  concordant amb  el logotip  empresarial</vt:lpstr>
      <vt:lpstr>Consulta les noves tendències en disseny web  http://giny.cat/tendencies-en-disseny-web/ </vt:lpstr>
      <vt:lpstr>https://code.tutsplus.com/es/tutorials/the-30-css-selectors-you-must-memorize--net-16048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Disseny web simple</dc:title>
  <dc:creator>Profe</dc:creator>
  <cp:lastModifiedBy>Profe</cp:lastModifiedBy>
  <cp:revision>2</cp:revision>
  <dcterms:created xsi:type="dcterms:W3CDTF">2017-11-28T15:12:47Z</dcterms:created>
  <dcterms:modified xsi:type="dcterms:W3CDTF">2017-11-28T15:31:11Z</dcterms:modified>
</cp:coreProperties>
</file>