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79" r:id="rId7"/>
    <p:sldId id="269" r:id="rId8"/>
    <p:sldId id="270" r:id="rId9"/>
    <p:sldId id="271" r:id="rId10"/>
    <p:sldId id="272" r:id="rId11"/>
    <p:sldId id="273" r:id="rId12"/>
    <p:sldId id="274" r:id="rId13"/>
    <p:sldId id="275" r:id="rId14"/>
    <p:sldId id="276" r:id="rId15"/>
    <p:sldId id="280" r:id="rId16"/>
    <p:sldId id="281"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Georgia" panose="02040502050405020303" pitchFamily="18" charset="0"/>
      <p:regular r:id="rId23"/>
      <p:bold r:id="rId24"/>
      <p:italic r:id="rId25"/>
      <p:boldItalic r:id="rId26"/>
    </p:embeddedFont>
    <p:embeddedFont>
      <p:font typeface="Oswald" panose="00000500000000000000" pitchFamily="2" charset="0"/>
      <p:regular r:id="rId27"/>
      <p:bold r:id="rId28"/>
    </p:embeddedFont>
    <p:embeddedFont>
      <p:font typeface="Source Code Pro" panose="020B0509030403020204" pitchFamily="49"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gIYq7Xz6U7Bw6l4mhYG+gJDVMh3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B026BF-F224-41A7-96C9-69AD934F27A8}" v="109" dt="2022-02-01T12:51:01.155"/>
    <p1510:client id="{5EAF8B77-E5EF-4ADF-8165-1C2D968D5318}" v="36" dt="2022-02-01T14:24:32.571"/>
    <p1510:client id="{6DE06220-00B8-4E42-B7F7-E4BB2421E8EB}" v="25" dt="2022-02-08T12:48:09.774"/>
    <p1510:client id="{92A4546E-EF17-497C-9CA1-AC6136F5314E}" v="52" dt="2022-02-01T14:21:01.972"/>
    <p1510:client id="{F273B55A-6DDB-4A34-8EBF-6D6F870B3AD7}" v="19" dt="2022-02-03T13:46:34.8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40" Type="http://customschemas.google.com/relationships/presentationmetadata" Target="metadata"/><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0969b54b52_4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0969b54b52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0969b54b52_4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0969b54b52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0969b54b52_4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0969b54b52_4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0969b54b52_4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0969b54b52_4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0969b54b52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0969b54b52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0969b54b5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0969b54b5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0969b54b52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0969b54b5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0969b54b52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0969b54b52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969b54b52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969b54b52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969b54b52_4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969b54b52_4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0969b54b52_1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0969b54b52_1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969b54b52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969b54b52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0969b54b52_4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0969b54b52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10969b54b52_1_137"/>
          <p:cNvSpPr/>
          <p:nvPr/>
        </p:nvSpPr>
        <p:spPr>
          <a:xfrm rot="10800000">
            <a:off x="5634700" y="3911300"/>
            <a:ext cx="922500" cy="5181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 name="Google Shape;11;g10969b54b52_1_137"/>
          <p:cNvSpPr/>
          <p:nvPr/>
        </p:nvSpPr>
        <p:spPr>
          <a:xfrm>
            <a:off x="-33" y="0"/>
            <a:ext cx="12192000" cy="41655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 name="Google Shape;12;g10969b54b52_1_137"/>
          <p:cNvSpPr txBox="1">
            <a:spLocks noGrp="1"/>
          </p:cNvSpPr>
          <p:nvPr>
            <p:ph type="ctrTitle"/>
          </p:nvPr>
        </p:nvSpPr>
        <p:spPr>
          <a:xfrm>
            <a:off x="548233" y="859067"/>
            <a:ext cx="11043300" cy="2811900"/>
          </a:xfrm>
          <a:prstGeom prst="rect">
            <a:avLst/>
          </a:prstGeom>
        </p:spPr>
        <p:txBody>
          <a:bodyPr spcFirstLastPara="1" wrap="square" lIns="121900" tIns="121900" rIns="121900" bIns="121900" anchor="b"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endParaRPr/>
          </a:p>
        </p:txBody>
      </p:sp>
      <p:sp>
        <p:nvSpPr>
          <p:cNvPr id="13" name="Google Shape;13;g10969b54b52_1_137"/>
          <p:cNvSpPr txBox="1">
            <a:spLocks noGrp="1"/>
          </p:cNvSpPr>
          <p:nvPr>
            <p:ph type="subTitle" idx="1"/>
          </p:nvPr>
        </p:nvSpPr>
        <p:spPr>
          <a:xfrm>
            <a:off x="548233" y="4531000"/>
            <a:ext cx="11043300" cy="1680900"/>
          </a:xfrm>
          <a:prstGeom prst="rect">
            <a:avLst/>
          </a:prstGeom>
        </p:spPr>
        <p:txBody>
          <a:bodyPr spcFirstLastPara="1" wrap="square" lIns="121900" tIns="121900" rIns="121900" bIns="121900" anchor="ctr" anchorCtr="0">
            <a:normAutofit/>
          </a:bodyPr>
          <a:lstStyle>
            <a:lvl1pPr lvl="0" algn="ctr">
              <a:lnSpc>
                <a:spcPct val="100000"/>
              </a:lnSpc>
              <a:spcBef>
                <a:spcPts val="0"/>
              </a:spcBef>
              <a:spcAft>
                <a:spcPts val="0"/>
              </a:spcAft>
              <a:buSzPts val="4800"/>
              <a:buFont typeface="Oswald"/>
              <a:buNone/>
              <a:defRPr sz="4800">
                <a:latin typeface="Oswald"/>
                <a:ea typeface="Oswald"/>
                <a:cs typeface="Oswald"/>
                <a:sym typeface="Oswald"/>
              </a:defRPr>
            </a:lvl1pPr>
            <a:lvl2pPr lvl="1" algn="ctr">
              <a:lnSpc>
                <a:spcPct val="100000"/>
              </a:lnSpc>
              <a:spcBef>
                <a:spcPts val="0"/>
              </a:spcBef>
              <a:spcAft>
                <a:spcPts val="0"/>
              </a:spcAft>
              <a:buSzPts val="4800"/>
              <a:buFont typeface="Oswald"/>
              <a:buNone/>
              <a:defRPr sz="4800">
                <a:latin typeface="Oswald"/>
                <a:ea typeface="Oswald"/>
                <a:cs typeface="Oswald"/>
                <a:sym typeface="Oswald"/>
              </a:defRPr>
            </a:lvl2pPr>
            <a:lvl3pPr lvl="2" algn="ctr">
              <a:lnSpc>
                <a:spcPct val="100000"/>
              </a:lnSpc>
              <a:spcBef>
                <a:spcPts val="0"/>
              </a:spcBef>
              <a:spcAft>
                <a:spcPts val="0"/>
              </a:spcAft>
              <a:buSzPts val="4800"/>
              <a:buFont typeface="Oswald"/>
              <a:buNone/>
              <a:defRPr sz="4800">
                <a:latin typeface="Oswald"/>
                <a:ea typeface="Oswald"/>
                <a:cs typeface="Oswald"/>
                <a:sym typeface="Oswald"/>
              </a:defRPr>
            </a:lvl3pPr>
            <a:lvl4pPr lvl="3" algn="ctr">
              <a:lnSpc>
                <a:spcPct val="100000"/>
              </a:lnSpc>
              <a:spcBef>
                <a:spcPts val="0"/>
              </a:spcBef>
              <a:spcAft>
                <a:spcPts val="0"/>
              </a:spcAft>
              <a:buSzPts val="4800"/>
              <a:buFont typeface="Oswald"/>
              <a:buNone/>
              <a:defRPr sz="4800">
                <a:latin typeface="Oswald"/>
                <a:ea typeface="Oswald"/>
                <a:cs typeface="Oswald"/>
                <a:sym typeface="Oswald"/>
              </a:defRPr>
            </a:lvl4pPr>
            <a:lvl5pPr lvl="4" algn="ctr">
              <a:lnSpc>
                <a:spcPct val="100000"/>
              </a:lnSpc>
              <a:spcBef>
                <a:spcPts val="0"/>
              </a:spcBef>
              <a:spcAft>
                <a:spcPts val="0"/>
              </a:spcAft>
              <a:buSzPts val="4800"/>
              <a:buFont typeface="Oswald"/>
              <a:buNone/>
              <a:defRPr sz="4800">
                <a:latin typeface="Oswald"/>
                <a:ea typeface="Oswald"/>
                <a:cs typeface="Oswald"/>
                <a:sym typeface="Oswald"/>
              </a:defRPr>
            </a:lvl5pPr>
            <a:lvl6pPr lvl="5" algn="ctr">
              <a:lnSpc>
                <a:spcPct val="100000"/>
              </a:lnSpc>
              <a:spcBef>
                <a:spcPts val="0"/>
              </a:spcBef>
              <a:spcAft>
                <a:spcPts val="0"/>
              </a:spcAft>
              <a:buSzPts val="4800"/>
              <a:buFont typeface="Oswald"/>
              <a:buNone/>
              <a:defRPr sz="4800">
                <a:latin typeface="Oswald"/>
                <a:ea typeface="Oswald"/>
                <a:cs typeface="Oswald"/>
                <a:sym typeface="Oswald"/>
              </a:defRPr>
            </a:lvl6pPr>
            <a:lvl7pPr lvl="6" algn="ctr">
              <a:lnSpc>
                <a:spcPct val="100000"/>
              </a:lnSpc>
              <a:spcBef>
                <a:spcPts val="0"/>
              </a:spcBef>
              <a:spcAft>
                <a:spcPts val="0"/>
              </a:spcAft>
              <a:buSzPts val="4800"/>
              <a:buFont typeface="Oswald"/>
              <a:buNone/>
              <a:defRPr sz="4800">
                <a:latin typeface="Oswald"/>
                <a:ea typeface="Oswald"/>
                <a:cs typeface="Oswald"/>
                <a:sym typeface="Oswald"/>
              </a:defRPr>
            </a:lvl7pPr>
            <a:lvl8pPr lvl="7" algn="ctr">
              <a:lnSpc>
                <a:spcPct val="100000"/>
              </a:lnSpc>
              <a:spcBef>
                <a:spcPts val="0"/>
              </a:spcBef>
              <a:spcAft>
                <a:spcPts val="0"/>
              </a:spcAft>
              <a:buSzPts val="4800"/>
              <a:buFont typeface="Oswald"/>
              <a:buNone/>
              <a:defRPr sz="4800">
                <a:latin typeface="Oswald"/>
                <a:ea typeface="Oswald"/>
                <a:cs typeface="Oswald"/>
                <a:sym typeface="Oswald"/>
              </a:defRPr>
            </a:lvl8pPr>
            <a:lvl9pPr lvl="8" algn="ctr">
              <a:lnSpc>
                <a:spcPct val="100000"/>
              </a:lnSpc>
              <a:spcBef>
                <a:spcPts val="0"/>
              </a:spcBef>
              <a:spcAft>
                <a:spcPts val="0"/>
              </a:spcAft>
              <a:buSzPts val="4800"/>
              <a:buFont typeface="Oswald"/>
              <a:buNone/>
              <a:defRPr sz="4800">
                <a:latin typeface="Oswald"/>
                <a:ea typeface="Oswald"/>
                <a:cs typeface="Oswald"/>
                <a:sym typeface="Oswald"/>
              </a:defRPr>
            </a:lvl9pPr>
          </a:lstStyle>
          <a:p>
            <a:endParaRPr/>
          </a:p>
        </p:txBody>
      </p:sp>
      <p:sp>
        <p:nvSpPr>
          <p:cNvPr id="14" name="Google Shape;14;g10969b54b52_1_13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g10969b54b52_1_179"/>
          <p:cNvCxnSpPr/>
          <p:nvPr/>
        </p:nvCxnSpPr>
        <p:spPr>
          <a:xfrm>
            <a:off x="551033" y="3984367"/>
            <a:ext cx="12141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g10969b54b52_1_179"/>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spcBef>
                <a:spcPts val="0"/>
              </a:spcBef>
              <a:spcAft>
                <a:spcPts val="0"/>
              </a:spcAft>
              <a:buSzPts val="16000"/>
              <a:buNone/>
              <a:defRPr sz="16000"/>
            </a:lvl1pPr>
            <a:lvl2pPr lvl="1">
              <a:spcBef>
                <a:spcPts val="0"/>
              </a:spcBef>
              <a:spcAft>
                <a:spcPts val="0"/>
              </a:spcAft>
              <a:buSzPts val="16000"/>
              <a:buNone/>
              <a:defRPr sz="16000"/>
            </a:lvl2pPr>
            <a:lvl3pPr lvl="2">
              <a:spcBef>
                <a:spcPts val="0"/>
              </a:spcBef>
              <a:spcAft>
                <a:spcPts val="0"/>
              </a:spcAft>
              <a:buSzPts val="16000"/>
              <a:buNone/>
              <a:defRPr sz="16000"/>
            </a:lvl3pPr>
            <a:lvl4pPr lvl="3">
              <a:spcBef>
                <a:spcPts val="0"/>
              </a:spcBef>
              <a:spcAft>
                <a:spcPts val="0"/>
              </a:spcAft>
              <a:buSzPts val="16000"/>
              <a:buNone/>
              <a:defRPr sz="16000"/>
            </a:lvl4pPr>
            <a:lvl5pPr lvl="4">
              <a:spcBef>
                <a:spcPts val="0"/>
              </a:spcBef>
              <a:spcAft>
                <a:spcPts val="0"/>
              </a:spcAft>
              <a:buSzPts val="16000"/>
              <a:buNone/>
              <a:defRPr sz="16000"/>
            </a:lvl5pPr>
            <a:lvl6pPr lvl="5">
              <a:spcBef>
                <a:spcPts val="0"/>
              </a:spcBef>
              <a:spcAft>
                <a:spcPts val="0"/>
              </a:spcAft>
              <a:buSzPts val="16000"/>
              <a:buNone/>
              <a:defRPr sz="16000"/>
            </a:lvl6pPr>
            <a:lvl7pPr lvl="6">
              <a:spcBef>
                <a:spcPts val="0"/>
              </a:spcBef>
              <a:spcAft>
                <a:spcPts val="0"/>
              </a:spcAft>
              <a:buSzPts val="16000"/>
              <a:buNone/>
              <a:defRPr sz="16000"/>
            </a:lvl7pPr>
            <a:lvl8pPr lvl="7">
              <a:spcBef>
                <a:spcPts val="0"/>
              </a:spcBef>
              <a:spcAft>
                <a:spcPts val="0"/>
              </a:spcAft>
              <a:buSzPts val="16000"/>
              <a:buNone/>
              <a:defRPr sz="16000"/>
            </a:lvl8pPr>
            <a:lvl9pPr lvl="8">
              <a:spcBef>
                <a:spcPts val="0"/>
              </a:spcBef>
              <a:spcAft>
                <a:spcPts val="0"/>
              </a:spcAft>
              <a:buSzPts val="16000"/>
              <a:buNone/>
              <a:defRPr sz="16000"/>
            </a:lvl9pPr>
          </a:lstStyle>
          <a:p>
            <a:r>
              <a:t>xx%</a:t>
            </a:r>
          </a:p>
        </p:txBody>
      </p:sp>
      <p:sp>
        <p:nvSpPr>
          <p:cNvPr id="54" name="Google Shape;54;g10969b54b52_1_179"/>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55" name="Google Shape;55;g10969b54b52_1_17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g10969b54b52_1_18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58"/>
        <p:cNvGrpSpPr/>
        <p:nvPr/>
      </p:nvGrpSpPr>
      <p:grpSpPr>
        <a:xfrm>
          <a:off x="0" y="0"/>
          <a:ext cx="0" cy="0"/>
          <a:chOff x="0" y="0"/>
          <a:chExt cx="0" cy="0"/>
        </a:xfrm>
      </p:grpSpPr>
      <p:sp>
        <p:nvSpPr>
          <p:cNvPr id="59" name="Google Shape;59;g10969b54b52_1_18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60" name="Google Shape;60;g10969b54b52_1_18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61" name="Google Shape;61;g10969b54b52_1_18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g10969b54b52_1_18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g10969b54b52_1_18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g10969b54b52_1_143"/>
          <p:cNvSpPr/>
          <p:nvPr/>
        </p:nvSpPr>
        <p:spPr>
          <a:xfrm>
            <a:off x="0" y="2089800"/>
            <a:ext cx="12192000" cy="2678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g10969b54b52_1_143"/>
          <p:cNvSpPr txBox="1">
            <a:spLocks noGrp="1"/>
          </p:cNvSpPr>
          <p:nvPr>
            <p:ph type="title"/>
          </p:nvPr>
        </p:nvSpPr>
        <p:spPr>
          <a:xfrm>
            <a:off x="574400" y="2519600"/>
            <a:ext cx="11043300" cy="20220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18" name="Google Shape;18;g10969b54b52_1_14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g10969b54b52_1_147"/>
          <p:cNvCxnSpPr/>
          <p:nvPr/>
        </p:nvCxnSpPr>
        <p:spPr>
          <a:xfrm>
            <a:off x="572267" y="1700769"/>
            <a:ext cx="8187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g10969b54b52_1_147"/>
          <p:cNvSpPr txBox="1">
            <a:spLocks noGrp="1"/>
          </p:cNvSpPr>
          <p:nvPr>
            <p:ph type="title"/>
          </p:nvPr>
        </p:nvSpPr>
        <p:spPr>
          <a:xfrm>
            <a:off x="415600" y="496667"/>
            <a:ext cx="11360700" cy="9780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2" name="Google Shape;22;g10969b54b52_1_147"/>
          <p:cNvSpPr txBox="1">
            <a:spLocks noGrp="1"/>
          </p:cNvSpPr>
          <p:nvPr>
            <p:ph type="body" idx="1"/>
          </p:nvPr>
        </p:nvSpPr>
        <p:spPr>
          <a:xfrm>
            <a:off x="415600" y="1958433"/>
            <a:ext cx="11360700" cy="41331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3" name="Google Shape;23;g10969b54b52_1_14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g10969b54b52_1_152"/>
          <p:cNvCxnSpPr/>
          <p:nvPr/>
        </p:nvCxnSpPr>
        <p:spPr>
          <a:xfrm>
            <a:off x="572267" y="1700769"/>
            <a:ext cx="8187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g10969b54b52_1_152"/>
          <p:cNvSpPr txBox="1">
            <a:spLocks noGrp="1"/>
          </p:cNvSpPr>
          <p:nvPr>
            <p:ph type="title"/>
          </p:nvPr>
        </p:nvSpPr>
        <p:spPr>
          <a:xfrm>
            <a:off x="415600" y="496667"/>
            <a:ext cx="11360700" cy="9780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7" name="Google Shape;27;g10969b54b52_1_152"/>
          <p:cNvSpPr txBox="1">
            <a:spLocks noGrp="1"/>
          </p:cNvSpPr>
          <p:nvPr>
            <p:ph type="body" idx="1"/>
          </p:nvPr>
        </p:nvSpPr>
        <p:spPr>
          <a:xfrm>
            <a:off x="415600" y="1958433"/>
            <a:ext cx="5333100" cy="41331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g10969b54b52_1_152"/>
          <p:cNvSpPr txBox="1">
            <a:spLocks noGrp="1"/>
          </p:cNvSpPr>
          <p:nvPr>
            <p:ph type="body" idx="2"/>
          </p:nvPr>
        </p:nvSpPr>
        <p:spPr>
          <a:xfrm>
            <a:off x="6443200" y="1958433"/>
            <a:ext cx="5333100" cy="41331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9" name="Google Shape;29;g10969b54b52_1_15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g10969b54b52_1_158"/>
          <p:cNvSpPr txBox="1">
            <a:spLocks noGrp="1"/>
          </p:cNvSpPr>
          <p:nvPr>
            <p:ph type="title"/>
          </p:nvPr>
        </p:nvSpPr>
        <p:spPr>
          <a:xfrm>
            <a:off x="415600" y="496667"/>
            <a:ext cx="11360700" cy="9780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2" name="Google Shape;32;g10969b54b52_1_15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g10969b54b52_1_161"/>
          <p:cNvCxnSpPr/>
          <p:nvPr/>
        </p:nvCxnSpPr>
        <p:spPr>
          <a:xfrm>
            <a:off x="558233" y="1943716"/>
            <a:ext cx="8187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g10969b54b52_1_161"/>
          <p:cNvSpPr txBox="1">
            <a:spLocks noGrp="1"/>
          </p:cNvSpPr>
          <p:nvPr>
            <p:ph type="title"/>
          </p:nvPr>
        </p:nvSpPr>
        <p:spPr>
          <a:xfrm>
            <a:off x="415600" y="8424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10969b54b52_1_161"/>
          <p:cNvSpPr txBox="1">
            <a:spLocks noGrp="1"/>
          </p:cNvSpPr>
          <p:nvPr>
            <p:ph type="body" idx="1"/>
          </p:nvPr>
        </p:nvSpPr>
        <p:spPr>
          <a:xfrm>
            <a:off x="415600" y="2157605"/>
            <a:ext cx="3744000" cy="39345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7" name="Google Shape;37;g10969b54b52_1_16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g10969b54b52_1_166"/>
          <p:cNvSpPr txBox="1">
            <a:spLocks noGrp="1"/>
          </p:cNvSpPr>
          <p:nvPr>
            <p:ph type="title"/>
          </p:nvPr>
        </p:nvSpPr>
        <p:spPr>
          <a:xfrm>
            <a:off x="653667" y="705200"/>
            <a:ext cx="7570800" cy="54477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7200"/>
              <a:buNone/>
              <a:defRPr sz="7200">
                <a:solidFill>
                  <a:schemeClr val="lt1"/>
                </a:solidFill>
              </a:defRPr>
            </a:lvl1pPr>
            <a:lvl2pPr lvl="1">
              <a:spcBef>
                <a:spcPts val="0"/>
              </a:spcBef>
              <a:spcAft>
                <a:spcPts val="0"/>
              </a:spcAft>
              <a:buClr>
                <a:schemeClr val="lt1"/>
              </a:buClr>
              <a:buSzPts val="7200"/>
              <a:buNone/>
              <a:defRPr sz="7200">
                <a:solidFill>
                  <a:schemeClr val="lt1"/>
                </a:solidFill>
              </a:defRPr>
            </a:lvl2pPr>
            <a:lvl3pPr lvl="2">
              <a:spcBef>
                <a:spcPts val="0"/>
              </a:spcBef>
              <a:spcAft>
                <a:spcPts val="0"/>
              </a:spcAft>
              <a:buClr>
                <a:schemeClr val="lt1"/>
              </a:buClr>
              <a:buSzPts val="7200"/>
              <a:buNone/>
              <a:defRPr sz="7200">
                <a:solidFill>
                  <a:schemeClr val="lt1"/>
                </a:solidFill>
              </a:defRPr>
            </a:lvl3pPr>
            <a:lvl4pPr lvl="3">
              <a:spcBef>
                <a:spcPts val="0"/>
              </a:spcBef>
              <a:spcAft>
                <a:spcPts val="0"/>
              </a:spcAft>
              <a:buClr>
                <a:schemeClr val="lt1"/>
              </a:buClr>
              <a:buSzPts val="7200"/>
              <a:buNone/>
              <a:defRPr sz="7200">
                <a:solidFill>
                  <a:schemeClr val="lt1"/>
                </a:solidFill>
              </a:defRPr>
            </a:lvl4pPr>
            <a:lvl5pPr lvl="4">
              <a:spcBef>
                <a:spcPts val="0"/>
              </a:spcBef>
              <a:spcAft>
                <a:spcPts val="0"/>
              </a:spcAft>
              <a:buClr>
                <a:schemeClr val="lt1"/>
              </a:buClr>
              <a:buSzPts val="7200"/>
              <a:buNone/>
              <a:defRPr sz="7200">
                <a:solidFill>
                  <a:schemeClr val="lt1"/>
                </a:solidFill>
              </a:defRPr>
            </a:lvl5pPr>
            <a:lvl6pPr lvl="5">
              <a:spcBef>
                <a:spcPts val="0"/>
              </a:spcBef>
              <a:spcAft>
                <a:spcPts val="0"/>
              </a:spcAft>
              <a:buClr>
                <a:schemeClr val="lt1"/>
              </a:buClr>
              <a:buSzPts val="7200"/>
              <a:buNone/>
              <a:defRPr sz="7200">
                <a:solidFill>
                  <a:schemeClr val="lt1"/>
                </a:solidFill>
              </a:defRPr>
            </a:lvl6pPr>
            <a:lvl7pPr lvl="6">
              <a:spcBef>
                <a:spcPts val="0"/>
              </a:spcBef>
              <a:spcAft>
                <a:spcPts val="0"/>
              </a:spcAft>
              <a:buClr>
                <a:schemeClr val="lt1"/>
              </a:buClr>
              <a:buSzPts val="7200"/>
              <a:buNone/>
              <a:defRPr sz="7200">
                <a:solidFill>
                  <a:schemeClr val="lt1"/>
                </a:solidFill>
              </a:defRPr>
            </a:lvl7pPr>
            <a:lvl8pPr lvl="7">
              <a:spcBef>
                <a:spcPts val="0"/>
              </a:spcBef>
              <a:spcAft>
                <a:spcPts val="0"/>
              </a:spcAft>
              <a:buClr>
                <a:schemeClr val="lt1"/>
              </a:buClr>
              <a:buSzPts val="7200"/>
              <a:buNone/>
              <a:defRPr sz="7200">
                <a:solidFill>
                  <a:schemeClr val="lt1"/>
                </a:solidFill>
              </a:defRPr>
            </a:lvl8pPr>
            <a:lvl9pPr lvl="8">
              <a:spcBef>
                <a:spcPts val="0"/>
              </a:spcBef>
              <a:spcAft>
                <a:spcPts val="0"/>
              </a:spcAft>
              <a:buClr>
                <a:schemeClr val="lt1"/>
              </a:buClr>
              <a:buSzPts val="7200"/>
              <a:buNone/>
              <a:defRPr sz="7200">
                <a:solidFill>
                  <a:schemeClr val="lt1"/>
                </a:solidFill>
              </a:defRPr>
            </a:lvl9pPr>
          </a:lstStyle>
          <a:p>
            <a:endParaRPr/>
          </a:p>
        </p:txBody>
      </p:sp>
      <p:sp>
        <p:nvSpPr>
          <p:cNvPr id="40" name="Google Shape;40;g10969b54b52_1_16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g10969b54b52_1_169"/>
          <p:cNvSpPr/>
          <p:nvPr/>
        </p:nvSpPr>
        <p:spPr>
          <a:xfrm>
            <a:off x="6096000" y="233"/>
            <a:ext cx="6096000" cy="685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3" name="Google Shape;43;g10969b54b52_1_169"/>
          <p:cNvCxnSpPr/>
          <p:nvPr/>
        </p:nvCxnSpPr>
        <p:spPr>
          <a:xfrm>
            <a:off x="6706233" y="5994000"/>
            <a:ext cx="7695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g10969b54b52_1_169"/>
          <p:cNvSpPr txBox="1">
            <a:spLocks noGrp="1"/>
          </p:cNvSpPr>
          <p:nvPr>
            <p:ph type="title"/>
          </p:nvPr>
        </p:nvSpPr>
        <p:spPr>
          <a:xfrm>
            <a:off x="354000" y="1438333"/>
            <a:ext cx="5393700" cy="2385600"/>
          </a:xfrm>
          <a:prstGeom prst="rect">
            <a:avLst/>
          </a:prstGeom>
        </p:spPr>
        <p:txBody>
          <a:bodyPr spcFirstLastPara="1" wrap="square" lIns="121900" tIns="121900" rIns="121900" bIns="121900" anchor="b" anchorCtr="0">
            <a:normAutofit/>
          </a:bodyPr>
          <a:lstStyle>
            <a:lvl1pPr lvl="0" algn="ctr">
              <a:spcBef>
                <a:spcPts val="0"/>
              </a:spcBef>
              <a:spcAft>
                <a:spcPts val="0"/>
              </a:spcAft>
              <a:buClr>
                <a:schemeClr val="lt1"/>
              </a:buClr>
              <a:buSzPts val="6100"/>
              <a:buNone/>
              <a:defRPr sz="6100">
                <a:solidFill>
                  <a:schemeClr val="lt1"/>
                </a:solidFill>
              </a:defRPr>
            </a:lvl1pPr>
            <a:lvl2pPr lvl="1" algn="ctr">
              <a:spcBef>
                <a:spcPts val="0"/>
              </a:spcBef>
              <a:spcAft>
                <a:spcPts val="0"/>
              </a:spcAft>
              <a:buClr>
                <a:schemeClr val="lt1"/>
              </a:buClr>
              <a:buSzPts val="6100"/>
              <a:buNone/>
              <a:defRPr sz="6100">
                <a:solidFill>
                  <a:schemeClr val="lt1"/>
                </a:solidFill>
              </a:defRPr>
            </a:lvl2pPr>
            <a:lvl3pPr lvl="2" algn="ctr">
              <a:spcBef>
                <a:spcPts val="0"/>
              </a:spcBef>
              <a:spcAft>
                <a:spcPts val="0"/>
              </a:spcAft>
              <a:buClr>
                <a:schemeClr val="lt1"/>
              </a:buClr>
              <a:buSzPts val="6100"/>
              <a:buNone/>
              <a:defRPr sz="6100">
                <a:solidFill>
                  <a:schemeClr val="lt1"/>
                </a:solidFill>
              </a:defRPr>
            </a:lvl3pPr>
            <a:lvl4pPr lvl="3" algn="ctr">
              <a:spcBef>
                <a:spcPts val="0"/>
              </a:spcBef>
              <a:spcAft>
                <a:spcPts val="0"/>
              </a:spcAft>
              <a:buClr>
                <a:schemeClr val="lt1"/>
              </a:buClr>
              <a:buSzPts val="6100"/>
              <a:buNone/>
              <a:defRPr sz="6100">
                <a:solidFill>
                  <a:schemeClr val="lt1"/>
                </a:solidFill>
              </a:defRPr>
            </a:lvl4pPr>
            <a:lvl5pPr lvl="4" algn="ctr">
              <a:spcBef>
                <a:spcPts val="0"/>
              </a:spcBef>
              <a:spcAft>
                <a:spcPts val="0"/>
              </a:spcAft>
              <a:buClr>
                <a:schemeClr val="lt1"/>
              </a:buClr>
              <a:buSzPts val="6100"/>
              <a:buNone/>
              <a:defRPr sz="6100">
                <a:solidFill>
                  <a:schemeClr val="lt1"/>
                </a:solidFill>
              </a:defRPr>
            </a:lvl5pPr>
            <a:lvl6pPr lvl="5" algn="ctr">
              <a:spcBef>
                <a:spcPts val="0"/>
              </a:spcBef>
              <a:spcAft>
                <a:spcPts val="0"/>
              </a:spcAft>
              <a:buClr>
                <a:schemeClr val="lt1"/>
              </a:buClr>
              <a:buSzPts val="6100"/>
              <a:buNone/>
              <a:defRPr sz="6100">
                <a:solidFill>
                  <a:schemeClr val="lt1"/>
                </a:solidFill>
              </a:defRPr>
            </a:lvl6pPr>
            <a:lvl7pPr lvl="6" algn="ctr">
              <a:spcBef>
                <a:spcPts val="0"/>
              </a:spcBef>
              <a:spcAft>
                <a:spcPts val="0"/>
              </a:spcAft>
              <a:buClr>
                <a:schemeClr val="lt1"/>
              </a:buClr>
              <a:buSzPts val="6100"/>
              <a:buNone/>
              <a:defRPr sz="6100">
                <a:solidFill>
                  <a:schemeClr val="lt1"/>
                </a:solidFill>
              </a:defRPr>
            </a:lvl7pPr>
            <a:lvl8pPr lvl="7" algn="ctr">
              <a:spcBef>
                <a:spcPts val="0"/>
              </a:spcBef>
              <a:spcAft>
                <a:spcPts val="0"/>
              </a:spcAft>
              <a:buClr>
                <a:schemeClr val="lt1"/>
              </a:buClr>
              <a:buSzPts val="6100"/>
              <a:buNone/>
              <a:defRPr sz="6100">
                <a:solidFill>
                  <a:schemeClr val="lt1"/>
                </a:solidFill>
              </a:defRPr>
            </a:lvl8pPr>
            <a:lvl9pPr lvl="8" algn="ctr">
              <a:spcBef>
                <a:spcPts val="0"/>
              </a:spcBef>
              <a:spcAft>
                <a:spcPts val="0"/>
              </a:spcAft>
              <a:buClr>
                <a:schemeClr val="lt1"/>
              </a:buClr>
              <a:buSzPts val="6100"/>
              <a:buNone/>
              <a:defRPr sz="6100">
                <a:solidFill>
                  <a:schemeClr val="lt1"/>
                </a:solidFill>
              </a:defRPr>
            </a:lvl9pPr>
          </a:lstStyle>
          <a:p>
            <a:endParaRPr/>
          </a:p>
        </p:txBody>
      </p:sp>
      <p:sp>
        <p:nvSpPr>
          <p:cNvPr id="45" name="Google Shape;45;g10969b54b52_1_169"/>
          <p:cNvSpPr txBox="1">
            <a:spLocks noGrp="1"/>
          </p:cNvSpPr>
          <p:nvPr>
            <p:ph type="subTitle" idx="1"/>
          </p:nvPr>
        </p:nvSpPr>
        <p:spPr>
          <a:xfrm>
            <a:off x="354000" y="3895201"/>
            <a:ext cx="5393700" cy="1794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Clr>
                <a:schemeClr val="lt1"/>
              </a:buClr>
              <a:buSzPts val="2500"/>
              <a:buNone/>
              <a:defRPr sz="2500">
                <a:solidFill>
                  <a:schemeClr val="lt1"/>
                </a:solidFill>
              </a:defRPr>
            </a:lvl1pPr>
            <a:lvl2pPr lvl="1" algn="ctr">
              <a:lnSpc>
                <a:spcPct val="100000"/>
              </a:lnSpc>
              <a:spcBef>
                <a:spcPts val="0"/>
              </a:spcBef>
              <a:spcAft>
                <a:spcPts val="0"/>
              </a:spcAft>
              <a:buClr>
                <a:schemeClr val="lt1"/>
              </a:buClr>
              <a:buSzPts val="2500"/>
              <a:buNone/>
              <a:defRPr sz="2500">
                <a:solidFill>
                  <a:schemeClr val="lt1"/>
                </a:solidFill>
              </a:defRPr>
            </a:lvl2pPr>
            <a:lvl3pPr lvl="2" algn="ctr">
              <a:lnSpc>
                <a:spcPct val="100000"/>
              </a:lnSpc>
              <a:spcBef>
                <a:spcPts val="0"/>
              </a:spcBef>
              <a:spcAft>
                <a:spcPts val="0"/>
              </a:spcAft>
              <a:buClr>
                <a:schemeClr val="lt1"/>
              </a:buClr>
              <a:buSzPts val="2500"/>
              <a:buNone/>
              <a:defRPr sz="2500">
                <a:solidFill>
                  <a:schemeClr val="lt1"/>
                </a:solidFill>
              </a:defRPr>
            </a:lvl3pPr>
            <a:lvl4pPr lvl="3" algn="ctr">
              <a:lnSpc>
                <a:spcPct val="100000"/>
              </a:lnSpc>
              <a:spcBef>
                <a:spcPts val="0"/>
              </a:spcBef>
              <a:spcAft>
                <a:spcPts val="0"/>
              </a:spcAft>
              <a:buClr>
                <a:schemeClr val="lt1"/>
              </a:buClr>
              <a:buSzPts val="2500"/>
              <a:buNone/>
              <a:defRPr sz="2500">
                <a:solidFill>
                  <a:schemeClr val="lt1"/>
                </a:solidFill>
              </a:defRPr>
            </a:lvl4pPr>
            <a:lvl5pPr lvl="4" algn="ctr">
              <a:lnSpc>
                <a:spcPct val="100000"/>
              </a:lnSpc>
              <a:spcBef>
                <a:spcPts val="0"/>
              </a:spcBef>
              <a:spcAft>
                <a:spcPts val="0"/>
              </a:spcAft>
              <a:buClr>
                <a:schemeClr val="lt1"/>
              </a:buClr>
              <a:buSzPts val="2500"/>
              <a:buNone/>
              <a:defRPr sz="2500">
                <a:solidFill>
                  <a:schemeClr val="lt1"/>
                </a:solidFill>
              </a:defRPr>
            </a:lvl5pPr>
            <a:lvl6pPr lvl="5" algn="ctr">
              <a:lnSpc>
                <a:spcPct val="100000"/>
              </a:lnSpc>
              <a:spcBef>
                <a:spcPts val="0"/>
              </a:spcBef>
              <a:spcAft>
                <a:spcPts val="0"/>
              </a:spcAft>
              <a:buClr>
                <a:schemeClr val="lt1"/>
              </a:buClr>
              <a:buSzPts val="2500"/>
              <a:buNone/>
              <a:defRPr sz="2500">
                <a:solidFill>
                  <a:schemeClr val="lt1"/>
                </a:solidFill>
              </a:defRPr>
            </a:lvl6pPr>
            <a:lvl7pPr lvl="6" algn="ctr">
              <a:lnSpc>
                <a:spcPct val="100000"/>
              </a:lnSpc>
              <a:spcBef>
                <a:spcPts val="0"/>
              </a:spcBef>
              <a:spcAft>
                <a:spcPts val="0"/>
              </a:spcAft>
              <a:buClr>
                <a:schemeClr val="lt1"/>
              </a:buClr>
              <a:buSzPts val="2500"/>
              <a:buNone/>
              <a:defRPr sz="2500">
                <a:solidFill>
                  <a:schemeClr val="lt1"/>
                </a:solidFill>
              </a:defRPr>
            </a:lvl7pPr>
            <a:lvl8pPr lvl="7" algn="ctr">
              <a:lnSpc>
                <a:spcPct val="100000"/>
              </a:lnSpc>
              <a:spcBef>
                <a:spcPts val="0"/>
              </a:spcBef>
              <a:spcAft>
                <a:spcPts val="0"/>
              </a:spcAft>
              <a:buClr>
                <a:schemeClr val="lt1"/>
              </a:buClr>
              <a:buSzPts val="2500"/>
              <a:buNone/>
              <a:defRPr sz="2500">
                <a:solidFill>
                  <a:schemeClr val="lt1"/>
                </a:solidFill>
              </a:defRPr>
            </a:lvl8pPr>
            <a:lvl9pPr lvl="8" algn="ctr">
              <a:lnSpc>
                <a:spcPct val="100000"/>
              </a:lnSpc>
              <a:spcBef>
                <a:spcPts val="0"/>
              </a:spcBef>
              <a:spcAft>
                <a:spcPts val="0"/>
              </a:spcAft>
              <a:buClr>
                <a:schemeClr val="lt1"/>
              </a:buClr>
              <a:buSzPts val="2500"/>
              <a:buNone/>
              <a:defRPr sz="2500">
                <a:solidFill>
                  <a:schemeClr val="lt1"/>
                </a:solidFill>
              </a:defRPr>
            </a:lvl9pPr>
          </a:lstStyle>
          <a:p>
            <a:endParaRPr/>
          </a:p>
        </p:txBody>
      </p:sp>
      <p:sp>
        <p:nvSpPr>
          <p:cNvPr id="46" name="Google Shape;46;g10969b54b52_1_16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47" name="Google Shape;47;g10969b54b52_1_16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10969b54b52_1_176"/>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800"/>
              <a:buFont typeface="Oswald"/>
              <a:buNone/>
              <a:defRPr sz="2800">
                <a:latin typeface="Oswald"/>
                <a:ea typeface="Oswald"/>
                <a:cs typeface="Oswald"/>
                <a:sym typeface="Oswald"/>
              </a:defRPr>
            </a:lvl1pPr>
          </a:lstStyle>
          <a:p>
            <a:endParaRPr/>
          </a:p>
        </p:txBody>
      </p:sp>
      <p:sp>
        <p:nvSpPr>
          <p:cNvPr id="50" name="Google Shape;50;g10969b54b52_1_17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g10969b54b52_1_133"/>
          <p:cNvSpPr txBox="1">
            <a:spLocks noGrp="1"/>
          </p:cNvSpPr>
          <p:nvPr>
            <p:ph type="title"/>
          </p:nvPr>
        </p:nvSpPr>
        <p:spPr>
          <a:xfrm>
            <a:off x="415600" y="496667"/>
            <a:ext cx="11360700" cy="978000"/>
          </a:xfrm>
          <a:prstGeom prst="rect">
            <a:avLst/>
          </a:prstGeom>
          <a:noFill/>
          <a:ln>
            <a:noFill/>
          </a:ln>
        </p:spPr>
        <p:txBody>
          <a:bodyPr spcFirstLastPara="1" wrap="square" lIns="121900" tIns="121900" rIns="121900" bIns="121900" anchor="b" anchorCtr="0">
            <a:normAutofit/>
          </a:bodyPr>
          <a:lstStyle>
            <a:lvl1pPr lvl="0">
              <a:spcBef>
                <a:spcPts val="0"/>
              </a:spcBef>
              <a:spcAft>
                <a:spcPts val="0"/>
              </a:spcAft>
              <a:buClr>
                <a:schemeClr val="dk2"/>
              </a:buClr>
              <a:buSzPts val="4000"/>
              <a:buFont typeface="Oswald"/>
              <a:buNone/>
              <a:defRPr sz="4000">
                <a:solidFill>
                  <a:schemeClr val="dk2"/>
                </a:solidFill>
                <a:latin typeface="Oswald"/>
                <a:ea typeface="Oswald"/>
                <a:cs typeface="Oswald"/>
                <a:sym typeface="Oswald"/>
              </a:defRPr>
            </a:lvl1pPr>
            <a:lvl2pPr lvl="1">
              <a:spcBef>
                <a:spcPts val="0"/>
              </a:spcBef>
              <a:spcAft>
                <a:spcPts val="0"/>
              </a:spcAft>
              <a:buClr>
                <a:schemeClr val="dk2"/>
              </a:buClr>
              <a:buSzPts val="4000"/>
              <a:buFont typeface="Oswald"/>
              <a:buNone/>
              <a:defRPr sz="4000">
                <a:solidFill>
                  <a:schemeClr val="dk2"/>
                </a:solidFill>
                <a:latin typeface="Oswald"/>
                <a:ea typeface="Oswald"/>
                <a:cs typeface="Oswald"/>
                <a:sym typeface="Oswald"/>
              </a:defRPr>
            </a:lvl2pPr>
            <a:lvl3pPr lvl="2">
              <a:spcBef>
                <a:spcPts val="0"/>
              </a:spcBef>
              <a:spcAft>
                <a:spcPts val="0"/>
              </a:spcAft>
              <a:buClr>
                <a:schemeClr val="dk2"/>
              </a:buClr>
              <a:buSzPts val="4000"/>
              <a:buFont typeface="Oswald"/>
              <a:buNone/>
              <a:defRPr sz="4000">
                <a:solidFill>
                  <a:schemeClr val="dk2"/>
                </a:solidFill>
                <a:latin typeface="Oswald"/>
                <a:ea typeface="Oswald"/>
                <a:cs typeface="Oswald"/>
                <a:sym typeface="Oswald"/>
              </a:defRPr>
            </a:lvl3pPr>
            <a:lvl4pPr lvl="3">
              <a:spcBef>
                <a:spcPts val="0"/>
              </a:spcBef>
              <a:spcAft>
                <a:spcPts val="0"/>
              </a:spcAft>
              <a:buClr>
                <a:schemeClr val="dk2"/>
              </a:buClr>
              <a:buSzPts val="4000"/>
              <a:buFont typeface="Oswald"/>
              <a:buNone/>
              <a:defRPr sz="4000">
                <a:solidFill>
                  <a:schemeClr val="dk2"/>
                </a:solidFill>
                <a:latin typeface="Oswald"/>
                <a:ea typeface="Oswald"/>
                <a:cs typeface="Oswald"/>
                <a:sym typeface="Oswald"/>
              </a:defRPr>
            </a:lvl4pPr>
            <a:lvl5pPr lvl="4">
              <a:spcBef>
                <a:spcPts val="0"/>
              </a:spcBef>
              <a:spcAft>
                <a:spcPts val="0"/>
              </a:spcAft>
              <a:buClr>
                <a:schemeClr val="dk2"/>
              </a:buClr>
              <a:buSzPts val="4000"/>
              <a:buFont typeface="Oswald"/>
              <a:buNone/>
              <a:defRPr sz="4000">
                <a:solidFill>
                  <a:schemeClr val="dk2"/>
                </a:solidFill>
                <a:latin typeface="Oswald"/>
                <a:ea typeface="Oswald"/>
                <a:cs typeface="Oswald"/>
                <a:sym typeface="Oswald"/>
              </a:defRPr>
            </a:lvl5pPr>
            <a:lvl6pPr lvl="5">
              <a:spcBef>
                <a:spcPts val="0"/>
              </a:spcBef>
              <a:spcAft>
                <a:spcPts val="0"/>
              </a:spcAft>
              <a:buClr>
                <a:schemeClr val="dk2"/>
              </a:buClr>
              <a:buSzPts val="4000"/>
              <a:buFont typeface="Oswald"/>
              <a:buNone/>
              <a:defRPr sz="4000">
                <a:solidFill>
                  <a:schemeClr val="dk2"/>
                </a:solidFill>
                <a:latin typeface="Oswald"/>
                <a:ea typeface="Oswald"/>
                <a:cs typeface="Oswald"/>
                <a:sym typeface="Oswald"/>
              </a:defRPr>
            </a:lvl6pPr>
            <a:lvl7pPr lvl="6">
              <a:spcBef>
                <a:spcPts val="0"/>
              </a:spcBef>
              <a:spcAft>
                <a:spcPts val="0"/>
              </a:spcAft>
              <a:buClr>
                <a:schemeClr val="dk2"/>
              </a:buClr>
              <a:buSzPts val="4000"/>
              <a:buFont typeface="Oswald"/>
              <a:buNone/>
              <a:defRPr sz="4000">
                <a:solidFill>
                  <a:schemeClr val="dk2"/>
                </a:solidFill>
                <a:latin typeface="Oswald"/>
                <a:ea typeface="Oswald"/>
                <a:cs typeface="Oswald"/>
                <a:sym typeface="Oswald"/>
              </a:defRPr>
            </a:lvl7pPr>
            <a:lvl8pPr lvl="7">
              <a:spcBef>
                <a:spcPts val="0"/>
              </a:spcBef>
              <a:spcAft>
                <a:spcPts val="0"/>
              </a:spcAft>
              <a:buClr>
                <a:schemeClr val="dk2"/>
              </a:buClr>
              <a:buSzPts val="4000"/>
              <a:buFont typeface="Oswald"/>
              <a:buNone/>
              <a:defRPr sz="4000">
                <a:solidFill>
                  <a:schemeClr val="dk2"/>
                </a:solidFill>
                <a:latin typeface="Oswald"/>
                <a:ea typeface="Oswald"/>
                <a:cs typeface="Oswald"/>
                <a:sym typeface="Oswald"/>
              </a:defRPr>
            </a:lvl8pPr>
            <a:lvl9pPr lvl="8">
              <a:spcBef>
                <a:spcPts val="0"/>
              </a:spcBef>
              <a:spcAft>
                <a:spcPts val="0"/>
              </a:spcAft>
              <a:buClr>
                <a:schemeClr val="dk2"/>
              </a:buClr>
              <a:buSzPts val="4000"/>
              <a:buFont typeface="Oswald"/>
              <a:buNone/>
              <a:defRPr sz="4000">
                <a:solidFill>
                  <a:schemeClr val="dk2"/>
                </a:solidFill>
                <a:latin typeface="Oswald"/>
                <a:ea typeface="Oswald"/>
                <a:cs typeface="Oswald"/>
                <a:sym typeface="Oswald"/>
              </a:defRPr>
            </a:lvl9pPr>
          </a:lstStyle>
          <a:p>
            <a:endParaRPr/>
          </a:p>
        </p:txBody>
      </p:sp>
      <p:sp>
        <p:nvSpPr>
          <p:cNvPr id="7" name="Google Shape;7;g10969b54b52_1_133"/>
          <p:cNvSpPr txBox="1">
            <a:spLocks noGrp="1"/>
          </p:cNvSpPr>
          <p:nvPr>
            <p:ph type="body" idx="1"/>
          </p:nvPr>
        </p:nvSpPr>
        <p:spPr>
          <a:xfrm>
            <a:off x="415600" y="1958433"/>
            <a:ext cx="11360700" cy="41331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Font typeface="Source Code Pro"/>
              <a:buChar char="●"/>
              <a:defRPr sz="2400">
                <a:solidFill>
                  <a:schemeClr val="dk2"/>
                </a:solidFill>
                <a:latin typeface="Source Code Pro"/>
                <a:ea typeface="Source Code Pro"/>
                <a:cs typeface="Source Code Pro"/>
                <a:sym typeface="Source Code Pro"/>
              </a:defRPr>
            </a:lvl1pPr>
            <a:lvl2pPr marL="914400" lvl="1"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2pPr>
            <a:lvl3pPr marL="1371600" lvl="2"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3pPr>
            <a:lvl4pPr marL="1828800" lvl="3"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4pPr>
            <a:lvl5pPr marL="2286000" lvl="4"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5pPr>
            <a:lvl6pPr marL="2743200" lvl="5"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6pPr>
            <a:lvl7pPr marL="3200400" lvl="6"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7pPr>
            <a:lvl8pPr marL="3657600" lvl="7"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8pPr>
            <a:lvl9pPr marL="4114800" lvl="8"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9pPr>
          </a:lstStyle>
          <a:p>
            <a:endParaRPr/>
          </a:p>
        </p:txBody>
      </p:sp>
      <p:sp>
        <p:nvSpPr>
          <p:cNvPr id="8" name="Google Shape;8;g10969b54b52_1_13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latin typeface="Source Code Pro"/>
                <a:ea typeface="Source Code Pro"/>
                <a:cs typeface="Source Code Pro"/>
                <a:sym typeface="Source Code Pro"/>
              </a:defRPr>
            </a:lvl1pPr>
            <a:lvl2pPr lvl="1" algn="r">
              <a:buNone/>
              <a:defRPr sz="1300">
                <a:solidFill>
                  <a:schemeClr val="dk2"/>
                </a:solidFill>
                <a:latin typeface="Source Code Pro"/>
                <a:ea typeface="Source Code Pro"/>
                <a:cs typeface="Source Code Pro"/>
                <a:sym typeface="Source Code Pro"/>
              </a:defRPr>
            </a:lvl2pPr>
            <a:lvl3pPr lvl="2" algn="r">
              <a:buNone/>
              <a:defRPr sz="1300">
                <a:solidFill>
                  <a:schemeClr val="dk2"/>
                </a:solidFill>
                <a:latin typeface="Source Code Pro"/>
                <a:ea typeface="Source Code Pro"/>
                <a:cs typeface="Source Code Pro"/>
                <a:sym typeface="Source Code Pro"/>
              </a:defRPr>
            </a:lvl3pPr>
            <a:lvl4pPr lvl="3" algn="r">
              <a:buNone/>
              <a:defRPr sz="1300">
                <a:solidFill>
                  <a:schemeClr val="dk2"/>
                </a:solidFill>
                <a:latin typeface="Source Code Pro"/>
                <a:ea typeface="Source Code Pro"/>
                <a:cs typeface="Source Code Pro"/>
                <a:sym typeface="Source Code Pro"/>
              </a:defRPr>
            </a:lvl4pPr>
            <a:lvl5pPr lvl="4" algn="r">
              <a:buNone/>
              <a:defRPr sz="1300">
                <a:solidFill>
                  <a:schemeClr val="dk2"/>
                </a:solidFill>
                <a:latin typeface="Source Code Pro"/>
                <a:ea typeface="Source Code Pro"/>
                <a:cs typeface="Source Code Pro"/>
                <a:sym typeface="Source Code Pro"/>
              </a:defRPr>
            </a:lvl5pPr>
            <a:lvl6pPr lvl="5" algn="r">
              <a:buNone/>
              <a:defRPr sz="1300">
                <a:solidFill>
                  <a:schemeClr val="dk2"/>
                </a:solidFill>
                <a:latin typeface="Source Code Pro"/>
                <a:ea typeface="Source Code Pro"/>
                <a:cs typeface="Source Code Pro"/>
                <a:sym typeface="Source Code Pro"/>
              </a:defRPr>
            </a:lvl6pPr>
            <a:lvl7pPr lvl="6" algn="r">
              <a:buNone/>
              <a:defRPr sz="1300">
                <a:solidFill>
                  <a:schemeClr val="dk2"/>
                </a:solidFill>
                <a:latin typeface="Source Code Pro"/>
                <a:ea typeface="Source Code Pro"/>
                <a:cs typeface="Source Code Pro"/>
                <a:sym typeface="Source Code Pro"/>
              </a:defRPr>
            </a:lvl7pPr>
            <a:lvl8pPr lvl="7" algn="r">
              <a:buNone/>
              <a:defRPr sz="1300">
                <a:solidFill>
                  <a:schemeClr val="dk2"/>
                </a:solidFill>
                <a:latin typeface="Source Code Pro"/>
                <a:ea typeface="Source Code Pro"/>
                <a:cs typeface="Source Code Pro"/>
                <a:sym typeface="Source Code Pro"/>
              </a:defRPr>
            </a:lvl8pPr>
            <a:lvl9pPr lvl="8" algn="r">
              <a:buNone/>
              <a:defRPr sz="13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ngenioempresa.com/5w2h/"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hyperlink" Target="https://icd.who.int/browse11/l-m/es#/http%3a%2f%2fid.who.int%2ficd%2fentity%2f1563440232" TargetMode="External"/><Relationship Id="rId4" Type="http://schemas.openxmlformats.org/officeDocument/2006/relationships/hyperlink" Target="https://concepto.de/psicologia-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a:spLocks noGrp="1"/>
          </p:cNvSpPr>
          <p:nvPr>
            <p:ph type="ctrTitle"/>
          </p:nvPr>
        </p:nvSpPr>
        <p:spPr>
          <a:xfrm>
            <a:off x="487619" y="573317"/>
            <a:ext cx="11043300" cy="28119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Lector de </a:t>
            </a:r>
            <a:r>
              <a:rPr lang="en-US" err="1"/>
              <a:t>psicopatologías</a:t>
            </a:r>
            <a:r>
              <a:rPr lang="en-US"/>
              <a:t> “Depresión”</a:t>
            </a:r>
            <a:endParaRPr/>
          </a:p>
        </p:txBody>
      </p:sp>
      <p:sp>
        <p:nvSpPr>
          <p:cNvPr id="69" name="Google Shape;69;p1"/>
          <p:cNvSpPr txBox="1">
            <a:spLocks noGrp="1"/>
          </p:cNvSpPr>
          <p:nvPr>
            <p:ph type="subTitle" idx="1"/>
          </p:nvPr>
        </p:nvSpPr>
        <p:spPr>
          <a:xfrm>
            <a:off x="548225" y="4531000"/>
            <a:ext cx="11043300" cy="223470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50000"/>
              <a:buNone/>
            </a:pPr>
            <a:r>
              <a:rPr lang="en-US" err="1"/>
              <a:t>Integrantes</a:t>
            </a:r>
            <a:r>
              <a:rPr lang="en-US"/>
              <a:t>:</a:t>
            </a:r>
            <a:endParaRPr/>
          </a:p>
          <a:p>
            <a:pPr marL="0" lvl="0" indent="0" algn="l" rtl="0">
              <a:lnSpc>
                <a:spcPct val="90000"/>
              </a:lnSpc>
              <a:spcBef>
                <a:spcPts val="0"/>
              </a:spcBef>
              <a:spcAft>
                <a:spcPts val="0"/>
              </a:spcAft>
              <a:buClr>
                <a:schemeClr val="dk1"/>
              </a:buClr>
              <a:buSzPct val="50000"/>
              <a:buNone/>
            </a:pPr>
            <a:endParaRPr/>
          </a:p>
          <a:p>
            <a:pPr marL="0" lvl="0" indent="0" algn="l" rtl="0">
              <a:lnSpc>
                <a:spcPct val="90000"/>
              </a:lnSpc>
              <a:spcBef>
                <a:spcPts val="0"/>
              </a:spcBef>
              <a:spcAft>
                <a:spcPts val="0"/>
              </a:spcAft>
              <a:buClr>
                <a:schemeClr val="dk1"/>
              </a:buClr>
              <a:buSzPct val="50000"/>
              <a:buNone/>
            </a:pPr>
            <a:r>
              <a:rPr lang="en-US"/>
              <a:t>Joel Arguello</a:t>
            </a:r>
          </a:p>
          <a:p>
            <a:pPr marL="0" lvl="0" indent="0" algn="l" rtl="0">
              <a:lnSpc>
                <a:spcPct val="90000"/>
              </a:lnSpc>
              <a:spcBef>
                <a:spcPts val="0"/>
              </a:spcBef>
              <a:spcAft>
                <a:spcPts val="0"/>
              </a:spcAft>
              <a:buClr>
                <a:schemeClr val="dk1"/>
              </a:buClr>
              <a:buSzPct val="50000"/>
              <a:buNone/>
            </a:pPr>
            <a:r>
              <a:rPr lang="en-US"/>
              <a:t>Cesar </a:t>
            </a:r>
            <a:r>
              <a:rPr lang="en-US" err="1"/>
              <a:t>Loor</a:t>
            </a:r>
            <a:endParaRPr lang="en-US"/>
          </a:p>
          <a:p>
            <a:pPr marL="0" indent="0" algn="l">
              <a:lnSpc>
                <a:spcPct val="90000"/>
              </a:lnSpc>
              <a:buClr>
                <a:schemeClr val="dk1"/>
              </a:buClr>
              <a:buSzPct val="50000"/>
            </a:pPr>
            <a:r>
              <a:rPr lang="en-US"/>
              <a:t>Josue Villavicencio</a:t>
            </a:r>
          </a:p>
          <a:p>
            <a:pPr marL="0" lvl="0" indent="0" algn="l" rtl="0">
              <a:lnSpc>
                <a:spcPct val="90000"/>
              </a:lnSpc>
              <a:spcBef>
                <a:spcPts val="0"/>
              </a:spcBef>
              <a:spcAft>
                <a:spcPts val="0"/>
              </a:spcAft>
              <a:buClr>
                <a:schemeClr val="dk1"/>
              </a:buClr>
              <a:buSzPct val="50000"/>
              <a:buNone/>
            </a:pPr>
            <a:endParaRPr/>
          </a:p>
        </p:txBody>
      </p:sp>
      <p:sp>
        <p:nvSpPr>
          <p:cNvPr id="70" name="Google Shape;70;p1"/>
          <p:cNvSpPr txBox="1"/>
          <p:nvPr/>
        </p:nvSpPr>
        <p:spPr>
          <a:xfrm>
            <a:off x="10278850" y="3548025"/>
            <a:ext cx="1843500" cy="58500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sz="2600" b="1">
                <a:latin typeface="Source Code Pro"/>
                <a:ea typeface="Source Code Pro"/>
                <a:cs typeface="Source Code Pro"/>
                <a:sym typeface="Source Code Pro"/>
              </a:rPr>
              <a:t>Grupo #5</a:t>
            </a:r>
            <a:endParaRPr sz="2600" b="1">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0969b54b52_4_15"/>
          <p:cNvSpPr txBox="1">
            <a:spLocks noGrp="1"/>
          </p:cNvSpPr>
          <p:nvPr>
            <p:ph type="title"/>
          </p:nvPr>
        </p:nvSpPr>
        <p:spPr>
          <a:xfrm>
            <a:off x="838200" y="944100"/>
            <a:ext cx="10515600" cy="1325700"/>
          </a:xfrm>
          <a:prstGeom prst="rect">
            <a:avLst/>
          </a:prstGeom>
        </p:spPr>
        <p:txBody>
          <a:bodyPr spcFirstLastPara="1" wrap="square" lIns="91425" tIns="45700" rIns="91425" bIns="45700" anchor="ctr" anchorCtr="0">
            <a:normAutofit fontScale="90000"/>
          </a:bodyPr>
          <a:lstStyle/>
          <a:p>
            <a:pPr marL="0" lvl="0" indent="0" algn="l" rtl="0">
              <a:lnSpc>
                <a:spcPct val="115000"/>
              </a:lnSpc>
              <a:spcBef>
                <a:spcPts val="2400"/>
              </a:spcBef>
              <a:spcAft>
                <a:spcPts val="0"/>
              </a:spcAft>
              <a:buNone/>
            </a:pPr>
            <a:r>
              <a:rPr lang="en-US" sz="4400">
                <a:solidFill>
                  <a:srgbClr val="434343"/>
                </a:solidFill>
              </a:rPr>
              <a:t>      Humana</a:t>
            </a:r>
            <a:endParaRPr sz="4400">
              <a:solidFill>
                <a:srgbClr val="434343"/>
              </a:solidFill>
            </a:endParaRPr>
          </a:p>
          <a:p>
            <a:pPr marL="0" lvl="0" indent="0" algn="l" rtl="0">
              <a:lnSpc>
                <a:spcPct val="150000"/>
              </a:lnSpc>
              <a:spcBef>
                <a:spcPts val="1300"/>
              </a:spcBef>
              <a:spcAft>
                <a:spcPts val="0"/>
              </a:spcAft>
              <a:buNone/>
            </a:pPr>
            <a:r>
              <a:rPr lang="en-US" sz="1100">
                <a:solidFill>
                  <a:srgbClr val="000000"/>
                </a:solidFill>
                <a:latin typeface="Georgia"/>
                <a:ea typeface="Georgia"/>
                <a:cs typeface="Georgia"/>
                <a:sym typeface="Georgia"/>
              </a:rPr>
              <a:t> </a:t>
            </a:r>
            <a:endParaRPr sz="1100">
              <a:solidFill>
                <a:srgbClr val="000000"/>
              </a:solidFill>
              <a:latin typeface="Georgia"/>
              <a:ea typeface="Georgia"/>
              <a:cs typeface="Georgia"/>
              <a:sym typeface="Georgia"/>
            </a:endParaRPr>
          </a:p>
          <a:p>
            <a:pPr marL="0" lvl="0" indent="0" algn="l" rtl="0">
              <a:spcBef>
                <a:spcPts val="1300"/>
              </a:spcBef>
              <a:spcAft>
                <a:spcPts val="0"/>
              </a:spcAft>
              <a:buNone/>
            </a:pPr>
            <a:endParaRPr/>
          </a:p>
        </p:txBody>
      </p:sp>
      <p:sp>
        <p:nvSpPr>
          <p:cNvPr id="186" name="Google Shape;186;g10969b54b52_4_15"/>
          <p:cNvSpPr txBox="1">
            <a:spLocks noGrp="1"/>
          </p:cNvSpPr>
          <p:nvPr>
            <p:ph type="body" idx="1"/>
          </p:nvPr>
        </p:nvSpPr>
        <p:spPr>
          <a:xfrm>
            <a:off x="2191000" y="1825625"/>
            <a:ext cx="9162900" cy="4351200"/>
          </a:xfrm>
          <a:prstGeom prst="rect">
            <a:avLst/>
          </a:prstGeom>
        </p:spPr>
        <p:txBody>
          <a:bodyPr spcFirstLastPara="1" wrap="square" lIns="91425" tIns="45700" rIns="91425" bIns="45700" anchor="t" anchorCtr="0">
            <a:normAutofit fontScale="25000" lnSpcReduction="20000"/>
          </a:bodyPr>
          <a:lstStyle/>
          <a:p>
            <a:pPr marL="0" lvl="0" indent="0" algn="l" rtl="0">
              <a:lnSpc>
                <a:spcPct val="115000"/>
              </a:lnSpc>
              <a:spcBef>
                <a:spcPts val="2400"/>
              </a:spcBef>
              <a:spcAft>
                <a:spcPts val="0"/>
              </a:spcAft>
              <a:buNone/>
            </a:pPr>
            <a:endParaRPr sz="2300" b="1">
              <a:solidFill>
                <a:srgbClr val="000000"/>
              </a:solidFill>
              <a:latin typeface="Arial"/>
              <a:ea typeface="Arial"/>
              <a:cs typeface="Arial"/>
              <a:sym typeface="Arial"/>
            </a:endParaRPr>
          </a:p>
          <a:p>
            <a:pPr marL="0" lvl="0" indent="0" algn="l" rtl="0">
              <a:lnSpc>
                <a:spcPct val="115000"/>
              </a:lnSpc>
              <a:spcBef>
                <a:spcPts val="1300"/>
              </a:spcBef>
              <a:spcAft>
                <a:spcPts val="0"/>
              </a:spcAft>
              <a:buNone/>
            </a:pPr>
            <a:r>
              <a:rPr lang="en-US" sz="7773" b="1">
                <a:solidFill>
                  <a:srgbClr val="000000"/>
                </a:solidFill>
              </a:rPr>
              <a:t>Tutor Empresarial</a:t>
            </a:r>
            <a:endParaRPr sz="7773" b="1">
              <a:solidFill>
                <a:srgbClr val="000000"/>
              </a:solidFill>
            </a:endParaRPr>
          </a:p>
          <a:p>
            <a:pPr marL="0" lvl="0" indent="0" algn="l" rtl="0">
              <a:lnSpc>
                <a:spcPct val="115000"/>
              </a:lnSpc>
              <a:spcBef>
                <a:spcPts val="1300"/>
              </a:spcBef>
              <a:spcAft>
                <a:spcPts val="0"/>
              </a:spcAft>
              <a:buNone/>
            </a:pPr>
            <a:r>
              <a:rPr lang="en-US" sz="7673">
                <a:solidFill>
                  <a:srgbClr val="000000"/>
                </a:solidFill>
              </a:rPr>
              <a:t>Lic. Psicologia Alan Granja</a:t>
            </a:r>
            <a:endParaRPr sz="7673">
              <a:solidFill>
                <a:srgbClr val="000000"/>
              </a:solidFill>
            </a:endParaRPr>
          </a:p>
          <a:p>
            <a:pPr marL="0" lvl="0" indent="0" algn="l" rtl="0">
              <a:lnSpc>
                <a:spcPct val="115000"/>
              </a:lnSpc>
              <a:spcBef>
                <a:spcPts val="1300"/>
              </a:spcBef>
              <a:spcAft>
                <a:spcPts val="0"/>
              </a:spcAft>
              <a:buNone/>
            </a:pPr>
            <a:r>
              <a:rPr lang="en-US" sz="7773" b="1">
                <a:solidFill>
                  <a:srgbClr val="000000"/>
                </a:solidFill>
              </a:rPr>
              <a:t>Tutor Académico</a:t>
            </a:r>
            <a:endParaRPr sz="7773" b="1">
              <a:solidFill>
                <a:srgbClr val="000000"/>
              </a:solidFill>
            </a:endParaRPr>
          </a:p>
          <a:p>
            <a:pPr marL="0" lvl="0" indent="0" algn="l" rtl="0">
              <a:lnSpc>
                <a:spcPct val="115000"/>
              </a:lnSpc>
              <a:spcBef>
                <a:spcPts val="1300"/>
              </a:spcBef>
              <a:spcAft>
                <a:spcPts val="0"/>
              </a:spcAft>
              <a:buNone/>
            </a:pPr>
            <a:r>
              <a:rPr lang="en-US" sz="7673">
                <a:solidFill>
                  <a:srgbClr val="000000"/>
                </a:solidFill>
              </a:rPr>
              <a:t>Ing. Jenny Ruiz</a:t>
            </a:r>
            <a:endParaRPr sz="7673">
              <a:solidFill>
                <a:srgbClr val="000000"/>
              </a:solidFill>
            </a:endParaRPr>
          </a:p>
          <a:p>
            <a:pPr marL="0" lvl="0" indent="0" algn="l" rtl="0">
              <a:lnSpc>
                <a:spcPct val="115000"/>
              </a:lnSpc>
              <a:spcBef>
                <a:spcPts val="1300"/>
              </a:spcBef>
              <a:spcAft>
                <a:spcPts val="0"/>
              </a:spcAft>
              <a:buNone/>
            </a:pPr>
            <a:r>
              <a:rPr lang="en-US" sz="7773" b="1">
                <a:solidFill>
                  <a:srgbClr val="000000"/>
                </a:solidFill>
              </a:rPr>
              <a:t>Estudiantes</a:t>
            </a:r>
            <a:endParaRPr sz="7773" b="1">
              <a:solidFill>
                <a:srgbClr val="000000"/>
              </a:solidFill>
            </a:endParaRPr>
          </a:p>
          <a:p>
            <a:pPr marL="0" lvl="0" indent="-228600" algn="l" rtl="0">
              <a:lnSpc>
                <a:spcPct val="115000"/>
              </a:lnSpc>
              <a:spcBef>
                <a:spcPts val="1300"/>
              </a:spcBef>
              <a:spcAft>
                <a:spcPts val="0"/>
              </a:spcAft>
              <a:buNone/>
            </a:pPr>
            <a:r>
              <a:rPr lang="en-US" sz="7673">
                <a:solidFill>
                  <a:srgbClr val="000000"/>
                </a:solidFill>
              </a:rPr>
              <a:t>·</a:t>
            </a:r>
            <a:r>
              <a:rPr lang="en-US" sz="7273">
                <a:solidFill>
                  <a:srgbClr val="000000"/>
                </a:solidFill>
              </a:rPr>
              <a:t>         </a:t>
            </a:r>
            <a:r>
              <a:rPr lang="en-US" sz="7673">
                <a:solidFill>
                  <a:srgbClr val="000000"/>
                </a:solidFill>
              </a:rPr>
              <a:t>Joel Arguello</a:t>
            </a:r>
            <a:endParaRPr sz="7673">
              <a:solidFill>
                <a:srgbClr val="000000"/>
              </a:solidFill>
            </a:endParaRPr>
          </a:p>
          <a:p>
            <a:pPr marL="0" lvl="0" indent="-228600" algn="l" rtl="0">
              <a:lnSpc>
                <a:spcPct val="115000"/>
              </a:lnSpc>
              <a:spcBef>
                <a:spcPts val="1300"/>
              </a:spcBef>
              <a:spcAft>
                <a:spcPts val="0"/>
              </a:spcAft>
              <a:buNone/>
            </a:pPr>
            <a:r>
              <a:rPr lang="en-US" sz="7673">
                <a:solidFill>
                  <a:srgbClr val="000000"/>
                </a:solidFill>
              </a:rPr>
              <a:t>·</a:t>
            </a:r>
            <a:r>
              <a:rPr lang="en-US" sz="7273">
                <a:solidFill>
                  <a:srgbClr val="000000"/>
                </a:solidFill>
              </a:rPr>
              <a:t>         </a:t>
            </a:r>
            <a:r>
              <a:rPr lang="en-US" sz="7673">
                <a:solidFill>
                  <a:srgbClr val="000000"/>
                </a:solidFill>
              </a:rPr>
              <a:t>Josué Villavicencio</a:t>
            </a:r>
            <a:endParaRPr sz="7673">
              <a:solidFill>
                <a:srgbClr val="000000"/>
              </a:solidFill>
            </a:endParaRPr>
          </a:p>
          <a:p>
            <a:pPr marL="0" lvl="0" indent="-228600" algn="l" rtl="0">
              <a:lnSpc>
                <a:spcPct val="115000"/>
              </a:lnSpc>
              <a:spcBef>
                <a:spcPts val="1300"/>
              </a:spcBef>
              <a:spcAft>
                <a:spcPts val="0"/>
              </a:spcAft>
              <a:buNone/>
            </a:pPr>
            <a:r>
              <a:rPr lang="en-US" sz="7673">
                <a:solidFill>
                  <a:srgbClr val="000000"/>
                </a:solidFill>
              </a:rPr>
              <a:t>·</a:t>
            </a:r>
            <a:r>
              <a:rPr lang="en-US" sz="7273">
                <a:solidFill>
                  <a:srgbClr val="000000"/>
                </a:solidFill>
              </a:rPr>
              <a:t>         </a:t>
            </a:r>
            <a:r>
              <a:rPr lang="en-US" sz="7673">
                <a:solidFill>
                  <a:srgbClr val="000000"/>
                </a:solidFill>
              </a:rPr>
              <a:t>Cesar Loor</a:t>
            </a:r>
            <a:endParaRPr sz="7673">
              <a:solidFill>
                <a:srgbClr val="000000"/>
              </a:solidFill>
            </a:endParaRPr>
          </a:p>
          <a:p>
            <a:pPr marL="0" lvl="0" indent="0" algn="l" rtl="0">
              <a:lnSpc>
                <a:spcPct val="150000"/>
              </a:lnSpc>
              <a:spcBef>
                <a:spcPts val="1300"/>
              </a:spcBef>
              <a:spcAft>
                <a:spcPts val="0"/>
              </a:spcAft>
              <a:buNone/>
            </a:pPr>
            <a:r>
              <a:rPr lang="en-US" sz="7673">
                <a:solidFill>
                  <a:srgbClr val="000000"/>
                </a:solidFill>
              </a:rPr>
              <a:t> </a:t>
            </a:r>
            <a:endParaRPr sz="7673">
              <a:solidFill>
                <a:srgbClr val="000000"/>
              </a:solidFill>
            </a:endParaRPr>
          </a:p>
          <a:p>
            <a:pPr marL="0" lvl="0" indent="0" algn="l" rtl="0">
              <a:spcBef>
                <a:spcPts val="1300"/>
              </a:spcBef>
              <a:spcAft>
                <a:spcPts val="1600"/>
              </a:spcAft>
              <a:buNone/>
            </a:pPr>
            <a:endParaRPr/>
          </a:p>
        </p:txBody>
      </p:sp>
      <p:sp>
        <p:nvSpPr>
          <p:cNvPr id="187" name="Google Shape;187;g10969b54b52_4_15"/>
          <p:cNvSpPr/>
          <p:nvPr/>
        </p:nvSpPr>
        <p:spPr>
          <a:xfrm rot="10800000">
            <a:off x="9793200" y="0"/>
            <a:ext cx="2398800" cy="22698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0969b54b52_4_2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Tecnologia </a:t>
            </a:r>
            <a:endParaRPr/>
          </a:p>
        </p:txBody>
      </p:sp>
      <p:sp>
        <p:nvSpPr>
          <p:cNvPr id="193" name="Google Shape;193;g10969b54b52_4_25"/>
          <p:cNvSpPr txBox="1">
            <a:spLocks noGrp="1"/>
          </p:cNvSpPr>
          <p:nvPr>
            <p:ph type="body" idx="1"/>
          </p:nvPr>
        </p:nvSpPr>
        <p:spPr>
          <a:xfrm>
            <a:off x="838200" y="1825625"/>
            <a:ext cx="9834900" cy="4351200"/>
          </a:xfrm>
          <a:prstGeom prst="rect">
            <a:avLst/>
          </a:prstGeom>
        </p:spPr>
        <p:txBody>
          <a:bodyPr spcFirstLastPara="1" wrap="square" lIns="91425" tIns="45700" rIns="91425" bIns="45700" anchor="t" anchorCtr="0">
            <a:normAutofit fontScale="92500" lnSpcReduction="10000"/>
          </a:bodyPr>
          <a:lstStyle/>
          <a:p>
            <a:pPr marL="0" lvl="0" indent="0" algn="just" rtl="0">
              <a:lnSpc>
                <a:spcPct val="150000"/>
              </a:lnSpc>
              <a:spcBef>
                <a:spcPts val="1000"/>
              </a:spcBef>
              <a:spcAft>
                <a:spcPts val="1600"/>
              </a:spcAft>
              <a:buNone/>
            </a:pPr>
            <a:r>
              <a:rPr lang="en-US" sz="2600" b="1"/>
              <a:t>Hardware:</a:t>
            </a:r>
            <a:r>
              <a:rPr lang="en-US" sz="2600"/>
              <a:t> </a:t>
            </a:r>
            <a:r>
              <a:rPr lang="en-US" sz="2000">
                <a:solidFill>
                  <a:srgbClr val="000000"/>
                </a:solidFill>
              </a:rPr>
              <a:t>Para la creación de este proyecto vamos a utilizar diferentes computadoras portátiles las cuales nos servirán para ir creando los códigos que debe llevar el programa, realizar las pruebas unitarias, verificar y corregir los errores que puedan surgir de las mismas, se verá con las instalaciones necesarias para el programa no posea ningún inconveniente, de igual manera se revisará constantemente a través de otros dispositivos de administrador el sistema para ver y corregir errores que puedan existir</a:t>
            </a:r>
            <a:br>
              <a:rPr lang="en-US"/>
            </a:br>
            <a:endParaRPr/>
          </a:p>
        </p:txBody>
      </p:sp>
      <p:sp>
        <p:nvSpPr>
          <p:cNvPr id="194" name="Google Shape;194;g10969b54b52_4_25"/>
          <p:cNvSpPr/>
          <p:nvPr/>
        </p:nvSpPr>
        <p:spPr>
          <a:xfrm rot="10800000">
            <a:off x="9793200" y="0"/>
            <a:ext cx="2398800" cy="22698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10969b54b52_4_3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lnSpc>
                <a:spcPct val="115000"/>
              </a:lnSpc>
              <a:spcBef>
                <a:spcPts val="1800"/>
              </a:spcBef>
              <a:spcAft>
                <a:spcPts val="400"/>
              </a:spcAft>
              <a:buNone/>
            </a:pPr>
            <a:r>
              <a:rPr lang="en-US" sz="1700" b="1">
                <a:solidFill>
                  <a:srgbClr val="000000"/>
                </a:solidFill>
                <a:latin typeface="Arial"/>
                <a:ea typeface="Arial"/>
                <a:cs typeface="Arial"/>
                <a:sym typeface="Arial"/>
              </a:rPr>
              <a:t> </a:t>
            </a:r>
            <a:r>
              <a:rPr lang="en-US">
                <a:solidFill>
                  <a:srgbClr val="434343"/>
                </a:solidFill>
              </a:rPr>
              <a:t>Software</a:t>
            </a:r>
            <a:endParaRPr>
              <a:solidFill>
                <a:srgbClr val="434343"/>
              </a:solidFill>
            </a:endParaRPr>
          </a:p>
        </p:txBody>
      </p:sp>
      <p:sp>
        <p:nvSpPr>
          <p:cNvPr id="200" name="Google Shape;200;g10969b54b52_4_3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55000" lnSpcReduction="20000"/>
          </a:bodyPr>
          <a:lstStyle/>
          <a:p>
            <a:pPr marL="0" lvl="0" indent="0" algn="l" rtl="0">
              <a:lnSpc>
                <a:spcPct val="115000"/>
              </a:lnSpc>
              <a:spcBef>
                <a:spcPts val="1800"/>
              </a:spcBef>
              <a:spcAft>
                <a:spcPts val="0"/>
              </a:spcAft>
              <a:buNone/>
            </a:pPr>
            <a:endParaRPr sz="1700" b="1">
              <a:solidFill>
                <a:srgbClr val="000000"/>
              </a:solidFill>
              <a:latin typeface="Arial"/>
              <a:ea typeface="Arial"/>
              <a:cs typeface="Arial"/>
              <a:sym typeface="Arial"/>
            </a:endParaRPr>
          </a:p>
          <a:p>
            <a:pPr marL="457200" lvl="0" indent="0" algn="just" rtl="0">
              <a:lnSpc>
                <a:spcPct val="150000"/>
              </a:lnSpc>
              <a:spcBef>
                <a:spcPts val="1300"/>
              </a:spcBef>
              <a:spcAft>
                <a:spcPts val="0"/>
              </a:spcAft>
              <a:buNone/>
            </a:pPr>
            <a:r>
              <a:rPr lang="en-US" sz="3948">
                <a:solidFill>
                  <a:srgbClr val="000000"/>
                </a:solidFill>
              </a:rPr>
              <a:t>Para desarrollar el código del aplicativo, los integrantes del grupo utilizaran diferentes entornos de desarrollo integrado tales como Dev-C++, esto depende de cómo se acomode el desarrollador para ir ejecutando el código de acuerdo a las necesidades que haya solicitado el usuario, por otra parte el sistema operativo que se utilizará será Windows 10, para que pueda servir de manera correcta las aplicaciones de la portátil así como también contaremos con un software de mensajería instantánea (WhatsApp) para la interacción entre los desarrolladores.</a:t>
            </a:r>
            <a:endParaRPr sz="3948">
              <a:solidFill>
                <a:srgbClr val="000000"/>
              </a:solidFill>
            </a:endParaRPr>
          </a:p>
          <a:p>
            <a:pPr marL="0" lvl="0" indent="0" algn="l" rtl="0">
              <a:spcBef>
                <a:spcPts val="1300"/>
              </a:spcBef>
              <a:spcAft>
                <a:spcPts val="1600"/>
              </a:spcAft>
              <a:buNone/>
            </a:pPr>
            <a:endParaRPr/>
          </a:p>
        </p:txBody>
      </p:sp>
      <p:sp>
        <p:nvSpPr>
          <p:cNvPr id="201" name="Google Shape;201;g10969b54b52_4_30"/>
          <p:cNvSpPr/>
          <p:nvPr/>
        </p:nvSpPr>
        <p:spPr>
          <a:xfrm rot="10800000">
            <a:off x="9793200" y="0"/>
            <a:ext cx="2398800" cy="22698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10969b54b52_4_4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Bibliografia </a:t>
            </a:r>
            <a:endParaRPr/>
          </a:p>
        </p:txBody>
      </p:sp>
      <p:sp>
        <p:nvSpPr>
          <p:cNvPr id="207" name="Google Shape;207;g10969b54b52_4_4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77500" lnSpcReduction="20000"/>
          </a:bodyPr>
          <a:lstStyle/>
          <a:p>
            <a:pPr>
              <a:buNone/>
            </a:pPr>
            <a:r>
              <a:rPr lang="en-US"/>
              <a:t>Betancourt, D. (2022, 10 </a:t>
            </a:r>
            <a:r>
              <a:rPr lang="en-US" err="1"/>
              <a:t>enero</a:t>
            </a:r>
            <a:r>
              <a:rPr lang="en-US"/>
              <a:t>). 5W2H para la </a:t>
            </a:r>
            <a:r>
              <a:rPr lang="en-US" err="1"/>
              <a:t>Planificación</a:t>
            </a:r>
            <a:r>
              <a:rPr lang="en-US"/>
              <a:t>: ¿</a:t>
            </a:r>
            <a:r>
              <a:rPr lang="en-US" err="1"/>
              <a:t>Qué</a:t>
            </a:r>
            <a:r>
              <a:rPr lang="en-US"/>
              <a:t> es y </a:t>
            </a:r>
            <a:r>
              <a:rPr lang="en-US" err="1"/>
              <a:t>cómo</a:t>
            </a:r>
            <a:r>
              <a:rPr lang="en-US"/>
              <a:t> se </a:t>
            </a:r>
            <a:r>
              <a:rPr lang="en-US" err="1"/>
              <a:t>hace</a:t>
            </a:r>
            <a:r>
              <a:rPr lang="en-US"/>
              <a:t>? Ingenio </a:t>
            </a:r>
            <a:r>
              <a:rPr lang="en-US" err="1"/>
              <a:t>Empresa</a:t>
            </a:r>
            <a:r>
              <a:rPr lang="en-US"/>
              <a:t>. </a:t>
            </a:r>
            <a:r>
              <a:rPr lang="en-US" err="1"/>
              <a:t>Recuperado</a:t>
            </a:r>
            <a:r>
              <a:rPr lang="en-US"/>
              <a:t> 25 de </a:t>
            </a:r>
            <a:r>
              <a:rPr lang="en-US" err="1"/>
              <a:t>diciembre</a:t>
            </a:r>
            <a:r>
              <a:rPr lang="en-US"/>
              <a:t> de 2021, de </a:t>
            </a:r>
            <a:r>
              <a:rPr lang="en-US">
                <a:hlinkClick r:id="rId3"/>
              </a:rPr>
              <a:t>https://www.ingenioempresa.com/5w2h/</a:t>
            </a:r>
            <a:r>
              <a:rPr lang="en-US"/>
              <a:t> </a:t>
            </a:r>
          </a:p>
          <a:p>
            <a:pPr algn="just">
              <a:buNone/>
            </a:pPr>
            <a:r>
              <a:rPr lang="en-US" err="1"/>
              <a:t>Psicología</a:t>
            </a:r>
            <a:r>
              <a:rPr lang="en-US"/>
              <a:t> - Concepto, </a:t>
            </a:r>
            <a:r>
              <a:rPr lang="en-US" err="1"/>
              <a:t>origen</a:t>
            </a:r>
            <a:r>
              <a:rPr lang="en-US"/>
              <a:t>, </a:t>
            </a:r>
            <a:r>
              <a:rPr lang="en-US" err="1"/>
              <a:t>ramas</a:t>
            </a:r>
            <a:r>
              <a:rPr lang="en-US"/>
              <a:t> y </a:t>
            </a:r>
            <a:r>
              <a:rPr lang="en-US" err="1"/>
              <a:t>objetivos</a:t>
            </a:r>
            <a:r>
              <a:rPr lang="en-US"/>
              <a:t>. (s. f.). Concepto. </a:t>
            </a:r>
            <a:r>
              <a:rPr lang="en-US" err="1"/>
              <a:t>Recuperado</a:t>
            </a:r>
            <a:r>
              <a:rPr lang="en-US"/>
              <a:t> 10 de </a:t>
            </a:r>
            <a:r>
              <a:rPr lang="en-US" err="1"/>
              <a:t>diciembre</a:t>
            </a:r>
            <a:r>
              <a:rPr lang="en-US"/>
              <a:t> de 2021, de </a:t>
            </a:r>
            <a:r>
              <a:rPr lang="en-US">
                <a:hlinkClick r:id="rId4"/>
              </a:rPr>
              <a:t>https://concepto.de/psicologia-3/</a:t>
            </a:r>
            <a:r>
              <a:rPr lang="en-US"/>
              <a:t> </a:t>
            </a:r>
          </a:p>
          <a:p>
            <a:pPr algn="just">
              <a:buNone/>
            </a:pPr>
            <a:r>
              <a:rPr lang="en-US" i="1"/>
              <a:t>CIE-11 para </a:t>
            </a:r>
            <a:r>
              <a:rPr lang="en-US" i="1" err="1"/>
              <a:t>estadísticas</a:t>
            </a:r>
            <a:r>
              <a:rPr lang="en-US" i="1"/>
              <a:t> de </a:t>
            </a:r>
            <a:r>
              <a:rPr lang="en-US" i="1" err="1"/>
              <a:t>mortalidad</a:t>
            </a:r>
            <a:r>
              <a:rPr lang="en-US" i="1"/>
              <a:t> y </a:t>
            </a:r>
            <a:r>
              <a:rPr lang="en-US" i="1" err="1"/>
              <a:t>morbilidad</a:t>
            </a:r>
            <a:r>
              <a:rPr lang="en-US"/>
              <a:t>. (s. f.). CIE. </a:t>
            </a:r>
            <a:r>
              <a:rPr lang="en-US" err="1"/>
              <a:t>Recuperado</a:t>
            </a:r>
            <a:r>
              <a:rPr lang="en-US"/>
              <a:t> 24 de </a:t>
            </a:r>
            <a:r>
              <a:rPr lang="en-US" err="1"/>
              <a:t>diciembre</a:t>
            </a:r>
            <a:r>
              <a:rPr lang="en-US"/>
              <a:t> de 2021, de </a:t>
            </a:r>
            <a:r>
              <a:rPr lang="en-US">
                <a:hlinkClick r:id="rId5"/>
              </a:rPr>
              <a:t>https://icd.who.int/browse11/l-m/es#/http%3a%2f%2fid.who.int%2ficd%2fentity%2f1563440232</a:t>
            </a:r>
            <a:r>
              <a:rPr lang="en-US"/>
              <a:t> </a:t>
            </a:r>
            <a:endParaRPr/>
          </a:p>
          <a:p>
            <a:pPr algn="just">
              <a:buNone/>
            </a:pPr>
            <a:r>
              <a:rPr lang="en-US"/>
              <a:t>Alan Granja, </a:t>
            </a:r>
            <a:r>
              <a:rPr lang="en-US" err="1"/>
              <a:t>comunicación</a:t>
            </a:r>
            <a:r>
              <a:rPr lang="en-US"/>
              <a:t> personal, 24 de </a:t>
            </a:r>
            <a:r>
              <a:rPr lang="en-US" err="1"/>
              <a:t>diciembre</a:t>
            </a:r>
            <a:r>
              <a:rPr lang="en-US"/>
              <a:t> de 2021) </a:t>
            </a:r>
          </a:p>
          <a:p>
            <a:pPr algn="just">
              <a:buNone/>
            </a:pPr>
            <a:r>
              <a:rPr lang="en-US"/>
              <a:t>Alan Granja, </a:t>
            </a:r>
            <a:r>
              <a:rPr lang="en-US" err="1"/>
              <a:t>comunicación</a:t>
            </a:r>
            <a:r>
              <a:rPr lang="en-US"/>
              <a:t> personal, 31 de </a:t>
            </a:r>
            <a:r>
              <a:rPr lang="en-US" err="1"/>
              <a:t>enero</a:t>
            </a:r>
            <a:r>
              <a:rPr lang="en-US"/>
              <a:t> de 2022) </a:t>
            </a:r>
          </a:p>
          <a:p>
            <a:pPr algn="just">
              <a:buNone/>
            </a:pPr>
            <a:r>
              <a:rPr lang="en-US" err="1"/>
              <a:t>colaboradores</a:t>
            </a:r>
            <a:r>
              <a:rPr lang="en-US"/>
              <a:t> de Wikipedia. (2020, 18 </a:t>
            </a:r>
            <a:r>
              <a:rPr lang="en-US" err="1"/>
              <a:t>diciembre</a:t>
            </a:r>
            <a:r>
              <a:rPr lang="en-US"/>
              <a:t>). </a:t>
            </a:r>
            <a:r>
              <a:rPr lang="en-US" i="1"/>
              <a:t>Dev-C++</a:t>
            </a:r>
            <a:r>
              <a:rPr lang="en-US"/>
              <a:t>. Wikipedia, la </a:t>
            </a:r>
            <a:r>
              <a:rPr lang="en-US" err="1"/>
              <a:t>Enciclopedia</a:t>
            </a:r>
            <a:r>
              <a:rPr lang="en-US"/>
              <a:t> </a:t>
            </a:r>
          </a:p>
          <a:p>
            <a:pPr marL="0" indent="0">
              <a:buNone/>
            </a:pPr>
            <a:r>
              <a:rPr lang="en-US"/>
              <a:t>libre. </a:t>
            </a:r>
            <a:r>
              <a:rPr lang="en-US" err="1"/>
              <a:t>Recuperado</a:t>
            </a:r>
            <a:r>
              <a:rPr lang="en-US"/>
              <a:t> 31 de </a:t>
            </a:r>
            <a:r>
              <a:rPr lang="en-US" err="1"/>
              <a:t>enero</a:t>
            </a:r>
            <a:r>
              <a:rPr lang="en-US"/>
              <a:t> de 2022, de https://es.wikipedia.org/wiki/Dev-C%2B%2B </a:t>
            </a:r>
            <a:endParaRPr/>
          </a:p>
          <a:p>
            <a:pPr marL="0" lvl="0" indent="0" algn="l" rtl="0">
              <a:spcBef>
                <a:spcPts val="1600"/>
              </a:spcBef>
              <a:spcAft>
                <a:spcPts val="1600"/>
              </a:spcAft>
              <a:buNone/>
            </a:pPr>
            <a:endParaRPr/>
          </a:p>
        </p:txBody>
      </p:sp>
      <p:sp>
        <p:nvSpPr>
          <p:cNvPr id="208" name="Google Shape;208;g10969b54b52_4_40"/>
          <p:cNvSpPr/>
          <p:nvPr/>
        </p:nvSpPr>
        <p:spPr>
          <a:xfrm rot="10800000">
            <a:off x="9793200" y="0"/>
            <a:ext cx="2398800" cy="22698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10969b54b52_2_4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Cronograma</a:t>
            </a:r>
            <a:endParaRPr/>
          </a:p>
        </p:txBody>
      </p:sp>
      <p:sp>
        <p:nvSpPr>
          <p:cNvPr id="2" name="Rectangle 2">
            <a:extLst>
              <a:ext uri="{FF2B5EF4-FFF2-40B4-BE49-F238E27FC236}">
                <a16:creationId xmlns:a16="http://schemas.microsoft.com/office/drawing/2014/main" id="{2F4FCCE8-4358-403B-8FDA-949E1E0FC9B4}"/>
              </a:ext>
            </a:extLst>
          </p:cNvPr>
          <p:cNvSpPr>
            <a:spLocks noChangeArrowheads="1"/>
          </p:cNvSpPr>
          <p:nvPr/>
        </p:nvSpPr>
        <p:spPr bwMode="auto">
          <a:xfrm>
            <a:off x="744071" y="16046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sp>
        <p:nvSpPr>
          <p:cNvPr id="4" name="Rectangle 4">
            <a:extLst>
              <a:ext uri="{FF2B5EF4-FFF2-40B4-BE49-F238E27FC236}">
                <a16:creationId xmlns:a16="http://schemas.microsoft.com/office/drawing/2014/main" id="{2963EA00-1E58-425A-A0BD-5DF51E43411A}"/>
              </a:ext>
            </a:extLst>
          </p:cNvPr>
          <p:cNvSpPr>
            <a:spLocks noChangeArrowheads="1"/>
          </p:cNvSpPr>
          <p:nvPr/>
        </p:nvSpPr>
        <p:spPr bwMode="auto">
          <a:xfrm>
            <a:off x="-421341" y="685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pic>
        <p:nvPicPr>
          <p:cNvPr id="6" name="Imagen 6" descr="Tabla&#10;&#10;Descripción generada automáticamente">
            <a:extLst>
              <a:ext uri="{FF2B5EF4-FFF2-40B4-BE49-F238E27FC236}">
                <a16:creationId xmlns:a16="http://schemas.microsoft.com/office/drawing/2014/main" id="{EDCE847C-B05A-4101-92BD-6EF88203DB33}"/>
              </a:ext>
            </a:extLst>
          </p:cNvPr>
          <p:cNvPicPr>
            <a:picLocks noChangeAspect="1"/>
          </p:cNvPicPr>
          <p:nvPr/>
        </p:nvPicPr>
        <p:blipFill>
          <a:blip r:embed="rId3"/>
          <a:stretch>
            <a:fillRect/>
          </a:stretch>
        </p:blipFill>
        <p:spPr>
          <a:xfrm>
            <a:off x="540589" y="1328547"/>
            <a:ext cx="4885425" cy="2331850"/>
          </a:xfrm>
          <a:prstGeom prst="rect">
            <a:avLst/>
          </a:prstGeom>
        </p:spPr>
      </p:pic>
      <p:pic>
        <p:nvPicPr>
          <p:cNvPr id="7" name="Imagen 7" descr="Gráfico, Gráfico de barras&#10;&#10;Descripción generada automáticamente">
            <a:extLst>
              <a:ext uri="{FF2B5EF4-FFF2-40B4-BE49-F238E27FC236}">
                <a16:creationId xmlns:a16="http://schemas.microsoft.com/office/drawing/2014/main" id="{CA893DF7-AC4B-4691-A501-C65EB2B08DD6}"/>
              </a:ext>
            </a:extLst>
          </p:cNvPr>
          <p:cNvPicPr>
            <a:picLocks noChangeAspect="1"/>
          </p:cNvPicPr>
          <p:nvPr/>
        </p:nvPicPr>
        <p:blipFill>
          <a:blip r:embed="rId4"/>
          <a:stretch>
            <a:fillRect/>
          </a:stretch>
        </p:blipFill>
        <p:spPr>
          <a:xfrm>
            <a:off x="540589" y="3677681"/>
            <a:ext cx="4971690" cy="3010713"/>
          </a:xfrm>
          <a:prstGeom prst="rect">
            <a:avLst/>
          </a:prstGeom>
        </p:spPr>
      </p:pic>
      <p:pic>
        <p:nvPicPr>
          <p:cNvPr id="8" name="Imagen 8">
            <a:extLst>
              <a:ext uri="{FF2B5EF4-FFF2-40B4-BE49-F238E27FC236}">
                <a16:creationId xmlns:a16="http://schemas.microsoft.com/office/drawing/2014/main" id="{F1D806D1-5C5F-4854-BAC3-E88B3E33344D}"/>
              </a:ext>
            </a:extLst>
          </p:cNvPr>
          <p:cNvPicPr>
            <a:picLocks noChangeAspect="1"/>
          </p:cNvPicPr>
          <p:nvPr/>
        </p:nvPicPr>
        <p:blipFill>
          <a:blip r:embed="rId5"/>
          <a:stretch>
            <a:fillRect/>
          </a:stretch>
        </p:blipFill>
        <p:spPr>
          <a:xfrm>
            <a:off x="5572664" y="1320163"/>
            <a:ext cx="6093124" cy="1342200"/>
          </a:xfrm>
          <a:prstGeom prst="rect">
            <a:avLst/>
          </a:prstGeom>
        </p:spPr>
      </p:pic>
      <p:pic>
        <p:nvPicPr>
          <p:cNvPr id="9" name="Imagen 9" descr="Imagen que contiene biombo, edificio&#10;&#10;Descripción generada automáticamente">
            <a:extLst>
              <a:ext uri="{FF2B5EF4-FFF2-40B4-BE49-F238E27FC236}">
                <a16:creationId xmlns:a16="http://schemas.microsoft.com/office/drawing/2014/main" id="{3A9A397B-05F3-4617-9288-2EABE2E046E2}"/>
              </a:ext>
            </a:extLst>
          </p:cNvPr>
          <p:cNvPicPr>
            <a:picLocks noChangeAspect="1"/>
          </p:cNvPicPr>
          <p:nvPr/>
        </p:nvPicPr>
        <p:blipFill>
          <a:blip r:embed="rId6"/>
          <a:stretch>
            <a:fillRect/>
          </a:stretch>
        </p:blipFill>
        <p:spPr>
          <a:xfrm>
            <a:off x="5500777" y="2903419"/>
            <a:ext cx="6696973" cy="185629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5B42CE-4F2A-4E56-819C-020585548419}"/>
              </a:ext>
            </a:extLst>
          </p:cNvPr>
          <p:cNvSpPr>
            <a:spLocks noGrp="1"/>
          </p:cNvSpPr>
          <p:nvPr>
            <p:ph type="title"/>
          </p:nvPr>
        </p:nvSpPr>
        <p:spPr>
          <a:xfrm>
            <a:off x="751936" y="5691"/>
            <a:ext cx="10515600" cy="1325700"/>
          </a:xfrm>
        </p:spPr>
        <p:txBody>
          <a:bodyPr/>
          <a:lstStyle/>
          <a:p>
            <a:r>
              <a:rPr lang="es-ES"/>
              <a:t>Plan de implementación de proyecto</a:t>
            </a:r>
          </a:p>
        </p:txBody>
      </p:sp>
      <p:pic>
        <p:nvPicPr>
          <p:cNvPr id="3" name="Imagen 4" descr="Tabla&#10;&#10;Descripción generada automáticamente">
            <a:extLst>
              <a:ext uri="{FF2B5EF4-FFF2-40B4-BE49-F238E27FC236}">
                <a16:creationId xmlns:a16="http://schemas.microsoft.com/office/drawing/2014/main" id="{9A8E9087-B6DB-4DB4-B0CE-946BDF9CB4E7}"/>
              </a:ext>
            </a:extLst>
          </p:cNvPr>
          <p:cNvPicPr>
            <a:picLocks noChangeAspect="1"/>
          </p:cNvPicPr>
          <p:nvPr/>
        </p:nvPicPr>
        <p:blipFill>
          <a:blip r:embed="rId2"/>
          <a:stretch>
            <a:fillRect/>
          </a:stretch>
        </p:blipFill>
        <p:spPr>
          <a:xfrm>
            <a:off x="66135" y="1228296"/>
            <a:ext cx="6107501" cy="2316691"/>
          </a:xfrm>
          <a:prstGeom prst="rect">
            <a:avLst/>
          </a:prstGeom>
        </p:spPr>
      </p:pic>
      <p:pic>
        <p:nvPicPr>
          <p:cNvPr id="5" name="Imagen 5" descr="Tabla&#10;&#10;Descripción generada automáticamente">
            <a:extLst>
              <a:ext uri="{FF2B5EF4-FFF2-40B4-BE49-F238E27FC236}">
                <a16:creationId xmlns:a16="http://schemas.microsoft.com/office/drawing/2014/main" id="{EAEA2FC4-0A2B-4EAA-A210-296E0C39B825}"/>
              </a:ext>
            </a:extLst>
          </p:cNvPr>
          <p:cNvPicPr>
            <a:picLocks noChangeAspect="1"/>
          </p:cNvPicPr>
          <p:nvPr/>
        </p:nvPicPr>
        <p:blipFill>
          <a:blip r:embed="rId3"/>
          <a:stretch>
            <a:fillRect/>
          </a:stretch>
        </p:blipFill>
        <p:spPr>
          <a:xfrm>
            <a:off x="109267" y="3643415"/>
            <a:ext cx="6064369" cy="2633547"/>
          </a:xfrm>
          <a:prstGeom prst="rect">
            <a:avLst/>
          </a:prstGeom>
        </p:spPr>
      </p:pic>
      <p:pic>
        <p:nvPicPr>
          <p:cNvPr id="6" name="Imagen 6" descr="Tabla&#10;&#10;Descripción generada automáticamente">
            <a:extLst>
              <a:ext uri="{FF2B5EF4-FFF2-40B4-BE49-F238E27FC236}">
                <a16:creationId xmlns:a16="http://schemas.microsoft.com/office/drawing/2014/main" id="{A7F74CB5-4561-4A22-B6E5-CD378C17FB18}"/>
              </a:ext>
            </a:extLst>
          </p:cNvPr>
          <p:cNvPicPr>
            <a:picLocks noChangeAspect="1"/>
          </p:cNvPicPr>
          <p:nvPr/>
        </p:nvPicPr>
        <p:blipFill>
          <a:blip r:embed="rId4"/>
          <a:stretch>
            <a:fillRect/>
          </a:stretch>
        </p:blipFill>
        <p:spPr>
          <a:xfrm>
            <a:off x="6363418" y="1466566"/>
            <a:ext cx="5474898" cy="2041434"/>
          </a:xfrm>
          <a:prstGeom prst="rect">
            <a:avLst/>
          </a:prstGeom>
        </p:spPr>
      </p:pic>
    </p:spTree>
    <p:extLst>
      <p:ext uri="{BB962C8B-B14F-4D97-AF65-F5344CB8AC3E}">
        <p14:creationId xmlns:p14="http://schemas.microsoft.com/office/powerpoint/2010/main" val="2688354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9CE49E-D75B-45AE-9F9A-FBDB2DB7CCC9}"/>
              </a:ext>
            </a:extLst>
          </p:cNvPr>
          <p:cNvSpPr>
            <a:spLocks noGrp="1"/>
          </p:cNvSpPr>
          <p:nvPr>
            <p:ph type="title"/>
          </p:nvPr>
        </p:nvSpPr>
        <p:spPr/>
        <p:txBody>
          <a:bodyPr/>
          <a:lstStyle/>
          <a:p>
            <a:endParaRPr lang="es-ES"/>
          </a:p>
        </p:txBody>
      </p:sp>
      <p:pic>
        <p:nvPicPr>
          <p:cNvPr id="5" name="Imagen 5" descr="Tabla&#10;&#10;Descripción generada automáticamente">
            <a:extLst>
              <a:ext uri="{FF2B5EF4-FFF2-40B4-BE49-F238E27FC236}">
                <a16:creationId xmlns:a16="http://schemas.microsoft.com/office/drawing/2014/main" id="{11F310D9-A336-4B0F-89EF-E7F784ED7559}"/>
              </a:ext>
            </a:extLst>
          </p:cNvPr>
          <p:cNvPicPr>
            <a:picLocks noChangeAspect="1"/>
          </p:cNvPicPr>
          <p:nvPr/>
        </p:nvPicPr>
        <p:blipFill>
          <a:blip r:embed="rId2"/>
          <a:stretch>
            <a:fillRect/>
          </a:stretch>
        </p:blipFill>
        <p:spPr>
          <a:xfrm>
            <a:off x="123645" y="1912742"/>
            <a:ext cx="11700293" cy="4153949"/>
          </a:xfrm>
          <a:prstGeom prst="rect">
            <a:avLst/>
          </a:prstGeom>
        </p:spPr>
      </p:pic>
    </p:spTree>
    <p:extLst>
      <p:ext uri="{BB962C8B-B14F-4D97-AF65-F5344CB8AC3E}">
        <p14:creationId xmlns:p14="http://schemas.microsoft.com/office/powerpoint/2010/main" val="63666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10969b54b52_1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Introducción</a:t>
            </a:r>
            <a:endParaRPr/>
          </a:p>
        </p:txBody>
      </p:sp>
      <p:sp>
        <p:nvSpPr>
          <p:cNvPr id="76" name="Google Shape;76;g10969b54b52_1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10000"/>
          </a:bodyPr>
          <a:lstStyle/>
          <a:p>
            <a:pPr marL="228600" indent="0" algn="just">
              <a:lnSpc>
                <a:spcPct val="150000"/>
              </a:lnSpc>
              <a:spcBef>
                <a:spcPts val="1300"/>
              </a:spcBef>
              <a:buNone/>
            </a:pPr>
            <a:r>
              <a:rPr lang="en-US" sz="1900" dirty="0" err="1">
                <a:cs typeface="Georgia"/>
                <a:sym typeface="Georgia"/>
              </a:rPr>
              <a:t>Debido</a:t>
            </a:r>
            <a:r>
              <a:rPr lang="en-US" sz="1900" dirty="0">
                <a:cs typeface="Georgia"/>
                <a:sym typeface="Georgia"/>
              </a:rPr>
              <a:t> a que </a:t>
            </a:r>
            <a:r>
              <a:rPr lang="en-US" sz="1900" dirty="0" err="1">
                <a:cs typeface="Georgia"/>
                <a:sym typeface="Georgia"/>
              </a:rPr>
              <a:t>cada</a:t>
            </a:r>
            <a:r>
              <a:rPr lang="en-US" sz="1900" dirty="0">
                <a:cs typeface="Georgia"/>
                <a:sym typeface="Georgia"/>
              </a:rPr>
              <a:t> </a:t>
            </a:r>
            <a:r>
              <a:rPr lang="en-US" sz="1900" dirty="0" err="1">
                <a:cs typeface="Georgia"/>
                <a:sym typeface="Georgia"/>
              </a:rPr>
              <a:t>cita</a:t>
            </a:r>
            <a:r>
              <a:rPr lang="en-US" sz="1900" dirty="0">
                <a:cs typeface="Georgia"/>
                <a:sym typeface="Georgia"/>
              </a:rPr>
              <a:t> del </a:t>
            </a:r>
            <a:r>
              <a:rPr lang="en-US" sz="1900" dirty="0" err="1">
                <a:cs typeface="Georgia"/>
                <a:sym typeface="Georgia"/>
              </a:rPr>
              <a:t>cliente</a:t>
            </a:r>
            <a:r>
              <a:rPr lang="en-US" sz="1900" dirty="0">
                <a:cs typeface="Georgia"/>
                <a:sym typeface="Georgia"/>
              </a:rPr>
              <a:t> </a:t>
            </a:r>
            <a:r>
              <a:rPr lang="en-US" sz="1900" dirty="0" err="1">
                <a:cs typeface="Georgia"/>
                <a:sym typeface="Georgia"/>
              </a:rPr>
              <a:t>va</a:t>
            </a:r>
            <a:r>
              <a:rPr lang="en-US" sz="1900" dirty="0">
                <a:cs typeface="Georgia"/>
                <a:sym typeface="Georgia"/>
              </a:rPr>
              <a:t> por </a:t>
            </a:r>
            <a:r>
              <a:rPr lang="en-US" sz="1900" dirty="0" err="1">
                <a:cs typeface="Georgia"/>
                <a:sym typeface="Georgia"/>
              </a:rPr>
              <a:t>tiempo</a:t>
            </a:r>
            <a:r>
              <a:rPr lang="en-US" sz="1900" dirty="0">
                <a:cs typeface="Georgia"/>
                <a:sym typeface="Georgia"/>
              </a:rPr>
              <a:t> </a:t>
            </a:r>
            <a:r>
              <a:rPr lang="en-US" sz="1900" dirty="0" err="1">
                <a:cs typeface="Georgia"/>
                <a:sym typeface="Georgia"/>
              </a:rPr>
              <a:t>este</a:t>
            </a:r>
            <a:r>
              <a:rPr lang="en-US" sz="1900" dirty="0">
                <a:cs typeface="Georgia"/>
                <a:sym typeface="Georgia"/>
              </a:rPr>
              <a:t> </a:t>
            </a:r>
            <a:r>
              <a:rPr lang="en-US" sz="1900" dirty="0" err="1">
                <a:cs typeface="Georgia"/>
                <a:sym typeface="Georgia"/>
              </a:rPr>
              <a:t>programa</a:t>
            </a:r>
            <a:r>
              <a:rPr lang="en-US" sz="1900" dirty="0">
                <a:cs typeface="Georgia"/>
                <a:sym typeface="Georgia"/>
              </a:rPr>
              <a:t> </a:t>
            </a:r>
            <a:r>
              <a:rPr lang="en-US" sz="1900" dirty="0" err="1">
                <a:cs typeface="Georgia"/>
                <a:sym typeface="Georgia"/>
              </a:rPr>
              <a:t>va</a:t>
            </a:r>
            <a:r>
              <a:rPr lang="en-US" sz="1900" dirty="0">
                <a:cs typeface="Georgia"/>
                <a:sym typeface="Georgia"/>
              </a:rPr>
              <a:t> </a:t>
            </a:r>
            <a:r>
              <a:rPr lang="en-US" sz="1900" dirty="0" err="1">
                <a:cs typeface="Georgia"/>
                <a:sym typeface="Georgia"/>
              </a:rPr>
              <a:t>enfocado</a:t>
            </a:r>
            <a:r>
              <a:rPr lang="en-US" sz="1900" dirty="0">
                <a:cs typeface="Georgia"/>
                <a:sym typeface="Georgia"/>
              </a:rPr>
              <a:t> </a:t>
            </a:r>
            <a:r>
              <a:rPr lang="en-US" sz="1900" dirty="0" err="1">
                <a:cs typeface="Georgia"/>
                <a:sym typeface="Georgia"/>
              </a:rPr>
              <a:t>en</a:t>
            </a:r>
            <a:r>
              <a:rPr lang="en-US" sz="1900" dirty="0">
                <a:cs typeface="Georgia"/>
                <a:sym typeface="Georgia"/>
              </a:rPr>
              <a:t> </a:t>
            </a:r>
            <a:r>
              <a:rPr lang="en-US" sz="1900" dirty="0" err="1">
                <a:cs typeface="Georgia"/>
                <a:sym typeface="Georgia"/>
              </a:rPr>
              <a:t>el</a:t>
            </a:r>
            <a:r>
              <a:rPr lang="en-US" sz="1900" dirty="0">
                <a:cs typeface="Georgia"/>
                <a:sym typeface="Georgia"/>
              </a:rPr>
              <a:t> </a:t>
            </a:r>
            <a:r>
              <a:rPr lang="en-US" sz="1900" dirty="0" err="1">
                <a:cs typeface="Georgia"/>
                <a:sym typeface="Georgia"/>
              </a:rPr>
              <a:t>análisis</a:t>
            </a:r>
            <a:r>
              <a:rPr lang="en-US" sz="1900" dirty="0">
                <a:cs typeface="Georgia"/>
                <a:sym typeface="Georgia"/>
              </a:rPr>
              <a:t> de </a:t>
            </a:r>
            <a:r>
              <a:rPr lang="en-US" sz="1900" dirty="0" err="1">
                <a:cs typeface="Georgia"/>
                <a:sym typeface="Georgia"/>
              </a:rPr>
              <a:t>lectura</a:t>
            </a:r>
            <a:r>
              <a:rPr lang="en-US" sz="1900" dirty="0">
                <a:cs typeface="Georgia"/>
                <a:sym typeface="Georgia"/>
              </a:rPr>
              <a:t> de </a:t>
            </a:r>
            <a:r>
              <a:rPr lang="en-US" sz="1900" dirty="0" err="1">
                <a:cs typeface="Georgia"/>
                <a:sym typeface="Georgia"/>
              </a:rPr>
              <a:t>psicopatologías</a:t>
            </a:r>
            <a:r>
              <a:rPr lang="en-US" sz="1900" dirty="0">
                <a:cs typeface="Georgia"/>
                <a:sym typeface="Georgia"/>
              </a:rPr>
              <a:t> </a:t>
            </a:r>
            <a:r>
              <a:rPr lang="en-US" sz="1900" dirty="0" err="1">
                <a:cs typeface="Georgia"/>
                <a:sym typeface="Georgia"/>
              </a:rPr>
              <a:t>enfocada</a:t>
            </a:r>
            <a:r>
              <a:rPr lang="en-US" sz="1900" dirty="0">
                <a:cs typeface="Georgia"/>
                <a:sym typeface="Georgia"/>
              </a:rPr>
              <a:t> </a:t>
            </a:r>
            <a:r>
              <a:rPr lang="en-US" sz="1900" dirty="0" err="1">
                <a:cs typeface="Georgia"/>
                <a:sym typeface="Georgia"/>
              </a:rPr>
              <a:t>en</a:t>
            </a:r>
            <a:r>
              <a:rPr lang="en-US" sz="1900" dirty="0">
                <a:cs typeface="Georgia"/>
                <a:sym typeface="Georgia"/>
              </a:rPr>
              <a:t> la </a:t>
            </a:r>
            <a:r>
              <a:rPr lang="en-US" sz="1900" dirty="0" err="1">
                <a:cs typeface="Georgia"/>
                <a:sym typeface="Georgia"/>
              </a:rPr>
              <a:t>depresión</a:t>
            </a:r>
            <a:r>
              <a:rPr lang="en-US" sz="1900" dirty="0">
                <a:cs typeface="Georgia"/>
                <a:sym typeface="Georgia"/>
              </a:rPr>
              <a:t> </a:t>
            </a:r>
            <a:r>
              <a:rPr lang="en-US" sz="1900" dirty="0" err="1">
                <a:cs typeface="Georgia"/>
                <a:sym typeface="Georgia"/>
              </a:rPr>
              <a:t>mediante</a:t>
            </a:r>
            <a:r>
              <a:rPr lang="en-US" sz="1900" dirty="0">
                <a:cs typeface="Georgia"/>
                <a:sym typeface="Georgia"/>
              </a:rPr>
              <a:t> la </a:t>
            </a:r>
            <a:r>
              <a:rPr lang="en-US" sz="1900" dirty="0" err="1">
                <a:cs typeface="Georgia"/>
                <a:sym typeface="Georgia"/>
              </a:rPr>
              <a:t>lectura</a:t>
            </a:r>
            <a:r>
              <a:rPr lang="en-US" sz="1900" dirty="0">
                <a:cs typeface="Georgia"/>
                <a:sym typeface="Georgia"/>
              </a:rPr>
              <a:t> </a:t>
            </a:r>
            <a:r>
              <a:rPr lang="en-US" sz="1900" dirty="0" err="1">
                <a:cs typeface="Georgia"/>
                <a:sym typeface="Georgia"/>
              </a:rPr>
              <a:t>textos</a:t>
            </a:r>
            <a:r>
              <a:rPr lang="en-US" sz="1900" dirty="0">
                <a:cs typeface="Georgia"/>
                <a:sym typeface="Georgia"/>
              </a:rPr>
              <a:t>. El </a:t>
            </a:r>
            <a:r>
              <a:rPr lang="en-US" sz="1900" dirty="0" err="1">
                <a:cs typeface="Georgia"/>
                <a:sym typeface="Georgia"/>
              </a:rPr>
              <a:t>programa</a:t>
            </a:r>
            <a:r>
              <a:rPr lang="en-US" sz="1900" dirty="0">
                <a:cs typeface="Georgia"/>
                <a:sym typeface="Georgia"/>
              </a:rPr>
              <a:t> </a:t>
            </a:r>
            <a:r>
              <a:rPr lang="en-US" sz="1900" dirty="0" err="1">
                <a:cs typeface="Georgia"/>
                <a:sym typeface="Georgia"/>
              </a:rPr>
              <a:t>va</a:t>
            </a:r>
            <a:r>
              <a:rPr lang="en-US" sz="1900" dirty="0">
                <a:cs typeface="Georgia"/>
                <a:sym typeface="Georgia"/>
              </a:rPr>
              <a:t> </a:t>
            </a:r>
            <a:r>
              <a:rPr lang="en-US" sz="1900" dirty="0" err="1">
                <a:cs typeface="Georgia"/>
                <a:sym typeface="Georgia"/>
              </a:rPr>
              <a:t>creado</a:t>
            </a:r>
            <a:r>
              <a:rPr lang="en-US" sz="1900" dirty="0">
                <a:cs typeface="Georgia"/>
                <a:sym typeface="Georgia"/>
              </a:rPr>
              <a:t> </a:t>
            </a:r>
            <a:r>
              <a:rPr lang="en-US" sz="1900" dirty="0" err="1">
                <a:cs typeface="Georgia"/>
                <a:sym typeface="Georgia"/>
              </a:rPr>
              <a:t>en</a:t>
            </a:r>
            <a:r>
              <a:rPr lang="en-US" sz="1900" dirty="0">
                <a:cs typeface="Georgia"/>
                <a:sym typeface="Georgia"/>
              </a:rPr>
              <a:t> </a:t>
            </a:r>
            <a:r>
              <a:rPr lang="en-US" sz="1900" dirty="0" err="1">
                <a:cs typeface="Georgia"/>
                <a:sym typeface="Georgia"/>
              </a:rPr>
              <a:t>lenguaje</a:t>
            </a:r>
            <a:r>
              <a:rPr lang="en-US" sz="1900" dirty="0">
                <a:cs typeface="Georgia"/>
                <a:sym typeface="Georgia"/>
              </a:rPr>
              <a:t> C </a:t>
            </a:r>
            <a:r>
              <a:rPr lang="en-US" sz="1900" dirty="0" err="1">
                <a:cs typeface="Georgia"/>
                <a:sym typeface="Georgia"/>
              </a:rPr>
              <a:t>usando</a:t>
            </a:r>
            <a:r>
              <a:rPr lang="en-US" sz="1900" dirty="0">
                <a:cs typeface="Georgia"/>
                <a:sym typeface="Georgia"/>
              </a:rPr>
              <a:t> </a:t>
            </a:r>
            <a:r>
              <a:rPr lang="en-US" sz="1900" dirty="0" err="1">
                <a:cs typeface="Georgia"/>
                <a:sym typeface="Georgia"/>
              </a:rPr>
              <a:t>el</a:t>
            </a:r>
            <a:r>
              <a:rPr lang="en-US" sz="1900" dirty="0">
                <a:cs typeface="Georgia"/>
                <a:sym typeface="Georgia"/>
              </a:rPr>
              <a:t> IDE Dev C++ </a:t>
            </a:r>
            <a:r>
              <a:rPr lang="en-US" sz="1900" dirty="0" err="1">
                <a:cs typeface="Georgia"/>
                <a:sym typeface="Georgia"/>
              </a:rPr>
              <a:t>nos</a:t>
            </a:r>
            <a:r>
              <a:rPr lang="en-US" sz="1900" dirty="0">
                <a:cs typeface="Georgia"/>
                <a:sym typeface="Georgia"/>
              </a:rPr>
              <a:t> </a:t>
            </a:r>
            <a:r>
              <a:rPr lang="en-US" sz="1900" dirty="0" err="1">
                <a:cs typeface="Georgia"/>
                <a:sym typeface="Georgia"/>
              </a:rPr>
              <a:t>ayuda</a:t>
            </a:r>
            <a:r>
              <a:rPr lang="en-US" sz="1900" dirty="0">
                <a:cs typeface="Georgia"/>
                <a:sym typeface="Georgia"/>
              </a:rPr>
              <a:t> a </a:t>
            </a:r>
            <a:r>
              <a:rPr lang="en-US" sz="1900" dirty="0" err="1">
                <a:cs typeface="Georgia"/>
                <a:sym typeface="Georgia"/>
              </a:rPr>
              <a:t>conseguir</a:t>
            </a:r>
            <a:r>
              <a:rPr lang="en-US" sz="1900" dirty="0">
                <a:cs typeface="Georgia"/>
                <a:sym typeface="Georgia"/>
              </a:rPr>
              <a:t> un </a:t>
            </a:r>
            <a:r>
              <a:rPr lang="en-US" sz="1900" dirty="0" err="1">
                <a:cs typeface="Georgia"/>
                <a:sym typeface="Georgia"/>
              </a:rPr>
              <a:t>nivel</a:t>
            </a:r>
            <a:r>
              <a:rPr lang="en-US" sz="1900" dirty="0">
                <a:cs typeface="Georgia"/>
                <a:sym typeface="Georgia"/>
              </a:rPr>
              <a:t> de </a:t>
            </a:r>
            <a:r>
              <a:rPr lang="en-US" sz="1900" dirty="0" err="1">
                <a:cs typeface="Georgia"/>
                <a:sym typeface="Georgia"/>
              </a:rPr>
              <a:t>depresión</a:t>
            </a:r>
            <a:r>
              <a:rPr lang="en-US" sz="1900" dirty="0">
                <a:cs typeface="Georgia"/>
                <a:sym typeface="Georgia"/>
              </a:rPr>
              <a:t> </a:t>
            </a:r>
            <a:r>
              <a:rPr lang="en-US" sz="1900" dirty="0" err="1">
                <a:cs typeface="Georgia"/>
                <a:sym typeface="Georgia"/>
              </a:rPr>
              <a:t>aproximado</a:t>
            </a:r>
            <a:r>
              <a:rPr lang="en-US" sz="1900" dirty="0">
                <a:cs typeface="Georgia"/>
                <a:sym typeface="Georgia"/>
              </a:rPr>
              <a:t> que </a:t>
            </a:r>
            <a:r>
              <a:rPr lang="en-US" sz="1900" dirty="0" err="1">
                <a:cs typeface="Georgia"/>
                <a:sym typeface="Georgia"/>
              </a:rPr>
              <a:t>sirva</a:t>
            </a:r>
            <a:r>
              <a:rPr lang="en-US" sz="1900" dirty="0">
                <a:cs typeface="Georgia"/>
                <a:sym typeface="Georgia"/>
              </a:rPr>
              <a:t> de </a:t>
            </a:r>
            <a:r>
              <a:rPr lang="en-US" sz="1900" dirty="0" err="1">
                <a:cs typeface="Georgia"/>
                <a:sym typeface="Georgia"/>
              </a:rPr>
              <a:t>apoyo</a:t>
            </a:r>
            <a:r>
              <a:rPr lang="en-US" sz="1900" dirty="0">
                <a:cs typeface="Georgia"/>
                <a:sym typeface="Georgia"/>
              </a:rPr>
              <a:t> para </a:t>
            </a:r>
            <a:r>
              <a:rPr lang="en-US" sz="1900" dirty="0" err="1">
                <a:cs typeface="Georgia"/>
                <a:sym typeface="Georgia"/>
              </a:rPr>
              <a:t>el</a:t>
            </a:r>
            <a:r>
              <a:rPr lang="en-US" sz="1900" dirty="0">
                <a:cs typeface="Georgia"/>
                <a:sym typeface="Georgia"/>
              </a:rPr>
              <a:t> </a:t>
            </a:r>
            <a:r>
              <a:rPr lang="en-US" sz="1900" dirty="0" err="1">
                <a:cs typeface="Georgia"/>
                <a:sym typeface="Georgia"/>
              </a:rPr>
              <a:t>psicólogo</a:t>
            </a:r>
            <a:r>
              <a:rPr lang="en-US" sz="1900" dirty="0">
                <a:cs typeface="Georgia"/>
                <a:sym typeface="Georgia"/>
              </a:rPr>
              <a:t> para </a:t>
            </a:r>
            <a:r>
              <a:rPr lang="en-US" sz="1900" dirty="0" err="1">
                <a:cs typeface="Georgia"/>
                <a:sym typeface="Georgia"/>
              </a:rPr>
              <a:t>dar</a:t>
            </a:r>
            <a:r>
              <a:rPr lang="en-US" sz="1900" dirty="0">
                <a:cs typeface="Georgia"/>
                <a:sym typeface="Georgia"/>
              </a:rPr>
              <a:t> un </a:t>
            </a:r>
            <a:r>
              <a:rPr lang="en-US" sz="1900" dirty="0" err="1">
                <a:cs typeface="Georgia"/>
                <a:sym typeface="Georgia"/>
              </a:rPr>
              <a:t>soporte</a:t>
            </a:r>
            <a:r>
              <a:rPr lang="en-US" sz="1900" dirty="0">
                <a:cs typeface="Georgia"/>
                <a:sym typeface="Georgia"/>
              </a:rPr>
              <a:t> y </a:t>
            </a:r>
            <a:r>
              <a:rPr lang="en-US" sz="1900" dirty="0" err="1">
                <a:cs typeface="Georgia"/>
                <a:sym typeface="Georgia"/>
              </a:rPr>
              <a:t>atender</a:t>
            </a:r>
            <a:r>
              <a:rPr lang="en-US" sz="1900" dirty="0">
                <a:cs typeface="Georgia"/>
                <a:sym typeface="Georgia"/>
              </a:rPr>
              <a:t> al </a:t>
            </a:r>
            <a:r>
              <a:rPr lang="en-US" sz="1900" dirty="0" err="1">
                <a:cs typeface="Georgia"/>
                <a:sym typeface="Georgia"/>
              </a:rPr>
              <a:t>paciente</a:t>
            </a:r>
            <a:r>
              <a:rPr lang="en-US" sz="1900" dirty="0">
                <a:cs typeface="Georgia"/>
                <a:sym typeface="Georgia"/>
              </a:rPr>
              <a:t>, </a:t>
            </a:r>
            <a:r>
              <a:rPr lang="en-US" sz="1900" dirty="0" err="1">
                <a:cs typeface="Georgia"/>
                <a:sym typeface="Georgia"/>
              </a:rPr>
              <a:t>logrando</a:t>
            </a:r>
            <a:r>
              <a:rPr lang="en-US" sz="1900" dirty="0">
                <a:cs typeface="Georgia"/>
                <a:sym typeface="Georgia"/>
              </a:rPr>
              <a:t> </a:t>
            </a:r>
            <a:r>
              <a:rPr lang="en-US" sz="1900" dirty="0" err="1">
                <a:cs typeface="Georgia"/>
                <a:sym typeface="Georgia"/>
              </a:rPr>
              <a:t>conseguir</a:t>
            </a:r>
            <a:r>
              <a:rPr lang="en-US" sz="1900" dirty="0">
                <a:cs typeface="Georgia"/>
                <a:sym typeface="Georgia"/>
              </a:rPr>
              <a:t> una mayor </a:t>
            </a:r>
            <a:r>
              <a:rPr lang="en-US" sz="1900" dirty="0" err="1">
                <a:cs typeface="Georgia"/>
                <a:sym typeface="Georgia"/>
              </a:rPr>
              <a:t>atención</a:t>
            </a:r>
            <a:r>
              <a:rPr lang="en-US" sz="1900" dirty="0">
                <a:cs typeface="Georgia"/>
                <a:sym typeface="Georgia"/>
              </a:rPr>
              <a:t> y </a:t>
            </a:r>
            <a:r>
              <a:rPr lang="en-US" sz="1900" dirty="0" err="1">
                <a:cs typeface="Georgia"/>
                <a:sym typeface="Georgia"/>
              </a:rPr>
              <a:t>ayudar</a:t>
            </a:r>
            <a:r>
              <a:rPr lang="en-US" sz="1900" dirty="0">
                <a:cs typeface="Georgia"/>
                <a:sym typeface="Georgia"/>
              </a:rPr>
              <a:t> tanto al </a:t>
            </a:r>
            <a:r>
              <a:rPr lang="en-US" sz="1900" dirty="0" err="1">
                <a:cs typeface="Georgia"/>
                <a:sym typeface="Georgia"/>
              </a:rPr>
              <a:t>psicólogo</a:t>
            </a:r>
            <a:r>
              <a:rPr lang="en-US" sz="1900" dirty="0">
                <a:cs typeface="Georgia"/>
                <a:sym typeface="Georgia"/>
              </a:rPr>
              <a:t> </a:t>
            </a:r>
            <a:r>
              <a:rPr lang="en-US" sz="1900" dirty="0" err="1">
                <a:cs typeface="Georgia"/>
                <a:sym typeface="Georgia"/>
              </a:rPr>
              <a:t>como</a:t>
            </a:r>
            <a:r>
              <a:rPr lang="en-US" sz="1900" dirty="0">
                <a:cs typeface="Georgia"/>
                <a:sym typeface="Georgia"/>
              </a:rPr>
              <a:t> al </a:t>
            </a:r>
            <a:r>
              <a:rPr lang="en-US" sz="1900" dirty="0" err="1">
                <a:cs typeface="Georgia"/>
                <a:sym typeface="Georgia"/>
              </a:rPr>
              <a:t>paciente</a:t>
            </a:r>
            <a:r>
              <a:rPr lang="en-US" sz="1900" dirty="0">
                <a:cs typeface="Georgia"/>
                <a:sym typeface="Georgia"/>
              </a:rPr>
              <a:t> </a:t>
            </a:r>
            <a:r>
              <a:rPr lang="en-US" sz="1900" dirty="0" err="1">
                <a:cs typeface="Georgia"/>
                <a:sym typeface="Georgia"/>
              </a:rPr>
              <a:t>en</a:t>
            </a:r>
            <a:r>
              <a:rPr lang="en-US" sz="1900" dirty="0">
                <a:cs typeface="Georgia"/>
                <a:sym typeface="Georgia"/>
              </a:rPr>
              <a:t> </a:t>
            </a:r>
            <a:r>
              <a:rPr lang="en-US" sz="1900" dirty="0" err="1">
                <a:cs typeface="Georgia"/>
                <a:sym typeface="Georgia"/>
              </a:rPr>
              <a:t>el</a:t>
            </a:r>
            <a:r>
              <a:rPr lang="en-US" sz="1900" dirty="0">
                <a:cs typeface="Georgia"/>
                <a:sym typeface="Georgia"/>
              </a:rPr>
              <a:t> </a:t>
            </a:r>
            <a:r>
              <a:rPr lang="en-US" sz="1900" dirty="0" err="1">
                <a:cs typeface="Georgia"/>
                <a:sym typeface="Georgia"/>
              </a:rPr>
              <a:t>proceso</a:t>
            </a:r>
            <a:r>
              <a:rPr lang="en-US" sz="1900" dirty="0">
                <a:cs typeface="Georgia"/>
                <a:sym typeface="Georgia"/>
              </a:rPr>
              <a:t> </a:t>
            </a:r>
            <a:r>
              <a:rPr lang="en-US" sz="1900" dirty="0" err="1">
                <a:cs typeface="Georgia"/>
                <a:sym typeface="Georgia"/>
              </a:rPr>
              <a:t>médico</a:t>
            </a:r>
            <a:r>
              <a:rPr lang="en-US" sz="1900" dirty="0">
                <a:cs typeface="Georgia"/>
                <a:sym typeface="Georgia"/>
              </a:rPr>
              <a:t>. </a:t>
            </a:r>
            <a:r>
              <a:rPr lang="en-US" sz="1900" dirty="0" err="1">
                <a:cs typeface="Georgia"/>
                <a:sym typeface="Georgia"/>
              </a:rPr>
              <a:t>Facilitando</a:t>
            </a:r>
            <a:r>
              <a:rPr lang="en-US" sz="1900" dirty="0">
                <a:cs typeface="Georgia"/>
                <a:sym typeface="Georgia"/>
              </a:rPr>
              <a:t> al </a:t>
            </a:r>
            <a:r>
              <a:rPr lang="en-US" sz="1900" dirty="0" err="1">
                <a:cs typeface="Georgia"/>
                <a:sym typeface="Georgia"/>
              </a:rPr>
              <a:t>profesional</a:t>
            </a:r>
            <a:r>
              <a:rPr lang="en-US" sz="1900" dirty="0">
                <a:cs typeface="Georgia"/>
                <a:sym typeface="Georgia"/>
              </a:rPr>
              <a:t> con un </a:t>
            </a:r>
            <a:r>
              <a:rPr lang="en-US" sz="1900" dirty="0" err="1">
                <a:cs typeface="Georgia"/>
                <a:sym typeface="Georgia"/>
              </a:rPr>
              <a:t>programa</a:t>
            </a:r>
            <a:r>
              <a:rPr lang="en-US" sz="1900" dirty="0">
                <a:cs typeface="Georgia"/>
                <a:sym typeface="Georgia"/>
              </a:rPr>
              <a:t> </a:t>
            </a:r>
            <a:r>
              <a:rPr lang="en-US" sz="1900" dirty="0" err="1">
                <a:cs typeface="Georgia"/>
                <a:sym typeface="Georgia"/>
              </a:rPr>
              <a:t>el</a:t>
            </a:r>
            <a:r>
              <a:rPr lang="en-US" sz="1900" dirty="0">
                <a:cs typeface="Georgia"/>
                <a:sym typeface="Georgia"/>
              </a:rPr>
              <a:t> </a:t>
            </a:r>
            <a:r>
              <a:rPr lang="en-US" sz="1900" dirty="0" err="1">
                <a:cs typeface="Georgia"/>
                <a:sym typeface="Georgia"/>
              </a:rPr>
              <a:t>cual</a:t>
            </a:r>
            <a:r>
              <a:rPr lang="en-US" sz="1900" dirty="0">
                <a:cs typeface="Georgia"/>
                <a:sym typeface="Georgia"/>
              </a:rPr>
              <a:t> </a:t>
            </a:r>
            <a:r>
              <a:rPr lang="en-US" sz="1900" dirty="0" err="1">
                <a:cs typeface="Georgia"/>
                <a:sym typeface="Georgia"/>
              </a:rPr>
              <a:t>agilice</a:t>
            </a:r>
            <a:r>
              <a:rPr lang="en-US" sz="1900" dirty="0">
                <a:cs typeface="Georgia"/>
                <a:sym typeface="Georgia"/>
              </a:rPr>
              <a:t> y sea </a:t>
            </a:r>
            <a:r>
              <a:rPr lang="en-US" sz="1900" dirty="0" err="1">
                <a:cs typeface="Georgia"/>
                <a:sym typeface="Georgia"/>
              </a:rPr>
              <a:t>beneficioso</a:t>
            </a:r>
            <a:r>
              <a:rPr lang="en-US" sz="1900" dirty="0">
                <a:cs typeface="Georgia"/>
                <a:sym typeface="Georgia"/>
              </a:rPr>
              <a:t> </a:t>
            </a:r>
            <a:r>
              <a:rPr lang="en-US" sz="1900" dirty="0" err="1">
                <a:cs typeface="Georgia"/>
                <a:sym typeface="Georgia"/>
              </a:rPr>
              <a:t>en</a:t>
            </a:r>
            <a:r>
              <a:rPr lang="en-US" sz="1900" dirty="0">
                <a:cs typeface="Georgia"/>
                <a:sym typeface="Georgia"/>
              </a:rPr>
              <a:t> </a:t>
            </a:r>
            <a:r>
              <a:rPr lang="en-US" sz="1900" dirty="0" err="1">
                <a:cs typeface="Georgia"/>
                <a:sym typeface="Georgia"/>
              </a:rPr>
              <a:t>su</a:t>
            </a:r>
            <a:r>
              <a:rPr lang="en-US" sz="1900" dirty="0">
                <a:cs typeface="Georgia"/>
                <a:sym typeface="Georgia"/>
              </a:rPr>
              <a:t> </a:t>
            </a:r>
            <a:r>
              <a:rPr lang="en-US" sz="1900" dirty="0" err="1">
                <a:cs typeface="Georgia"/>
                <a:sym typeface="Georgia"/>
              </a:rPr>
              <a:t>trabajo</a:t>
            </a:r>
            <a:r>
              <a:rPr lang="en-US" sz="1900" dirty="0">
                <a:cs typeface="Georgia"/>
                <a:sym typeface="Georgia"/>
              </a:rPr>
              <a:t> y </a:t>
            </a:r>
            <a:r>
              <a:rPr lang="en-US" sz="1900" dirty="0" err="1">
                <a:cs typeface="Georgia"/>
                <a:sym typeface="Georgia"/>
              </a:rPr>
              <a:t>logre</a:t>
            </a:r>
            <a:r>
              <a:rPr lang="en-US" sz="1900" dirty="0">
                <a:cs typeface="Georgia"/>
                <a:sym typeface="Georgia"/>
              </a:rPr>
              <a:t> </a:t>
            </a:r>
            <a:r>
              <a:rPr lang="en-US" sz="1900" dirty="0" err="1">
                <a:cs typeface="Georgia"/>
                <a:sym typeface="Georgia"/>
              </a:rPr>
              <a:t>disminuir</a:t>
            </a:r>
            <a:r>
              <a:rPr lang="en-US" sz="1900" dirty="0">
                <a:cs typeface="Georgia"/>
                <a:sym typeface="Georgia"/>
              </a:rPr>
              <a:t> </a:t>
            </a:r>
            <a:r>
              <a:rPr lang="en-US" sz="1900" dirty="0" err="1">
                <a:cs typeface="Georgia"/>
                <a:sym typeface="Georgia"/>
              </a:rPr>
              <a:t>el</a:t>
            </a:r>
            <a:r>
              <a:rPr lang="en-US" sz="1900" dirty="0">
                <a:cs typeface="Georgia"/>
                <a:sym typeface="Georgia"/>
              </a:rPr>
              <a:t> </a:t>
            </a:r>
            <a:r>
              <a:rPr lang="en-US" sz="1900" dirty="0" err="1">
                <a:cs typeface="Georgia"/>
                <a:sym typeface="Georgia"/>
              </a:rPr>
              <a:t>tiempo</a:t>
            </a:r>
            <a:r>
              <a:rPr lang="en-US" sz="1900" dirty="0">
                <a:cs typeface="Georgia"/>
                <a:sym typeface="Georgia"/>
              </a:rPr>
              <a:t> de </a:t>
            </a:r>
            <a:r>
              <a:rPr lang="en-US" sz="1900" dirty="0" err="1">
                <a:cs typeface="Georgia"/>
                <a:sym typeface="Georgia"/>
              </a:rPr>
              <a:t>atención</a:t>
            </a:r>
            <a:r>
              <a:rPr lang="en-US" sz="1900" dirty="0">
                <a:cs typeface="Georgia"/>
                <a:sym typeface="Georgia"/>
              </a:rPr>
              <a:t> y </a:t>
            </a:r>
            <a:r>
              <a:rPr lang="en-US" sz="1900" dirty="0" err="1">
                <a:cs typeface="Georgia"/>
                <a:sym typeface="Georgia"/>
              </a:rPr>
              <a:t>dar</a:t>
            </a:r>
            <a:r>
              <a:rPr lang="en-US" sz="1900" dirty="0">
                <a:cs typeface="Georgia"/>
                <a:sym typeface="Georgia"/>
              </a:rPr>
              <a:t> una </a:t>
            </a:r>
            <a:r>
              <a:rPr lang="en-US" sz="1900" dirty="0" err="1">
                <a:cs typeface="Georgia"/>
                <a:sym typeface="Georgia"/>
              </a:rPr>
              <a:t>atención</a:t>
            </a:r>
            <a:r>
              <a:rPr lang="en-US" sz="1900" dirty="0">
                <a:cs typeface="Georgia"/>
                <a:sym typeface="Georgia"/>
              </a:rPr>
              <a:t> </a:t>
            </a:r>
            <a:r>
              <a:rPr lang="en-US" sz="1900" dirty="0" err="1">
                <a:cs typeface="Georgia"/>
                <a:sym typeface="Georgia"/>
              </a:rPr>
              <a:t>más</a:t>
            </a:r>
            <a:r>
              <a:rPr lang="en-US" sz="1900" dirty="0">
                <a:cs typeface="Georgia"/>
                <a:sym typeface="Georgia"/>
              </a:rPr>
              <a:t> </a:t>
            </a:r>
            <a:r>
              <a:rPr lang="en-US" sz="1900" dirty="0" err="1">
                <a:cs typeface="Georgia"/>
                <a:sym typeface="Georgia"/>
              </a:rPr>
              <a:t>ágil</a:t>
            </a:r>
            <a:r>
              <a:rPr lang="en-US" sz="1900" dirty="0">
                <a:cs typeface="Georgia"/>
                <a:sym typeface="Georgia"/>
              </a:rPr>
              <a:t> y </a:t>
            </a:r>
            <a:r>
              <a:rPr lang="en-US" sz="1900" dirty="0" err="1">
                <a:cs typeface="Georgia"/>
                <a:sym typeface="Georgia"/>
              </a:rPr>
              <a:t>eficaz</a:t>
            </a:r>
            <a:r>
              <a:rPr lang="en-US" sz="1900" dirty="0">
                <a:cs typeface="Georgia"/>
                <a:sym typeface="Georgia"/>
              </a:rPr>
              <a:t>.  </a:t>
            </a:r>
            <a:endParaRPr lang="en-US" dirty="0"/>
          </a:p>
          <a:p>
            <a:pPr marL="228600" lvl="0" indent="0" algn="just" rtl="0">
              <a:lnSpc>
                <a:spcPct val="150000"/>
              </a:lnSpc>
              <a:spcBef>
                <a:spcPts val="1300"/>
              </a:spcBef>
              <a:spcAft>
                <a:spcPts val="0"/>
              </a:spcAft>
              <a:buNone/>
            </a:pPr>
            <a:endParaRPr sz="1100" i="1">
              <a:solidFill>
                <a:srgbClr val="000000"/>
              </a:solidFill>
              <a:latin typeface="Georgia"/>
              <a:ea typeface="Georgia"/>
              <a:cs typeface="Georgia"/>
              <a:sym typeface="Georgia"/>
            </a:endParaRPr>
          </a:p>
          <a:p>
            <a:pPr marL="0" lvl="0" indent="0" algn="l" rtl="0">
              <a:spcBef>
                <a:spcPts val="1300"/>
              </a:spcBef>
              <a:spcAft>
                <a:spcPts val="1600"/>
              </a:spcAft>
              <a:buNone/>
            </a:pPr>
            <a:endParaRPr/>
          </a:p>
        </p:txBody>
      </p:sp>
      <p:sp>
        <p:nvSpPr>
          <p:cNvPr id="77" name="Google Shape;77;g10969b54b52_1_0"/>
          <p:cNvSpPr/>
          <p:nvPr/>
        </p:nvSpPr>
        <p:spPr>
          <a:xfrm rot="10800000">
            <a:off x="9793200" y="0"/>
            <a:ext cx="2398800" cy="22698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10969b54b52_1_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Planteamiento del problema</a:t>
            </a:r>
            <a:endParaRPr/>
          </a:p>
        </p:txBody>
      </p:sp>
      <p:sp>
        <p:nvSpPr>
          <p:cNvPr id="83" name="Google Shape;83;g10969b54b52_1_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10000"/>
          </a:bodyPr>
          <a:lstStyle/>
          <a:p>
            <a:pPr algn="just">
              <a:buNone/>
            </a:pPr>
            <a:r>
              <a:rPr lang="en-US" dirty="0">
                <a:cs typeface="Georgia"/>
                <a:sym typeface="Georgia"/>
              </a:rPr>
              <a:t> ¿</a:t>
            </a:r>
            <a:r>
              <a:rPr lang="en-US" dirty="0" err="1">
                <a:cs typeface="Georgia"/>
                <a:sym typeface="Georgia"/>
              </a:rPr>
              <a:t>Cómo</a:t>
            </a:r>
            <a:r>
              <a:rPr lang="en-US" dirty="0">
                <a:cs typeface="Georgia"/>
                <a:sym typeface="Georgia"/>
              </a:rPr>
              <a:t> </a:t>
            </a:r>
            <a:r>
              <a:rPr lang="en-US" dirty="0" err="1">
                <a:cs typeface="Georgia"/>
                <a:sym typeface="Georgia"/>
              </a:rPr>
              <a:t>podría</a:t>
            </a:r>
            <a:r>
              <a:rPr lang="en-US" dirty="0">
                <a:cs typeface="Georgia"/>
                <a:sym typeface="Georgia"/>
              </a:rPr>
              <a:t> </a:t>
            </a:r>
            <a:r>
              <a:rPr lang="en-US" dirty="0" err="1">
                <a:cs typeface="Georgia"/>
                <a:sym typeface="Georgia"/>
              </a:rPr>
              <a:t>ayudar</a:t>
            </a:r>
            <a:r>
              <a:rPr lang="en-US" dirty="0">
                <a:cs typeface="Georgia"/>
                <a:sym typeface="Georgia"/>
              </a:rPr>
              <a:t> un software que </a:t>
            </a:r>
            <a:r>
              <a:rPr lang="en-US" dirty="0" err="1">
                <a:cs typeface="Georgia"/>
                <a:sym typeface="Georgia"/>
              </a:rPr>
              <a:t>identifica</a:t>
            </a:r>
            <a:r>
              <a:rPr lang="en-US" dirty="0">
                <a:cs typeface="Georgia"/>
                <a:sym typeface="Georgia"/>
              </a:rPr>
              <a:t> a </a:t>
            </a:r>
            <a:r>
              <a:rPr lang="en-US" dirty="0" err="1">
                <a:cs typeface="Georgia"/>
                <a:sym typeface="Georgia"/>
              </a:rPr>
              <a:t>través</a:t>
            </a:r>
            <a:r>
              <a:rPr lang="en-US" dirty="0">
                <a:cs typeface="Georgia"/>
                <a:sym typeface="Georgia"/>
              </a:rPr>
              <a:t> de la </a:t>
            </a:r>
            <a:r>
              <a:rPr lang="en-US" dirty="0" err="1">
                <a:cs typeface="Georgia"/>
                <a:sym typeface="Georgia"/>
              </a:rPr>
              <a:t>escritura</a:t>
            </a:r>
            <a:r>
              <a:rPr lang="en-US" dirty="0">
                <a:cs typeface="Georgia"/>
                <a:sym typeface="Georgia"/>
              </a:rPr>
              <a:t> </a:t>
            </a:r>
            <a:r>
              <a:rPr lang="en-US" dirty="0" err="1">
                <a:cs typeface="Georgia"/>
                <a:sym typeface="Georgia"/>
              </a:rPr>
              <a:t>el</a:t>
            </a:r>
            <a:r>
              <a:rPr lang="en-US" dirty="0">
                <a:cs typeface="Georgia"/>
                <a:sym typeface="Georgia"/>
              </a:rPr>
              <a:t> </a:t>
            </a:r>
            <a:r>
              <a:rPr lang="en-US" dirty="0" err="1">
                <a:cs typeface="Georgia"/>
                <a:sym typeface="Georgia"/>
              </a:rPr>
              <a:t>estado</a:t>
            </a:r>
            <a:r>
              <a:rPr lang="en-US" dirty="0">
                <a:cs typeface="Georgia"/>
                <a:sym typeface="Georgia"/>
              </a:rPr>
              <a:t> de </a:t>
            </a:r>
            <a:r>
              <a:rPr lang="en-US" dirty="0" err="1">
                <a:cs typeface="Georgia"/>
                <a:sym typeface="Georgia"/>
              </a:rPr>
              <a:t>trastorno</a:t>
            </a:r>
            <a:r>
              <a:rPr lang="en-US" dirty="0">
                <a:cs typeface="Georgia"/>
                <a:sym typeface="Georgia"/>
              </a:rPr>
              <a:t> </a:t>
            </a:r>
            <a:r>
              <a:rPr lang="en-US" dirty="0" err="1">
                <a:cs typeface="Georgia"/>
                <a:sym typeface="Georgia"/>
              </a:rPr>
              <a:t>depresivo</a:t>
            </a:r>
            <a:r>
              <a:rPr lang="en-US" dirty="0">
                <a:cs typeface="Georgia"/>
                <a:sym typeface="Georgia"/>
              </a:rPr>
              <a:t> o </a:t>
            </a:r>
            <a:r>
              <a:rPr lang="en-US" dirty="0" err="1">
                <a:cs typeface="Georgia"/>
                <a:sym typeface="Georgia"/>
              </a:rPr>
              <a:t>somático</a:t>
            </a:r>
            <a:r>
              <a:rPr lang="en-US" dirty="0">
                <a:cs typeface="Georgia"/>
                <a:sym typeface="Georgia"/>
              </a:rPr>
              <a:t>? En la </a:t>
            </a:r>
            <a:r>
              <a:rPr lang="en-US" dirty="0" err="1">
                <a:cs typeface="Georgia"/>
                <a:sym typeface="Georgia"/>
              </a:rPr>
              <a:t>actualidad</a:t>
            </a:r>
            <a:r>
              <a:rPr lang="en-US" dirty="0">
                <a:cs typeface="Georgia"/>
                <a:sym typeface="Georgia"/>
              </a:rPr>
              <a:t> la </a:t>
            </a:r>
            <a:r>
              <a:rPr lang="en-US" dirty="0" err="1">
                <a:cs typeface="Georgia"/>
                <a:sym typeface="Georgia"/>
              </a:rPr>
              <a:t>depresión</a:t>
            </a:r>
            <a:r>
              <a:rPr lang="en-US" dirty="0">
                <a:cs typeface="Georgia"/>
                <a:sym typeface="Georgia"/>
              </a:rPr>
              <a:t> ha </a:t>
            </a:r>
            <a:r>
              <a:rPr lang="en-US" dirty="0" err="1">
                <a:cs typeface="Georgia"/>
                <a:sym typeface="Georgia"/>
              </a:rPr>
              <a:t>tomado</a:t>
            </a:r>
            <a:r>
              <a:rPr lang="en-US" dirty="0">
                <a:cs typeface="Georgia"/>
                <a:sym typeface="Georgia"/>
              </a:rPr>
              <a:t> mayor </a:t>
            </a:r>
            <a:r>
              <a:rPr lang="en-US" dirty="0" err="1">
                <a:cs typeface="Georgia"/>
                <a:sym typeface="Georgia"/>
              </a:rPr>
              <a:t>visibilidad</a:t>
            </a:r>
            <a:r>
              <a:rPr lang="en-US" dirty="0">
                <a:cs typeface="Georgia"/>
                <a:sym typeface="Georgia"/>
              </a:rPr>
              <a:t> entre la población, </a:t>
            </a:r>
            <a:r>
              <a:rPr lang="en-US" dirty="0" err="1">
                <a:cs typeface="Georgia"/>
                <a:sym typeface="Georgia"/>
              </a:rPr>
              <a:t>incentivándolos</a:t>
            </a:r>
            <a:r>
              <a:rPr lang="en-US" dirty="0">
                <a:cs typeface="Georgia"/>
                <a:sym typeface="Georgia"/>
              </a:rPr>
              <a:t> a </a:t>
            </a:r>
            <a:r>
              <a:rPr lang="en-US" dirty="0" err="1">
                <a:cs typeface="Georgia"/>
                <a:sym typeface="Georgia"/>
              </a:rPr>
              <a:t>cuidar</a:t>
            </a:r>
            <a:r>
              <a:rPr lang="en-US" dirty="0">
                <a:cs typeface="Georgia"/>
                <a:sym typeface="Georgia"/>
              </a:rPr>
              <a:t> </a:t>
            </a:r>
            <a:r>
              <a:rPr lang="en-US" dirty="0" err="1">
                <a:cs typeface="Georgia"/>
                <a:sym typeface="Georgia"/>
              </a:rPr>
              <a:t>más</a:t>
            </a:r>
            <a:r>
              <a:rPr lang="en-US" dirty="0">
                <a:cs typeface="Georgia"/>
                <a:sym typeface="Georgia"/>
              </a:rPr>
              <a:t> de </a:t>
            </a:r>
            <a:r>
              <a:rPr lang="en-US" dirty="0" err="1">
                <a:cs typeface="Georgia"/>
                <a:sym typeface="Georgia"/>
              </a:rPr>
              <a:t>su</a:t>
            </a:r>
            <a:r>
              <a:rPr lang="en-US" dirty="0">
                <a:cs typeface="Georgia"/>
                <a:sym typeface="Georgia"/>
              </a:rPr>
              <a:t> </a:t>
            </a:r>
            <a:r>
              <a:rPr lang="en-US" dirty="0" err="1">
                <a:cs typeface="Georgia"/>
                <a:sym typeface="Georgia"/>
              </a:rPr>
              <a:t>salud</a:t>
            </a:r>
            <a:r>
              <a:rPr lang="en-US" dirty="0">
                <a:cs typeface="Georgia"/>
                <a:sym typeface="Georgia"/>
              </a:rPr>
              <a:t> mental y </a:t>
            </a:r>
            <a:r>
              <a:rPr lang="en-US" dirty="0" err="1">
                <a:cs typeface="Georgia"/>
                <a:sym typeface="Georgia"/>
              </a:rPr>
              <a:t>darle</a:t>
            </a:r>
            <a:r>
              <a:rPr lang="en-US" dirty="0">
                <a:cs typeface="Georgia"/>
                <a:sym typeface="Georgia"/>
              </a:rPr>
              <a:t> la </a:t>
            </a:r>
            <a:r>
              <a:rPr lang="en-US" dirty="0" err="1">
                <a:cs typeface="Georgia"/>
                <a:sym typeface="Georgia"/>
              </a:rPr>
              <a:t>debida</a:t>
            </a:r>
            <a:r>
              <a:rPr lang="en-US" dirty="0">
                <a:cs typeface="Georgia"/>
                <a:sym typeface="Georgia"/>
              </a:rPr>
              <a:t> </a:t>
            </a:r>
            <a:r>
              <a:rPr lang="en-US" dirty="0" err="1">
                <a:cs typeface="Georgia"/>
                <a:sym typeface="Georgia"/>
              </a:rPr>
              <a:t>importancia</a:t>
            </a:r>
            <a:r>
              <a:rPr lang="en-US" dirty="0">
                <a:cs typeface="Georgia"/>
                <a:sym typeface="Georgia"/>
              </a:rPr>
              <a:t>. </a:t>
            </a:r>
            <a:r>
              <a:rPr lang="en-US" dirty="0" err="1">
                <a:cs typeface="Georgia"/>
                <a:sym typeface="Georgia"/>
              </a:rPr>
              <a:t>Esta</a:t>
            </a:r>
            <a:r>
              <a:rPr lang="en-US" dirty="0">
                <a:cs typeface="Georgia"/>
                <a:sym typeface="Georgia"/>
              </a:rPr>
              <a:t> es la base </a:t>
            </a:r>
            <a:r>
              <a:rPr lang="en-US" dirty="0" err="1">
                <a:cs typeface="Georgia"/>
                <a:sym typeface="Georgia"/>
              </a:rPr>
              <a:t>desde</a:t>
            </a:r>
            <a:r>
              <a:rPr lang="en-US" dirty="0">
                <a:cs typeface="Georgia"/>
                <a:sym typeface="Georgia"/>
              </a:rPr>
              <a:t> </a:t>
            </a:r>
            <a:r>
              <a:rPr lang="en-US" dirty="0" err="1">
                <a:cs typeface="Georgia"/>
                <a:sym typeface="Georgia"/>
              </a:rPr>
              <a:t>donde</a:t>
            </a:r>
            <a:r>
              <a:rPr lang="en-US" dirty="0">
                <a:cs typeface="Georgia"/>
                <a:sym typeface="Georgia"/>
              </a:rPr>
              <a:t> se formula </a:t>
            </a:r>
            <a:r>
              <a:rPr lang="en-US" dirty="0" err="1">
                <a:cs typeface="Georgia"/>
                <a:sym typeface="Georgia"/>
              </a:rPr>
              <a:t>crear</a:t>
            </a:r>
            <a:r>
              <a:rPr lang="en-US" dirty="0">
                <a:cs typeface="Georgia"/>
                <a:sym typeface="Georgia"/>
              </a:rPr>
              <a:t> un software que, a </a:t>
            </a:r>
            <a:r>
              <a:rPr lang="en-US" dirty="0" err="1">
                <a:cs typeface="Georgia"/>
                <a:sym typeface="Georgia"/>
              </a:rPr>
              <a:t>través</a:t>
            </a:r>
            <a:r>
              <a:rPr lang="en-US" dirty="0">
                <a:cs typeface="Georgia"/>
                <a:sym typeface="Georgia"/>
              </a:rPr>
              <a:t> de la </a:t>
            </a:r>
            <a:r>
              <a:rPr lang="en-US" dirty="0" err="1">
                <a:cs typeface="Georgia"/>
                <a:sym typeface="Georgia"/>
              </a:rPr>
              <a:t>escritura</a:t>
            </a:r>
            <a:r>
              <a:rPr lang="en-US" dirty="0">
                <a:cs typeface="Georgia"/>
                <a:sym typeface="Georgia"/>
              </a:rPr>
              <a:t>, </a:t>
            </a:r>
            <a:r>
              <a:rPr lang="en-US" dirty="0" err="1">
                <a:cs typeface="Georgia"/>
                <a:sym typeface="Georgia"/>
              </a:rPr>
              <a:t>detección</a:t>
            </a:r>
            <a:r>
              <a:rPr lang="en-US" dirty="0">
                <a:cs typeface="Georgia"/>
                <a:sym typeface="Georgia"/>
              </a:rPr>
              <a:t> de </a:t>
            </a:r>
            <a:r>
              <a:rPr lang="en-US" dirty="0" err="1">
                <a:cs typeface="Georgia"/>
                <a:sym typeface="Georgia"/>
              </a:rPr>
              <a:t>textos</a:t>
            </a:r>
            <a:r>
              <a:rPr lang="en-US" dirty="0">
                <a:cs typeface="Georgia"/>
                <a:sym typeface="Georgia"/>
              </a:rPr>
              <a:t> y </a:t>
            </a:r>
            <a:r>
              <a:rPr lang="en-US" dirty="0" err="1">
                <a:cs typeface="Georgia"/>
                <a:sym typeface="Georgia"/>
              </a:rPr>
              <a:t>patrones</a:t>
            </a:r>
            <a:r>
              <a:rPr lang="en-US" dirty="0">
                <a:cs typeface="Georgia"/>
                <a:sym typeface="Georgia"/>
              </a:rPr>
              <a:t> de </a:t>
            </a:r>
            <a:r>
              <a:rPr lang="en-US" dirty="0" err="1">
                <a:cs typeface="Georgia"/>
                <a:sym typeface="Georgia"/>
              </a:rPr>
              <a:t>escritura</a:t>
            </a:r>
            <a:r>
              <a:rPr lang="en-US" dirty="0">
                <a:cs typeface="Georgia"/>
                <a:sym typeface="Georgia"/>
              </a:rPr>
              <a:t>, </a:t>
            </a:r>
            <a:r>
              <a:rPr lang="en-US" dirty="0" err="1">
                <a:cs typeface="Georgia"/>
                <a:sym typeface="Georgia"/>
              </a:rPr>
              <a:t>permita</a:t>
            </a:r>
            <a:r>
              <a:rPr lang="en-US" dirty="0">
                <a:cs typeface="Georgia"/>
                <a:sym typeface="Georgia"/>
              </a:rPr>
              <a:t> y </a:t>
            </a:r>
            <a:r>
              <a:rPr lang="en-US" dirty="0" err="1">
                <a:cs typeface="Georgia"/>
                <a:sym typeface="Georgia"/>
              </a:rPr>
              <a:t>ayude</a:t>
            </a:r>
            <a:r>
              <a:rPr lang="en-US" dirty="0">
                <a:cs typeface="Georgia"/>
                <a:sym typeface="Georgia"/>
              </a:rPr>
              <a:t> </a:t>
            </a:r>
            <a:r>
              <a:rPr lang="en-US" dirty="0" err="1">
                <a:cs typeface="Georgia"/>
                <a:sym typeface="Georgia"/>
              </a:rPr>
              <a:t>dar</a:t>
            </a:r>
            <a:r>
              <a:rPr lang="en-US" dirty="0">
                <a:cs typeface="Georgia"/>
                <a:sym typeface="Georgia"/>
              </a:rPr>
              <a:t> un </a:t>
            </a:r>
            <a:r>
              <a:rPr lang="en-US" dirty="0" err="1">
                <a:cs typeface="Georgia"/>
                <a:sym typeface="Georgia"/>
              </a:rPr>
              <a:t>nivel</a:t>
            </a:r>
            <a:r>
              <a:rPr lang="en-US" dirty="0">
                <a:cs typeface="Georgia"/>
                <a:sym typeface="Georgia"/>
              </a:rPr>
              <a:t> </a:t>
            </a:r>
            <a:r>
              <a:rPr lang="en-US" dirty="0" err="1">
                <a:cs typeface="Georgia"/>
                <a:sym typeface="Georgia"/>
              </a:rPr>
              <a:t>aproximado</a:t>
            </a:r>
            <a:r>
              <a:rPr lang="en-US" dirty="0">
                <a:cs typeface="Georgia"/>
                <a:sym typeface="Georgia"/>
              </a:rPr>
              <a:t> de </a:t>
            </a:r>
            <a:r>
              <a:rPr lang="en-US" dirty="0" err="1">
                <a:cs typeface="Georgia"/>
                <a:sym typeface="Georgia"/>
              </a:rPr>
              <a:t>depresión</a:t>
            </a:r>
            <a:r>
              <a:rPr lang="en-US" dirty="0">
                <a:cs typeface="Georgia"/>
                <a:sym typeface="Georgia"/>
              </a:rPr>
              <a:t> </a:t>
            </a:r>
            <a:r>
              <a:rPr lang="en-US" dirty="0" err="1">
                <a:cs typeface="Georgia"/>
                <a:sym typeface="Georgia"/>
              </a:rPr>
              <a:t>regido</a:t>
            </a:r>
            <a:r>
              <a:rPr lang="en-US" dirty="0">
                <a:cs typeface="Georgia"/>
                <a:sym typeface="Georgia"/>
              </a:rPr>
              <a:t> por </a:t>
            </a:r>
            <a:r>
              <a:rPr lang="en-US" dirty="0" err="1">
                <a:cs typeface="Georgia"/>
                <a:sym typeface="Georgia"/>
              </a:rPr>
              <a:t>lineamientos</a:t>
            </a:r>
            <a:r>
              <a:rPr lang="en-US" dirty="0">
                <a:cs typeface="Georgia"/>
                <a:sym typeface="Georgia"/>
              </a:rPr>
              <a:t> que </a:t>
            </a:r>
            <a:r>
              <a:rPr lang="en-US" dirty="0" err="1">
                <a:cs typeface="Georgia"/>
                <a:sym typeface="Georgia"/>
              </a:rPr>
              <a:t>previamente</a:t>
            </a:r>
            <a:r>
              <a:rPr lang="en-US" dirty="0">
                <a:cs typeface="Georgia"/>
                <a:sym typeface="Georgia"/>
              </a:rPr>
              <a:t> </a:t>
            </a:r>
            <a:r>
              <a:rPr lang="en-US" dirty="0" err="1">
                <a:cs typeface="Georgia"/>
                <a:sym typeface="Georgia"/>
              </a:rPr>
              <a:t>nos</a:t>
            </a:r>
            <a:r>
              <a:rPr lang="en-US" dirty="0">
                <a:cs typeface="Georgia"/>
                <a:sym typeface="Georgia"/>
              </a:rPr>
              <a:t> da </a:t>
            </a:r>
            <a:r>
              <a:rPr lang="en-US" dirty="0" err="1">
                <a:cs typeface="Georgia"/>
                <a:sym typeface="Georgia"/>
              </a:rPr>
              <a:t>el</a:t>
            </a:r>
            <a:r>
              <a:rPr lang="en-US" dirty="0">
                <a:cs typeface="Georgia"/>
                <a:sym typeface="Georgia"/>
              </a:rPr>
              <a:t> </a:t>
            </a:r>
            <a:r>
              <a:rPr lang="en-US" dirty="0" err="1">
                <a:cs typeface="Georgia"/>
                <a:sym typeface="Georgia"/>
              </a:rPr>
              <a:t>psicólogo</a:t>
            </a:r>
            <a:r>
              <a:rPr lang="en-US" dirty="0">
                <a:cs typeface="Georgia"/>
                <a:sym typeface="Georgia"/>
              </a:rPr>
              <a:t> que </a:t>
            </a:r>
            <a:r>
              <a:rPr lang="en-US" dirty="0" err="1">
                <a:cs typeface="Georgia"/>
                <a:sym typeface="Georgia"/>
              </a:rPr>
              <a:t>va</a:t>
            </a:r>
            <a:r>
              <a:rPr lang="en-US" dirty="0">
                <a:cs typeface="Georgia"/>
                <a:sym typeface="Georgia"/>
              </a:rPr>
              <a:t> de la mano con </a:t>
            </a:r>
            <a:r>
              <a:rPr lang="en-US" dirty="0" err="1">
                <a:cs typeface="Georgia"/>
                <a:sym typeface="Georgia"/>
              </a:rPr>
              <a:t>el</a:t>
            </a:r>
            <a:r>
              <a:rPr lang="en-US" dirty="0">
                <a:cs typeface="Georgia"/>
                <a:sym typeface="Georgia"/>
              </a:rPr>
              <a:t> </a:t>
            </a:r>
            <a:r>
              <a:rPr lang="en-US" dirty="0" err="1">
                <a:cs typeface="Georgia"/>
                <a:sym typeface="Georgia"/>
              </a:rPr>
              <a:t>proyecto</a:t>
            </a:r>
            <a:r>
              <a:rPr lang="en-US" dirty="0">
                <a:cs typeface="Georgia"/>
                <a:sym typeface="Georgia"/>
              </a:rPr>
              <a:t>, </a:t>
            </a:r>
            <a:r>
              <a:rPr lang="en-US" dirty="0" err="1">
                <a:cs typeface="Georgia"/>
                <a:sym typeface="Georgia"/>
              </a:rPr>
              <a:t>logrando</a:t>
            </a:r>
            <a:r>
              <a:rPr lang="en-US" dirty="0">
                <a:cs typeface="Georgia"/>
                <a:sym typeface="Georgia"/>
              </a:rPr>
              <a:t> </a:t>
            </a:r>
            <a:r>
              <a:rPr lang="en-US" dirty="0" err="1">
                <a:cs typeface="Georgia"/>
                <a:sym typeface="Georgia"/>
              </a:rPr>
              <a:t>así</a:t>
            </a:r>
            <a:r>
              <a:rPr lang="en-US" dirty="0">
                <a:cs typeface="Georgia"/>
                <a:sym typeface="Georgia"/>
              </a:rPr>
              <a:t> </a:t>
            </a:r>
            <a:r>
              <a:rPr lang="en-US" dirty="0" err="1">
                <a:cs typeface="Georgia"/>
                <a:sym typeface="Georgia"/>
              </a:rPr>
              <a:t>ayudar</a:t>
            </a:r>
            <a:r>
              <a:rPr lang="en-US" dirty="0">
                <a:cs typeface="Georgia"/>
                <a:sym typeface="Georgia"/>
              </a:rPr>
              <a:t> a los </a:t>
            </a:r>
            <a:r>
              <a:rPr lang="en-US" dirty="0" err="1">
                <a:cs typeface="Georgia"/>
                <a:sym typeface="Georgia"/>
              </a:rPr>
              <a:t>psicólogos</a:t>
            </a:r>
            <a:r>
              <a:rPr lang="en-US" dirty="0">
                <a:cs typeface="Georgia"/>
                <a:sym typeface="Georgia"/>
              </a:rPr>
              <a:t> a una </a:t>
            </a:r>
            <a:r>
              <a:rPr lang="en-US" dirty="0" err="1">
                <a:cs typeface="Georgia"/>
                <a:sym typeface="Georgia"/>
              </a:rPr>
              <a:t>revisión</a:t>
            </a:r>
            <a:r>
              <a:rPr lang="en-US" dirty="0">
                <a:cs typeface="Georgia"/>
                <a:sym typeface="Georgia"/>
              </a:rPr>
              <a:t> </a:t>
            </a:r>
            <a:r>
              <a:rPr lang="en-US" dirty="0" err="1">
                <a:cs typeface="Georgia"/>
                <a:sym typeface="Georgia"/>
              </a:rPr>
              <a:t>más</a:t>
            </a:r>
            <a:r>
              <a:rPr lang="en-US" dirty="0">
                <a:cs typeface="Georgia"/>
                <a:sym typeface="Georgia"/>
              </a:rPr>
              <a:t> </a:t>
            </a:r>
            <a:r>
              <a:rPr lang="en-US" dirty="0" err="1">
                <a:cs typeface="Georgia"/>
                <a:sym typeface="Georgia"/>
              </a:rPr>
              <a:t>rápida</a:t>
            </a:r>
            <a:r>
              <a:rPr lang="en-US" dirty="0">
                <a:cs typeface="Georgia"/>
                <a:sym typeface="Georgia"/>
              </a:rPr>
              <a:t>. Todo </a:t>
            </a:r>
            <a:r>
              <a:rPr lang="en-US" dirty="0" err="1">
                <a:cs typeface="Georgia"/>
                <a:sym typeface="Georgia"/>
              </a:rPr>
              <a:t>esto</a:t>
            </a:r>
            <a:r>
              <a:rPr lang="en-US" dirty="0">
                <a:cs typeface="Georgia"/>
                <a:sym typeface="Georgia"/>
              </a:rPr>
              <a:t> es un </a:t>
            </a:r>
            <a:r>
              <a:rPr lang="en-US" dirty="0" err="1">
                <a:cs typeface="Georgia"/>
                <a:sym typeface="Georgia"/>
              </a:rPr>
              <a:t>aproximado</a:t>
            </a:r>
            <a:r>
              <a:rPr lang="en-US" dirty="0">
                <a:cs typeface="Georgia"/>
                <a:sym typeface="Georgia"/>
              </a:rPr>
              <a:t> </a:t>
            </a:r>
            <a:r>
              <a:rPr lang="en-US" dirty="0" err="1">
                <a:cs typeface="Georgia"/>
                <a:sym typeface="Georgia"/>
              </a:rPr>
              <a:t>ya</a:t>
            </a:r>
            <a:r>
              <a:rPr lang="en-US" dirty="0">
                <a:cs typeface="Georgia"/>
                <a:sym typeface="Georgia"/>
              </a:rPr>
              <a:t> que la </a:t>
            </a:r>
            <a:r>
              <a:rPr lang="en-US" dirty="0" err="1">
                <a:cs typeface="Georgia"/>
                <a:sym typeface="Georgia"/>
              </a:rPr>
              <a:t>ciencia</a:t>
            </a:r>
            <a:r>
              <a:rPr lang="en-US" dirty="0">
                <a:cs typeface="Georgia"/>
                <a:sym typeface="Georgia"/>
              </a:rPr>
              <a:t> de la </a:t>
            </a:r>
            <a:r>
              <a:rPr lang="en-US" dirty="0" err="1">
                <a:cs typeface="Georgia"/>
                <a:sym typeface="Georgia"/>
              </a:rPr>
              <a:t>psicología</a:t>
            </a:r>
            <a:r>
              <a:rPr lang="en-US" dirty="0">
                <a:cs typeface="Georgia"/>
                <a:sym typeface="Georgia"/>
              </a:rPr>
              <a:t> no es </a:t>
            </a:r>
            <a:r>
              <a:rPr lang="en-US" dirty="0" err="1">
                <a:cs typeface="Georgia"/>
                <a:sym typeface="Georgia"/>
              </a:rPr>
              <a:t>completamente</a:t>
            </a:r>
            <a:r>
              <a:rPr lang="en-US" dirty="0">
                <a:cs typeface="Georgia"/>
                <a:sym typeface="Georgia"/>
              </a:rPr>
              <a:t> </a:t>
            </a:r>
            <a:r>
              <a:rPr lang="en-US" dirty="0" err="1">
                <a:cs typeface="Georgia"/>
                <a:sym typeface="Georgia"/>
              </a:rPr>
              <a:t>acertada</a:t>
            </a:r>
            <a:r>
              <a:rPr lang="en-US" dirty="0">
                <a:cs typeface="Georgia"/>
                <a:sym typeface="Georgia"/>
              </a:rPr>
              <a:t> </a:t>
            </a:r>
            <a:endParaRPr lang="en-US" dirty="0"/>
          </a:p>
          <a:p>
            <a:pPr marL="0" lvl="0" indent="0" algn="l" rtl="0">
              <a:spcBef>
                <a:spcPts val="1000"/>
              </a:spcBef>
              <a:spcAft>
                <a:spcPts val="1600"/>
              </a:spcAft>
              <a:buNone/>
            </a:pPr>
            <a:endParaRPr/>
          </a:p>
        </p:txBody>
      </p:sp>
      <p:sp>
        <p:nvSpPr>
          <p:cNvPr id="84" name="Google Shape;84;g10969b54b52_1_5"/>
          <p:cNvSpPr/>
          <p:nvPr/>
        </p:nvSpPr>
        <p:spPr>
          <a:xfrm rot="10800000">
            <a:off x="9793200" y="0"/>
            <a:ext cx="2398800" cy="22698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10969b54b52_1_1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Justificación</a:t>
            </a:r>
            <a:endParaRPr/>
          </a:p>
        </p:txBody>
      </p:sp>
      <p:sp>
        <p:nvSpPr>
          <p:cNvPr id="90" name="Google Shape;90;g10969b54b52_1_1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228600" indent="0" algn="just">
              <a:lnSpc>
                <a:spcPct val="150000"/>
              </a:lnSpc>
              <a:spcBef>
                <a:spcPts val="0"/>
              </a:spcBef>
              <a:buNone/>
            </a:pPr>
            <a:r>
              <a:rPr lang="en-US" sz="2100" dirty="0">
                <a:cs typeface="Georgia"/>
                <a:sym typeface="Georgia"/>
              </a:rPr>
              <a:t>Nuestra </a:t>
            </a:r>
            <a:r>
              <a:rPr lang="en-US" sz="2100" dirty="0" err="1">
                <a:cs typeface="Georgia"/>
                <a:sym typeface="Georgia"/>
              </a:rPr>
              <a:t>propuesta</a:t>
            </a:r>
            <a:r>
              <a:rPr lang="en-US" sz="2100" dirty="0">
                <a:cs typeface="Georgia"/>
                <a:sym typeface="Georgia"/>
              </a:rPr>
              <a:t> para </a:t>
            </a:r>
            <a:r>
              <a:rPr lang="en-US" sz="2100" dirty="0" err="1">
                <a:cs typeface="Georgia"/>
                <a:sym typeface="Georgia"/>
              </a:rPr>
              <a:t>lograr</a:t>
            </a:r>
            <a:r>
              <a:rPr lang="en-US" sz="2100" dirty="0">
                <a:cs typeface="Georgia"/>
                <a:sym typeface="Georgia"/>
              </a:rPr>
              <a:t> la </a:t>
            </a:r>
            <a:r>
              <a:rPr lang="en-US" sz="2100" dirty="0" err="1">
                <a:cs typeface="Georgia"/>
                <a:sym typeface="Georgia"/>
              </a:rPr>
              <a:t>creación</a:t>
            </a:r>
            <a:r>
              <a:rPr lang="en-US" sz="2100" dirty="0">
                <a:cs typeface="Georgia"/>
                <a:sym typeface="Georgia"/>
              </a:rPr>
              <a:t> de </a:t>
            </a:r>
            <a:r>
              <a:rPr lang="en-US" sz="2100" dirty="0" err="1">
                <a:cs typeface="Georgia"/>
                <a:sym typeface="Georgia"/>
              </a:rPr>
              <a:t>este</a:t>
            </a:r>
            <a:r>
              <a:rPr lang="en-US" sz="2100" dirty="0">
                <a:cs typeface="Georgia"/>
                <a:sym typeface="Georgia"/>
              </a:rPr>
              <a:t> </a:t>
            </a:r>
            <a:r>
              <a:rPr lang="en-US" sz="2100" dirty="0" err="1">
                <a:cs typeface="Georgia"/>
                <a:sym typeface="Georgia"/>
              </a:rPr>
              <a:t>proyecto</a:t>
            </a:r>
            <a:r>
              <a:rPr lang="en-US" sz="2100" dirty="0">
                <a:cs typeface="Georgia"/>
                <a:sym typeface="Georgia"/>
              </a:rPr>
              <a:t>, es </a:t>
            </a:r>
            <a:r>
              <a:rPr lang="en-US" sz="2100" dirty="0" err="1">
                <a:cs typeface="Georgia"/>
                <a:sym typeface="Georgia"/>
              </a:rPr>
              <a:t>ayudar</a:t>
            </a:r>
            <a:r>
              <a:rPr lang="en-US" sz="2100" dirty="0">
                <a:cs typeface="Georgia"/>
                <a:sym typeface="Georgia"/>
              </a:rPr>
              <a:t> a los </a:t>
            </a:r>
            <a:r>
              <a:rPr lang="en-US" sz="2100" dirty="0" err="1">
                <a:cs typeface="Georgia"/>
                <a:sym typeface="Georgia"/>
              </a:rPr>
              <a:t>profesionales</a:t>
            </a:r>
            <a:r>
              <a:rPr lang="en-US" sz="2100" dirty="0">
                <a:cs typeface="Georgia"/>
                <a:sym typeface="Georgia"/>
              </a:rPr>
              <a:t> </a:t>
            </a:r>
            <a:r>
              <a:rPr lang="en-US" sz="2100" dirty="0" err="1">
                <a:cs typeface="Georgia"/>
                <a:sym typeface="Georgia"/>
              </a:rPr>
              <a:t>psicólogos</a:t>
            </a:r>
            <a:r>
              <a:rPr lang="en-US" sz="2100" dirty="0">
                <a:cs typeface="Georgia"/>
                <a:sym typeface="Georgia"/>
              </a:rPr>
              <a:t> para </a:t>
            </a:r>
            <a:r>
              <a:rPr lang="en-US" sz="2100" dirty="0" err="1">
                <a:cs typeface="Georgia"/>
                <a:sym typeface="Georgia"/>
              </a:rPr>
              <a:t>poder</a:t>
            </a:r>
            <a:r>
              <a:rPr lang="en-US" sz="2100" dirty="0">
                <a:cs typeface="Georgia"/>
                <a:sym typeface="Georgia"/>
              </a:rPr>
              <a:t> </a:t>
            </a:r>
            <a:r>
              <a:rPr lang="en-US" sz="2100" dirty="0" err="1">
                <a:cs typeface="Georgia"/>
                <a:sym typeface="Georgia"/>
              </a:rPr>
              <a:t>ayudar</a:t>
            </a:r>
            <a:r>
              <a:rPr lang="en-US" sz="2100" dirty="0">
                <a:cs typeface="Georgia"/>
                <a:sym typeface="Georgia"/>
              </a:rPr>
              <a:t> y </a:t>
            </a:r>
            <a:r>
              <a:rPr lang="en-US" sz="2100" dirty="0" err="1">
                <a:cs typeface="Georgia"/>
                <a:sym typeface="Georgia"/>
              </a:rPr>
              <a:t>agilizar</a:t>
            </a:r>
            <a:r>
              <a:rPr lang="en-US" sz="2100" dirty="0">
                <a:cs typeface="Georgia"/>
                <a:sym typeface="Georgia"/>
              </a:rPr>
              <a:t> </a:t>
            </a:r>
            <a:r>
              <a:rPr lang="en-US" sz="2100" dirty="0" err="1">
                <a:cs typeface="Georgia"/>
                <a:sym typeface="Georgia"/>
              </a:rPr>
              <a:t>su</a:t>
            </a:r>
            <a:r>
              <a:rPr lang="en-US" sz="2100" dirty="0">
                <a:cs typeface="Georgia"/>
                <a:sym typeface="Georgia"/>
              </a:rPr>
              <a:t> </a:t>
            </a:r>
            <a:r>
              <a:rPr lang="en-US" sz="2100" dirty="0" err="1">
                <a:cs typeface="Georgia"/>
                <a:sym typeface="Georgia"/>
              </a:rPr>
              <a:t>trabajo</a:t>
            </a:r>
            <a:r>
              <a:rPr lang="en-US" sz="2100" dirty="0">
                <a:cs typeface="Georgia"/>
                <a:sym typeface="Georgia"/>
              </a:rPr>
              <a:t> </a:t>
            </a:r>
            <a:r>
              <a:rPr lang="en-US" sz="2100" dirty="0" err="1">
                <a:cs typeface="Georgia"/>
                <a:sym typeface="Georgia"/>
              </a:rPr>
              <a:t>en</a:t>
            </a:r>
            <a:r>
              <a:rPr lang="en-US" sz="2100" dirty="0">
                <a:cs typeface="Georgia"/>
                <a:sym typeface="Georgia"/>
              </a:rPr>
              <a:t> un </a:t>
            </a:r>
            <a:r>
              <a:rPr lang="en-US" sz="2100" dirty="0" err="1">
                <a:cs typeface="Georgia"/>
                <a:sym typeface="Georgia"/>
              </a:rPr>
              <a:t>aspecto</a:t>
            </a:r>
            <a:r>
              <a:rPr lang="en-US" sz="2100" dirty="0">
                <a:cs typeface="Georgia"/>
                <a:sym typeface="Georgia"/>
              </a:rPr>
              <a:t> que es la </a:t>
            </a:r>
            <a:r>
              <a:rPr lang="en-US" sz="2100" dirty="0" err="1">
                <a:cs typeface="Georgia"/>
                <a:sym typeface="Georgia"/>
              </a:rPr>
              <a:t>depresión</a:t>
            </a:r>
            <a:r>
              <a:rPr lang="en-US" sz="2100" dirty="0">
                <a:cs typeface="Georgia"/>
                <a:sym typeface="Georgia"/>
              </a:rPr>
              <a:t>, por lo </a:t>
            </a:r>
            <a:r>
              <a:rPr lang="en-US" sz="2100" dirty="0" err="1">
                <a:cs typeface="Georgia"/>
                <a:sym typeface="Georgia"/>
              </a:rPr>
              <a:t>cual</a:t>
            </a:r>
            <a:r>
              <a:rPr lang="en-US" sz="2100" dirty="0">
                <a:cs typeface="Georgia"/>
                <a:sym typeface="Georgia"/>
              </a:rPr>
              <a:t> </a:t>
            </a:r>
            <a:r>
              <a:rPr lang="en-US" sz="2100" dirty="0" err="1">
                <a:cs typeface="Georgia"/>
                <a:sym typeface="Georgia"/>
              </a:rPr>
              <a:t>nuestro</a:t>
            </a:r>
            <a:r>
              <a:rPr lang="en-US" sz="2100" dirty="0">
                <a:cs typeface="Georgia"/>
                <a:sym typeface="Georgia"/>
              </a:rPr>
              <a:t> </a:t>
            </a:r>
            <a:r>
              <a:rPr lang="en-US" sz="2100" dirty="0" err="1">
                <a:cs typeface="Georgia"/>
                <a:sym typeface="Georgia"/>
              </a:rPr>
              <a:t>programa</a:t>
            </a:r>
            <a:r>
              <a:rPr lang="en-US" sz="2100" dirty="0">
                <a:cs typeface="Georgia"/>
                <a:sym typeface="Georgia"/>
              </a:rPr>
              <a:t> se </a:t>
            </a:r>
            <a:r>
              <a:rPr lang="en-US" sz="2100" dirty="0" err="1">
                <a:cs typeface="Georgia"/>
                <a:sym typeface="Georgia"/>
              </a:rPr>
              <a:t>compone</a:t>
            </a:r>
            <a:r>
              <a:rPr lang="en-US" sz="2100" dirty="0">
                <a:cs typeface="Georgia"/>
                <a:sym typeface="Georgia"/>
              </a:rPr>
              <a:t> de un lector de </a:t>
            </a:r>
            <a:r>
              <a:rPr lang="en-US" sz="2100" dirty="0" err="1">
                <a:cs typeface="Georgia"/>
                <a:sym typeface="Georgia"/>
              </a:rPr>
              <a:t>textos</a:t>
            </a:r>
            <a:r>
              <a:rPr lang="en-US" sz="2100" dirty="0">
                <a:cs typeface="Georgia"/>
                <a:sym typeface="Georgia"/>
              </a:rPr>
              <a:t> </a:t>
            </a:r>
            <a:r>
              <a:rPr lang="en-US" sz="2100" dirty="0" err="1">
                <a:cs typeface="Georgia"/>
                <a:sym typeface="Georgia"/>
              </a:rPr>
              <a:t>el</a:t>
            </a:r>
            <a:r>
              <a:rPr lang="en-US" sz="2100" dirty="0">
                <a:cs typeface="Georgia"/>
                <a:sym typeface="Georgia"/>
              </a:rPr>
              <a:t> </a:t>
            </a:r>
            <a:r>
              <a:rPr lang="en-US" sz="2100" dirty="0" err="1">
                <a:cs typeface="Georgia"/>
                <a:sym typeface="Georgia"/>
              </a:rPr>
              <a:t>cual</a:t>
            </a:r>
            <a:r>
              <a:rPr lang="en-US" sz="2100" dirty="0">
                <a:cs typeface="Georgia"/>
                <a:sym typeface="Georgia"/>
              </a:rPr>
              <a:t> </a:t>
            </a:r>
            <a:r>
              <a:rPr lang="en-US" sz="2100" dirty="0" err="1">
                <a:cs typeface="Georgia"/>
                <a:sym typeface="Georgia"/>
              </a:rPr>
              <a:t>analiza</a:t>
            </a:r>
            <a:r>
              <a:rPr lang="en-US" sz="2100" dirty="0">
                <a:cs typeface="Georgia"/>
                <a:sym typeface="Georgia"/>
              </a:rPr>
              <a:t> e indica un </a:t>
            </a:r>
            <a:r>
              <a:rPr lang="en-US" sz="2100" dirty="0" err="1">
                <a:cs typeface="Georgia"/>
                <a:sym typeface="Georgia"/>
              </a:rPr>
              <a:t>posible</a:t>
            </a:r>
            <a:r>
              <a:rPr lang="en-US" sz="2100" dirty="0">
                <a:cs typeface="Georgia"/>
                <a:sym typeface="Georgia"/>
              </a:rPr>
              <a:t> </a:t>
            </a:r>
            <a:r>
              <a:rPr lang="en-US" sz="2100" dirty="0" err="1">
                <a:cs typeface="Georgia"/>
                <a:sym typeface="Georgia"/>
              </a:rPr>
              <a:t>nivel</a:t>
            </a:r>
            <a:r>
              <a:rPr lang="en-US" sz="2100" dirty="0">
                <a:cs typeface="Georgia"/>
                <a:sym typeface="Georgia"/>
              </a:rPr>
              <a:t> de </a:t>
            </a:r>
            <a:r>
              <a:rPr lang="en-US" sz="2100" dirty="0" err="1">
                <a:cs typeface="Georgia"/>
                <a:sym typeface="Georgia"/>
              </a:rPr>
              <a:t>depresión</a:t>
            </a:r>
            <a:r>
              <a:rPr lang="en-US" sz="2100" dirty="0">
                <a:cs typeface="Georgia"/>
                <a:sym typeface="Georgia"/>
              </a:rPr>
              <a:t>. </a:t>
            </a:r>
            <a:endParaRPr lang="en-US" dirty="0"/>
          </a:p>
          <a:p>
            <a:pPr marL="0" lvl="0" indent="0" algn="l" rtl="0">
              <a:spcBef>
                <a:spcPts val="1000"/>
              </a:spcBef>
              <a:spcAft>
                <a:spcPts val="1600"/>
              </a:spcAft>
              <a:buNone/>
            </a:pPr>
            <a:endParaRPr/>
          </a:p>
        </p:txBody>
      </p:sp>
      <p:sp>
        <p:nvSpPr>
          <p:cNvPr id="91" name="Google Shape;91;g10969b54b52_1_10"/>
          <p:cNvSpPr/>
          <p:nvPr/>
        </p:nvSpPr>
        <p:spPr>
          <a:xfrm rot="10800000">
            <a:off x="9793200" y="0"/>
            <a:ext cx="2398800" cy="22698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10969b54b52_1_193"/>
          <p:cNvSpPr/>
          <p:nvPr/>
        </p:nvSpPr>
        <p:spPr>
          <a:xfrm rot="10800000">
            <a:off x="9793200" y="0"/>
            <a:ext cx="2398800" cy="22698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g10969b54b52_1_193"/>
          <p:cNvSpPr txBox="1">
            <a:spLocks noGrp="1"/>
          </p:cNvSpPr>
          <p:nvPr>
            <p:ph type="title"/>
          </p:nvPr>
        </p:nvSpPr>
        <p:spPr>
          <a:xfrm>
            <a:off x="639041" y="-24534"/>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Objetivos </a:t>
            </a:r>
            <a:endParaRPr/>
          </a:p>
        </p:txBody>
      </p:sp>
      <p:sp>
        <p:nvSpPr>
          <p:cNvPr id="98" name="Google Shape;98;g10969b54b52_1_193"/>
          <p:cNvSpPr txBox="1">
            <a:spLocks noGrp="1"/>
          </p:cNvSpPr>
          <p:nvPr>
            <p:ph type="body" idx="1"/>
          </p:nvPr>
        </p:nvSpPr>
        <p:spPr>
          <a:xfrm>
            <a:off x="317305" y="1130553"/>
            <a:ext cx="11242963" cy="5632744"/>
          </a:xfrm>
          <a:prstGeom prst="rect">
            <a:avLst/>
          </a:prstGeom>
        </p:spPr>
        <p:txBody>
          <a:bodyPr spcFirstLastPara="1" wrap="square" lIns="91425" tIns="45700" rIns="91425" bIns="45700" anchor="t" anchorCtr="0">
            <a:normAutofit/>
          </a:bodyPr>
          <a:lstStyle/>
          <a:p>
            <a:pPr>
              <a:buNone/>
            </a:pPr>
            <a:r>
              <a:rPr lang="en-US" b="1" dirty="0" err="1">
                <a:sym typeface="Georgia"/>
              </a:rPr>
              <a:t>Objetivo</a:t>
            </a:r>
            <a:r>
              <a:rPr lang="en-US" b="1" dirty="0">
                <a:sym typeface="Georgia"/>
              </a:rPr>
              <a:t> General </a:t>
            </a:r>
            <a:endParaRPr lang="en-US" b="1" dirty="0"/>
          </a:p>
          <a:p>
            <a:pPr marL="0" indent="0">
              <a:buNone/>
            </a:pPr>
            <a:r>
              <a:rPr lang="en-US" dirty="0" err="1">
                <a:sym typeface="Georgia"/>
              </a:rPr>
              <a:t>Desarrollar</a:t>
            </a:r>
            <a:r>
              <a:rPr lang="en-US" dirty="0">
                <a:sym typeface="Georgia"/>
              </a:rPr>
              <a:t> un </a:t>
            </a:r>
            <a:r>
              <a:rPr lang="en-US" dirty="0" err="1">
                <a:sym typeface="Georgia"/>
              </a:rPr>
              <a:t>programa</a:t>
            </a:r>
            <a:r>
              <a:rPr lang="en-US" dirty="0">
                <a:sym typeface="Georgia"/>
              </a:rPr>
              <a:t> </a:t>
            </a:r>
            <a:r>
              <a:rPr lang="en-US" dirty="0" err="1">
                <a:sym typeface="Georgia"/>
              </a:rPr>
              <a:t>en</a:t>
            </a:r>
            <a:r>
              <a:rPr lang="en-US" dirty="0">
                <a:sym typeface="Georgia"/>
              </a:rPr>
              <a:t> </a:t>
            </a:r>
            <a:r>
              <a:rPr lang="en-US" dirty="0" err="1">
                <a:sym typeface="Georgia"/>
              </a:rPr>
              <a:t>DevC</a:t>
            </a:r>
            <a:r>
              <a:rPr lang="en-US" dirty="0">
                <a:sym typeface="Georgia"/>
              </a:rPr>
              <a:t>++, </a:t>
            </a:r>
            <a:r>
              <a:rPr lang="en-US" dirty="0" err="1">
                <a:sym typeface="Georgia"/>
              </a:rPr>
              <a:t>en</a:t>
            </a:r>
            <a:r>
              <a:rPr lang="en-US" dirty="0">
                <a:sym typeface="Georgia"/>
              </a:rPr>
              <a:t> </a:t>
            </a:r>
            <a:r>
              <a:rPr lang="en-US" dirty="0" err="1">
                <a:sym typeface="Georgia"/>
              </a:rPr>
              <a:t>el</a:t>
            </a:r>
            <a:r>
              <a:rPr lang="en-US" dirty="0">
                <a:sym typeface="Georgia"/>
              </a:rPr>
              <a:t> </a:t>
            </a:r>
            <a:r>
              <a:rPr lang="en-US" dirty="0" err="1">
                <a:sym typeface="Georgia"/>
              </a:rPr>
              <a:t>cual</a:t>
            </a:r>
            <a:r>
              <a:rPr lang="en-US" dirty="0">
                <a:sym typeface="Georgia"/>
              </a:rPr>
              <a:t> por medio de </a:t>
            </a:r>
            <a:r>
              <a:rPr lang="en-US" dirty="0" err="1">
                <a:sym typeface="Georgia"/>
              </a:rPr>
              <a:t>patrones</a:t>
            </a:r>
            <a:r>
              <a:rPr lang="en-US" dirty="0">
                <a:sym typeface="Georgia"/>
              </a:rPr>
              <a:t> e </a:t>
            </a:r>
            <a:r>
              <a:rPr lang="en-US" dirty="0" err="1">
                <a:sym typeface="Georgia"/>
              </a:rPr>
              <a:t>interpretaciones</a:t>
            </a:r>
            <a:r>
              <a:rPr lang="en-US" dirty="0">
                <a:sym typeface="Georgia"/>
              </a:rPr>
              <a:t> que se </a:t>
            </a:r>
            <a:r>
              <a:rPr lang="en-US" dirty="0" err="1">
                <a:sym typeface="Georgia"/>
              </a:rPr>
              <a:t>presenten</a:t>
            </a:r>
            <a:r>
              <a:rPr lang="en-US" dirty="0">
                <a:sym typeface="Georgia"/>
              </a:rPr>
              <a:t> </a:t>
            </a:r>
            <a:r>
              <a:rPr lang="en-US" dirty="0" err="1">
                <a:sym typeface="Georgia"/>
              </a:rPr>
              <a:t>en</a:t>
            </a:r>
            <a:r>
              <a:rPr lang="en-US" dirty="0">
                <a:sym typeface="Georgia"/>
              </a:rPr>
              <a:t> un </a:t>
            </a:r>
            <a:r>
              <a:rPr lang="en-US" dirty="0" err="1">
                <a:sym typeface="Georgia"/>
              </a:rPr>
              <a:t>texto</a:t>
            </a:r>
            <a:r>
              <a:rPr lang="en-US" dirty="0">
                <a:sym typeface="Georgia"/>
              </a:rPr>
              <a:t> </a:t>
            </a:r>
            <a:r>
              <a:rPr lang="en-US" dirty="0" err="1">
                <a:sym typeface="Georgia"/>
              </a:rPr>
              <a:t>hecho</a:t>
            </a:r>
            <a:r>
              <a:rPr lang="en-US" dirty="0">
                <a:sym typeface="Georgia"/>
              </a:rPr>
              <a:t> </a:t>
            </a:r>
            <a:r>
              <a:rPr lang="en-US" dirty="0" err="1">
                <a:sym typeface="Georgia"/>
              </a:rPr>
              <a:t>desde</a:t>
            </a:r>
            <a:r>
              <a:rPr lang="en-US" dirty="0">
                <a:sym typeface="Georgia"/>
              </a:rPr>
              <a:t> </a:t>
            </a:r>
            <a:r>
              <a:rPr lang="en-US" dirty="0" err="1">
                <a:sym typeface="Georgia"/>
              </a:rPr>
              <a:t>nos</a:t>
            </a:r>
            <a:r>
              <a:rPr lang="en-US" dirty="0">
                <a:sym typeface="Georgia"/>
              </a:rPr>
              <a:t> de un </a:t>
            </a:r>
            <a:r>
              <a:rPr lang="en-US" dirty="0" err="1">
                <a:sym typeface="Georgia"/>
              </a:rPr>
              <a:t>posible</a:t>
            </a:r>
            <a:r>
              <a:rPr lang="en-US" dirty="0">
                <a:sym typeface="Georgia"/>
              </a:rPr>
              <a:t> </a:t>
            </a:r>
            <a:r>
              <a:rPr lang="en-US" dirty="0" err="1">
                <a:sym typeface="Georgia"/>
              </a:rPr>
              <a:t>nivel</a:t>
            </a:r>
            <a:r>
              <a:rPr lang="en-US" dirty="0">
                <a:sym typeface="Georgia"/>
              </a:rPr>
              <a:t> de </a:t>
            </a:r>
            <a:r>
              <a:rPr lang="en-US" dirty="0" err="1">
                <a:sym typeface="Georgia"/>
              </a:rPr>
              <a:t>depresión</a:t>
            </a:r>
            <a:r>
              <a:rPr lang="en-US" dirty="0">
                <a:sym typeface="Georgia"/>
              </a:rPr>
              <a:t>, </a:t>
            </a:r>
            <a:r>
              <a:rPr lang="en-US" dirty="0" err="1">
                <a:sym typeface="Georgia"/>
              </a:rPr>
              <a:t>así</a:t>
            </a:r>
            <a:r>
              <a:rPr lang="en-US" dirty="0">
                <a:sym typeface="Georgia"/>
              </a:rPr>
              <a:t> </a:t>
            </a:r>
            <a:r>
              <a:rPr lang="en-US" dirty="0" err="1">
                <a:sym typeface="Georgia"/>
              </a:rPr>
              <a:t>como</a:t>
            </a:r>
            <a:r>
              <a:rPr lang="en-US" dirty="0">
                <a:sym typeface="Georgia"/>
              </a:rPr>
              <a:t> </a:t>
            </a:r>
            <a:r>
              <a:rPr lang="en-US" dirty="0" err="1">
                <a:sym typeface="Georgia"/>
              </a:rPr>
              <a:t>posibles</a:t>
            </a:r>
            <a:r>
              <a:rPr lang="en-US" dirty="0">
                <a:sym typeface="Georgia"/>
              </a:rPr>
              <a:t> </a:t>
            </a:r>
            <a:r>
              <a:rPr lang="en-US" dirty="0" err="1">
                <a:sym typeface="Georgia"/>
              </a:rPr>
              <a:t>síntomas</a:t>
            </a:r>
            <a:r>
              <a:rPr lang="en-US" dirty="0">
                <a:sym typeface="Georgia"/>
              </a:rPr>
              <a:t> de </a:t>
            </a:r>
            <a:r>
              <a:rPr lang="en-US" dirty="0" err="1">
                <a:sym typeface="Georgia"/>
              </a:rPr>
              <a:t>depresión</a:t>
            </a:r>
            <a:r>
              <a:rPr lang="en-US" dirty="0">
                <a:sym typeface="Georgia"/>
              </a:rPr>
              <a:t> </a:t>
            </a:r>
            <a:r>
              <a:rPr lang="en-US" dirty="0" err="1">
                <a:sym typeface="Georgia"/>
              </a:rPr>
              <a:t>somatizada</a:t>
            </a:r>
            <a:r>
              <a:rPr lang="en-US" dirty="0">
                <a:sym typeface="Georgia"/>
              </a:rPr>
              <a:t> y </a:t>
            </a:r>
            <a:r>
              <a:rPr lang="en-US" dirty="0" err="1">
                <a:sym typeface="Georgia"/>
              </a:rPr>
              <a:t>anímica</a:t>
            </a:r>
            <a:r>
              <a:rPr lang="en-US" dirty="0">
                <a:sym typeface="Georgia"/>
              </a:rPr>
              <a:t>. </a:t>
            </a:r>
            <a:endParaRPr/>
          </a:p>
          <a:p>
            <a:pPr>
              <a:buNone/>
            </a:pPr>
            <a:r>
              <a:rPr lang="en-US" b="1" dirty="0" err="1">
                <a:sym typeface="Georgia"/>
              </a:rPr>
              <a:t>Objetivos</a:t>
            </a:r>
            <a:r>
              <a:rPr lang="en-US" b="1" dirty="0">
                <a:sym typeface="Georgia"/>
              </a:rPr>
              <a:t> </a:t>
            </a:r>
            <a:r>
              <a:rPr lang="en-US" b="1" dirty="0" err="1">
                <a:sym typeface="Georgia"/>
              </a:rPr>
              <a:t>Específicos</a:t>
            </a:r>
            <a:r>
              <a:rPr lang="en-US" b="1" dirty="0">
                <a:sym typeface="Georgia"/>
              </a:rPr>
              <a:t> </a:t>
            </a:r>
            <a:endParaRPr dirty="0"/>
          </a:p>
          <a:p>
            <a:pPr>
              <a:buNone/>
            </a:pPr>
            <a:r>
              <a:rPr lang="en-US" dirty="0">
                <a:sym typeface="Georgia"/>
              </a:rPr>
              <a:t>  </a:t>
            </a:r>
            <a:endParaRPr lang="en-US" dirty="0"/>
          </a:p>
          <a:p>
            <a:pPr marL="285750" indent="-285750"/>
            <a:r>
              <a:rPr lang="en-US" dirty="0" err="1">
                <a:sym typeface="Georgia"/>
              </a:rPr>
              <a:t>Desarrollar</a:t>
            </a:r>
            <a:r>
              <a:rPr lang="en-US" dirty="0">
                <a:sym typeface="Georgia"/>
              </a:rPr>
              <a:t> una </a:t>
            </a:r>
            <a:r>
              <a:rPr lang="en-US" dirty="0" err="1">
                <a:sym typeface="Georgia"/>
              </a:rPr>
              <a:t>interfaz</a:t>
            </a:r>
            <a:r>
              <a:rPr lang="en-US" dirty="0">
                <a:sym typeface="Georgia"/>
              </a:rPr>
              <a:t> </a:t>
            </a:r>
            <a:r>
              <a:rPr lang="en-US" dirty="0" err="1">
                <a:sym typeface="Georgia"/>
              </a:rPr>
              <a:t>dinámica</a:t>
            </a:r>
            <a:r>
              <a:rPr lang="en-US" dirty="0">
                <a:sym typeface="Georgia"/>
              </a:rPr>
              <a:t> </a:t>
            </a:r>
            <a:r>
              <a:rPr lang="en-US" dirty="0" err="1">
                <a:sym typeface="Georgia"/>
              </a:rPr>
              <a:t>amigable</a:t>
            </a:r>
            <a:r>
              <a:rPr lang="en-US" dirty="0">
                <a:sym typeface="Georgia"/>
              </a:rPr>
              <a:t> con </a:t>
            </a:r>
            <a:r>
              <a:rPr lang="en-US" dirty="0" err="1">
                <a:sym typeface="Georgia"/>
              </a:rPr>
              <a:t>el</a:t>
            </a:r>
            <a:r>
              <a:rPr lang="en-US" dirty="0">
                <a:sym typeface="Georgia"/>
              </a:rPr>
              <a:t> </a:t>
            </a:r>
            <a:r>
              <a:rPr lang="en-US" dirty="0" err="1">
                <a:sym typeface="Georgia"/>
              </a:rPr>
              <a:t>cliente</a:t>
            </a:r>
            <a:r>
              <a:rPr lang="en-US" dirty="0">
                <a:sym typeface="Georgia"/>
              </a:rPr>
              <a:t>.</a:t>
            </a:r>
            <a:endParaRPr dirty="0"/>
          </a:p>
          <a:p>
            <a:pPr marL="285750" indent="-285750"/>
            <a:r>
              <a:rPr lang="en-US" dirty="0" err="1">
                <a:sym typeface="Georgia"/>
              </a:rPr>
              <a:t>Generar</a:t>
            </a:r>
            <a:r>
              <a:rPr lang="en-US" dirty="0">
                <a:sym typeface="Georgia"/>
              </a:rPr>
              <a:t> un </a:t>
            </a:r>
            <a:r>
              <a:rPr lang="en-US" dirty="0" err="1">
                <a:sym typeface="Georgia"/>
              </a:rPr>
              <a:t>registro</a:t>
            </a:r>
            <a:r>
              <a:rPr lang="en-US" dirty="0">
                <a:sym typeface="Georgia"/>
              </a:rPr>
              <a:t> del </a:t>
            </a:r>
            <a:r>
              <a:rPr lang="en-US" dirty="0" err="1">
                <a:sym typeface="Georgia"/>
              </a:rPr>
              <a:t>paciente</a:t>
            </a:r>
            <a:r>
              <a:rPr lang="en-US" dirty="0">
                <a:sym typeface="Georgia"/>
              </a:rPr>
              <a:t>, </a:t>
            </a:r>
            <a:r>
              <a:rPr lang="en-US" dirty="0" err="1">
                <a:sym typeface="Georgia"/>
              </a:rPr>
              <a:t>escrito</a:t>
            </a:r>
            <a:r>
              <a:rPr lang="en-US" dirty="0">
                <a:sym typeface="Georgia"/>
              </a:rPr>
              <a:t> por </a:t>
            </a:r>
            <a:r>
              <a:rPr lang="en-US" dirty="0" err="1">
                <a:sym typeface="Georgia"/>
              </a:rPr>
              <a:t>el</a:t>
            </a:r>
            <a:r>
              <a:rPr lang="en-US" dirty="0">
                <a:sym typeface="Georgia"/>
              </a:rPr>
              <a:t> </a:t>
            </a:r>
            <a:r>
              <a:rPr lang="en-US" dirty="0" err="1">
                <a:sym typeface="Georgia"/>
              </a:rPr>
              <a:t>médico</a:t>
            </a:r>
            <a:r>
              <a:rPr lang="en-US" dirty="0">
                <a:sym typeface="Georgia"/>
              </a:rPr>
              <a:t>.</a:t>
            </a:r>
            <a:endParaRPr dirty="0"/>
          </a:p>
          <a:p>
            <a:pPr marL="285750" indent="-285750"/>
            <a:r>
              <a:rPr lang="en-US" dirty="0" err="1">
                <a:sym typeface="Georgia"/>
              </a:rPr>
              <a:t>Detectar</a:t>
            </a:r>
            <a:r>
              <a:rPr lang="en-US" dirty="0">
                <a:sym typeface="Georgia"/>
              </a:rPr>
              <a:t> un </a:t>
            </a:r>
            <a:r>
              <a:rPr lang="en-US" dirty="0" err="1">
                <a:sym typeface="Georgia"/>
              </a:rPr>
              <a:t>nivel</a:t>
            </a:r>
            <a:r>
              <a:rPr lang="en-US" dirty="0">
                <a:sym typeface="Georgia"/>
              </a:rPr>
              <a:t> </a:t>
            </a:r>
            <a:r>
              <a:rPr lang="en-US" dirty="0" err="1">
                <a:sym typeface="Georgia"/>
              </a:rPr>
              <a:t>aproximado</a:t>
            </a:r>
            <a:r>
              <a:rPr lang="en-US" dirty="0">
                <a:sym typeface="Georgia"/>
              </a:rPr>
              <a:t> de </a:t>
            </a:r>
            <a:r>
              <a:rPr lang="en-US" dirty="0" err="1">
                <a:sym typeface="Georgia"/>
              </a:rPr>
              <a:t>depresión</a:t>
            </a:r>
            <a:r>
              <a:rPr lang="en-US" dirty="0">
                <a:sym typeface="Georgia"/>
              </a:rPr>
              <a:t>. </a:t>
            </a:r>
            <a:endParaRPr lang="en-US" dirty="0"/>
          </a:p>
          <a:p>
            <a:pPr marL="285750" indent="-285750"/>
            <a:r>
              <a:rPr lang="en-US" dirty="0" err="1">
                <a:sym typeface="Georgia"/>
              </a:rPr>
              <a:t>Realizar</a:t>
            </a:r>
            <a:r>
              <a:rPr lang="en-US" dirty="0">
                <a:sym typeface="Georgia"/>
              </a:rPr>
              <a:t> </a:t>
            </a:r>
            <a:r>
              <a:rPr lang="en-US" dirty="0" err="1">
                <a:sym typeface="Georgia"/>
              </a:rPr>
              <a:t>pruebas</a:t>
            </a:r>
            <a:r>
              <a:rPr lang="en-US" dirty="0">
                <a:sym typeface="Georgia"/>
              </a:rPr>
              <a:t> </a:t>
            </a:r>
            <a:r>
              <a:rPr lang="en-US" dirty="0" err="1">
                <a:sym typeface="Georgia"/>
              </a:rPr>
              <a:t>caja</a:t>
            </a:r>
            <a:r>
              <a:rPr lang="en-US" dirty="0">
                <a:sym typeface="Georgia"/>
              </a:rPr>
              <a:t> </a:t>
            </a:r>
            <a:r>
              <a:rPr lang="en-US" dirty="0" err="1">
                <a:sym typeface="Georgia"/>
              </a:rPr>
              <a:t>blanca</a:t>
            </a:r>
            <a:r>
              <a:rPr lang="en-US" dirty="0">
                <a:sym typeface="Georgia"/>
              </a:rPr>
              <a:t>, </a:t>
            </a:r>
            <a:r>
              <a:rPr lang="en-US" dirty="0" err="1">
                <a:sym typeface="Georgia"/>
              </a:rPr>
              <a:t>caja</a:t>
            </a:r>
            <a:r>
              <a:rPr lang="en-US" dirty="0">
                <a:sym typeface="Georgia"/>
              </a:rPr>
              <a:t> </a:t>
            </a:r>
            <a:r>
              <a:rPr lang="en-US" dirty="0" err="1">
                <a:sym typeface="Georgia"/>
              </a:rPr>
              <a:t>negra</a:t>
            </a:r>
            <a:r>
              <a:rPr lang="en-US" dirty="0">
                <a:sym typeface="Georgia"/>
              </a:rPr>
              <a:t> y </a:t>
            </a:r>
            <a:r>
              <a:rPr lang="en-US" dirty="0" err="1">
                <a:sym typeface="Georgia"/>
              </a:rPr>
              <a:t>reporte</a:t>
            </a:r>
            <a:r>
              <a:rPr lang="en-US" dirty="0">
                <a:sym typeface="Georgia"/>
              </a:rPr>
              <a:t> de </a:t>
            </a:r>
            <a:r>
              <a:rPr lang="en-US" dirty="0" err="1">
                <a:sym typeface="Georgia"/>
              </a:rPr>
              <a:t>errores</a:t>
            </a:r>
            <a:r>
              <a:rPr lang="en-US" dirty="0">
                <a:sym typeface="Georgia"/>
              </a:rPr>
              <a:t> de </a:t>
            </a:r>
            <a:r>
              <a:rPr lang="en-US" dirty="0" err="1">
                <a:sym typeface="Georgia"/>
              </a:rPr>
              <a:t>funcionalidad</a:t>
            </a:r>
            <a:r>
              <a:rPr lang="en-US" dirty="0">
                <a:sym typeface="Georgia"/>
              </a:rPr>
              <a:t> para </a:t>
            </a:r>
            <a:r>
              <a:rPr lang="en-US" dirty="0" err="1">
                <a:sym typeface="Georgia"/>
              </a:rPr>
              <a:t>verificar</a:t>
            </a:r>
            <a:r>
              <a:rPr lang="en-US" dirty="0">
                <a:sym typeface="Georgia"/>
              </a:rPr>
              <a:t> </a:t>
            </a:r>
            <a:r>
              <a:rPr lang="en-US" dirty="0" err="1">
                <a:sym typeface="Georgia"/>
              </a:rPr>
              <a:t>si</a:t>
            </a:r>
            <a:r>
              <a:rPr lang="en-US" dirty="0">
                <a:sym typeface="Georgia"/>
              </a:rPr>
              <a:t> se </a:t>
            </a:r>
            <a:r>
              <a:rPr lang="en-US" dirty="0" err="1">
                <a:sym typeface="Georgia"/>
              </a:rPr>
              <a:t>cumplen</a:t>
            </a:r>
            <a:r>
              <a:rPr lang="en-US" dirty="0">
                <a:sym typeface="Georgia"/>
              </a:rPr>
              <a:t> los </a:t>
            </a:r>
            <a:r>
              <a:rPr lang="en-US" dirty="0" err="1">
                <a:sym typeface="Georgia"/>
              </a:rPr>
              <a:t>requisitos</a:t>
            </a:r>
            <a:r>
              <a:rPr lang="en-US" dirty="0">
                <a:sym typeface="Georgia"/>
              </a:rPr>
              <a:t> </a:t>
            </a:r>
            <a:r>
              <a:rPr lang="en-US" dirty="0" err="1">
                <a:sym typeface="Georgia"/>
              </a:rPr>
              <a:t>especificados</a:t>
            </a:r>
            <a:r>
              <a:rPr lang="en-US" dirty="0">
                <a:sym typeface="Georgia"/>
              </a:rPr>
              <a:t> por </a:t>
            </a:r>
            <a:r>
              <a:rPr lang="en-US" dirty="0" err="1">
                <a:sym typeface="Georgia"/>
              </a:rPr>
              <a:t>el</a:t>
            </a:r>
            <a:r>
              <a:rPr lang="en-US" dirty="0">
                <a:sym typeface="Georgia"/>
              </a:rPr>
              <a:t> </a:t>
            </a:r>
            <a:r>
              <a:rPr lang="en-US" dirty="0" err="1">
                <a:sym typeface="Georgia"/>
              </a:rPr>
              <a:t>cliente</a:t>
            </a:r>
            <a:r>
              <a:rPr lang="en-US" dirty="0">
                <a:sym typeface="Georgia"/>
              </a:rPr>
              <a:t>.</a:t>
            </a:r>
            <a:endParaRPr lang="en-US" dirty="0"/>
          </a:p>
          <a:p>
            <a:pPr>
              <a:buNone/>
            </a:pPr>
            <a:endParaRPr lang="en-US" dirty="0"/>
          </a:p>
          <a:p>
            <a:pPr marL="0" indent="0">
              <a:buNone/>
            </a:pPr>
            <a:endParaRPr lang="en-US">
              <a:solidFill>
                <a:srgbClr val="424242"/>
              </a:solidFill>
              <a:latin typeface="Georgia"/>
              <a:ea typeface="Georgia"/>
              <a:cs typeface="Georgia"/>
            </a:endParaRPr>
          </a:p>
          <a:p>
            <a:pPr marL="0" lvl="0" indent="0" algn="l" rtl="0">
              <a:spcBef>
                <a:spcPts val="1000"/>
              </a:spcBef>
              <a:spcAft>
                <a:spcPts val="1600"/>
              </a:spcAft>
              <a:buNone/>
            </a:pPr>
            <a:endParaRPr>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10969b54b52_4_74"/>
          <p:cNvSpPr txBox="1">
            <a:spLocks noGrp="1"/>
          </p:cNvSpPr>
          <p:nvPr>
            <p:ph type="title"/>
          </p:nvPr>
        </p:nvSpPr>
        <p:spPr>
          <a:xfrm>
            <a:off x="317925" y="368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Alcance</a:t>
            </a:r>
            <a:endParaRPr/>
          </a:p>
        </p:txBody>
      </p:sp>
      <p:sp>
        <p:nvSpPr>
          <p:cNvPr id="104" name="Google Shape;104;g10969b54b52_4_74"/>
          <p:cNvSpPr txBox="1">
            <a:spLocks noGrp="1"/>
          </p:cNvSpPr>
          <p:nvPr>
            <p:ph type="body" idx="1"/>
          </p:nvPr>
        </p:nvSpPr>
        <p:spPr>
          <a:xfrm>
            <a:off x="317925" y="997525"/>
            <a:ext cx="11035800" cy="5433000"/>
          </a:xfrm>
          <a:prstGeom prst="rect">
            <a:avLst/>
          </a:prstGeom>
        </p:spPr>
        <p:txBody>
          <a:bodyPr spcFirstLastPara="1" wrap="square" lIns="91425" tIns="45700" rIns="91425" bIns="45700" anchor="t" anchorCtr="0">
            <a:normAutofit/>
          </a:bodyPr>
          <a:lstStyle/>
          <a:p>
            <a:pPr algn="just">
              <a:buNone/>
            </a:pPr>
            <a:r>
              <a:rPr lang="en-US" sz="1500" dirty="0"/>
              <a:t>El </a:t>
            </a:r>
            <a:r>
              <a:rPr lang="en-US" sz="1500" dirty="0" err="1"/>
              <a:t>siguiente</a:t>
            </a:r>
            <a:r>
              <a:rPr lang="en-US" sz="1500" dirty="0"/>
              <a:t> </a:t>
            </a:r>
            <a:r>
              <a:rPr lang="en-US" sz="1500" dirty="0" err="1"/>
              <a:t>proyecto</a:t>
            </a:r>
            <a:r>
              <a:rPr lang="en-US" sz="1500" dirty="0"/>
              <a:t> </a:t>
            </a:r>
            <a:r>
              <a:rPr lang="en-US" sz="1500" dirty="0" err="1"/>
              <a:t>tiene</a:t>
            </a:r>
            <a:r>
              <a:rPr lang="en-US" sz="1500" dirty="0"/>
              <a:t> </a:t>
            </a:r>
            <a:r>
              <a:rPr lang="en-US" sz="1500" dirty="0" err="1"/>
              <a:t>como</a:t>
            </a:r>
            <a:r>
              <a:rPr lang="en-US" sz="1500" dirty="0"/>
              <a:t> </a:t>
            </a:r>
            <a:r>
              <a:rPr lang="en-US" sz="1500" dirty="0" err="1"/>
              <a:t>objetivo</a:t>
            </a:r>
            <a:r>
              <a:rPr lang="en-US" sz="1500" dirty="0"/>
              <a:t> la </a:t>
            </a:r>
            <a:r>
              <a:rPr lang="en-US" sz="1500" dirty="0" err="1"/>
              <a:t>implementación</a:t>
            </a:r>
            <a:r>
              <a:rPr lang="en-US" sz="1500" dirty="0"/>
              <a:t> de lector de </a:t>
            </a:r>
            <a:r>
              <a:rPr lang="en-US" sz="1500" dirty="0" err="1"/>
              <a:t>textos</a:t>
            </a:r>
            <a:r>
              <a:rPr lang="en-US" sz="1500" dirty="0"/>
              <a:t> </a:t>
            </a:r>
            <a:r>
              <a:rPr lang="en-US" sz="1500" dirty="0" err="1"/>
              <a:t>el</a:t>
            </a:r>
            <a:r>
              <a:rPr lang="en-US" sz="1500" dirty="0"/>
              <a:t> </a:t>
            </a:r>
            <a:r>
              <a:rPr lang="en-US" sz="1500" dirty="0" err="1"/>
              <a:t>cual</a:t>
            </a:r>
            <a:r>
              <a:rPr lang="en-US" sz="1500" dirty="0"/>
              <a:t> </a:t>
            </a:r>
            <a:r>
              <a:rPr lang="en-US" sz="1500" dirty="0" err="1"/>
              <a:t>permitirá</a:t>
            </a:r>
            <a:r>
              <a:rPr lang="en-US" sz="1500" dirty="0"/>
              <a:t> </a:t>
            </a:r>
            <a:r>
              <a:rPr lang="en-US" sz="1500" dirty="0" err="1"/>
              <a:t>agilizar</a:t>
            </a:r>
            <a:r>
              <a:rPr lang="en-US" sz="1500" dirty="0"/>
              <a:t> y </a:t>
            </a:r>
            <a:r>
              <a:rPr lang="en-US" sz="1500" dirty="0" err="1"/>
              <a:t>utilizar</a:t>
            </a:r>
            <a:r>
              <a:rPr lang="en-US" sz="1500" dirty="0"/>
              <a:t> de </a:t>
            </a:r>
            <a:r>
              <a:rPr lang="en-US" sz="1500" dirty="0" err="1"/>
              <a:t>mejor</a:t>
            </a:r>
            <a:r>
              <a:rPr lang="en-US" sz="1500" dirty="0"/>
              <a:t> </a:t>
            </a:r>
            <a:r>
              <a:rPr lang="en-US" sz="1500" dirty="0" err="1"/>
              <a:t>manera</a:t>
            </a:r>
            <a:r>
              <a:rPr lang="en-US" sz="1500" dirty="0"/>
              <a:t> </a:t>
            </a:r>
            <a:r>
              <a:rPr lang="en-US" sz="1500" dirty="0" err="1"/>
              <a:t>el</a:t>
            </a:r>
            <a:r>
              <a:rPr lang="en-US" sz="1500" dirty="0"/>
              <a:t> </a:t>
            </a:r>
            <a:r>
              <a:rPr lang="en-US" sz="1500" dirty="0" err="1"/>
              <a:t>tiempo</a:t>
            </a:r>
            <a:r>
              <a:rPr lang="en-US" sz="1500" dirty="0"/>
              <a:t> del </a:t>
            </a:r>
            <a:r>
              <a:rPr lang="en-US" sz="1500" dirty="0" err="1"/>
              <a:t>psicólogo</a:t>
            </a:r>
            <a:r>
              <a:rPr lang="en-US" sz="1500" dirty="0"/>
              <a:t> al </a:t>
            </a:r>
            <a:r>
              <a:rPr lang="en-US" sz="1500" dirty="0" err="1"/>
              <a:t>dar</a:t>
            </a:r>
            <a:r>
              <a:rPr lang="en-US" sz="1500" dirty="0"/>
              <a:t> </a:t>
            </a:r>
            <a:r>
              <a:rPr lang="en-US" sz="1500" dirty="0" err="1"/>
              <a:t>diagnósticos</a:t>
            </a:r>
            <a:r>
              <a:rPr lang="en-US" sz="1500" dirty="0"/>
              <a:t> con </a:t>
            </a:r>
            <a:r>
              <a:rPr lang="en-US" sz="1500" dirty="0" err="1"/>
              <a:t>referencia</a:t>
            </a:r>
            <a:r>
              <a:rPr lang="en-US" sz="1500" dirty="0"/>
              <a:t> a la </a:t>
            </a:r>
            <a:r>
              <a:rPr lang="en-US" sz="1500" dirty="0" err="1"/>
              <a:t>enfermedad</a:t>
            </a:r>
            <a:r>
              <a:rPr lang="en-US" sz="1500" dirty="0"/>
              <a:t> de mental “</a:t>
            </a:r>
            <a:r>
              <a:rPr lang="en-US" sz="1500" dirty="0" err="1"/>
              <a:t>Depresión</a:t>
            </a:r>
            <a:r>
              <a:rPr lang="en-US" sz="1500" dirty="0"/>
              <a:t>”. </a:t>
            </a:r>
            <a:endParaRPr lang="en-US"/>
          </a:p>
          <a:p>
            <a:pPr algn="just">
              <a:buNone/>
            </a:pPr>
            <a:r>
              <a:rPr lang="en-US" sz="1500" dirty="0"/>
              <a:t>El </a:t>
            </a:r>
            <a:r>
              <a:rPr lang="en-US" sz="1500" dirty="0" err="1"/>
              <a:t>sistema</a:t>
            </a:r>
            <a:r>
              <a:rPr lang="en-US" sz="1500" dirty="0"/>
              <a:t> </a:t>
            </a:r>
            <a:r>
              <a:rPr lang="en-US" sz="1500" dirty="0" err="1"/>
              <a:t>ayudará</a:t>
            </a:r>
            <a:r>
              <a:rPr lang="en-US" sz="1500" dirty="0"/>
              <a:t> </a:t>
            </a:r>
            <a:r>
              <a:rPr lang="en-US" sz="1500" dirty="0" err="1"/>
              <a:t>en</a:t>
            </a:r>
            <a:r>
              <a:rPr lang="en-US" sz="1500" dirty="0"/>
              <a:t> los </a:t>
            </a:r>
            <a:r>
              <a:rPr lang="en-US" sz="1500" dirty="0" err="1"/>
              <a:t>consultorios</a:t>
            </a:r>
            <a:r>
              <a:rPr lang="en-US" sz="1500" dirty="0"/>
              <a:t> de los </a:t>
            </a:r>
            <a:r>
              <a:rPr lang="en-US" sz="1500" dirty="0" err="1"/>
              <a:t>psicólogos</a:t>
            </a:r>
            <a:r>
              <a:rPr lang="en-US" sz="1500" dirty="0"/>
              <a:t> </a:t>
            </a:r>
            <a:r>
              <a:rPr lang="en-US" sz="1500" dirty="0" err="1"/>
              <a:t>mejorando</a:t>
            </a:r>
            <a:r>
              <a:rPr lang="en-US" sz="1500" dirty="0"/>
              <a:t> </a:t>
            </a:r>
            <a:r>
              <a:rPr lang="en-US" sz="1500" dirty="0" err="1"/>
              <a:t>el</a:t>
            </a:r>
            <a:r>
              <a:rPr lang="en-US" sz="1500" dirty="0"/>
              <a:t> </a:t>
            </a:r>
            <a:r>
              <a:rPr lang="en-US" sz="1500" dirty="0" err="1"/>
              <a:t>tiempo</a:t>
            </a:r>
            <a:r>
              <a:rPr lang="en-US" sz="1500" dirty="0"/>
              <a:t> </a:t>
            </a:r>
            <a:r>
              <a:rPr lang="en-US" sz="1500" dirty="0" err="1"/>
              <a:t>en</a:t>
            </a:r>
            <a:r>
              <a:rPr lang="en-US" sz="1500" dirty="0"/>
              <a:t> </a:t>
            </a:r>
            <a:r>
              <a:rPr lang="en-US" sz="1500" dirty="0" err="1"/>
              <a:t>el</a:t>
            </a:r>
            <a:r>
              <a:rPr lang="en-US" sz="1500" dirty="0"/>
              <a:t> que </a:t>
            </a:r>
            <a:r>
              <a:rPr lang="en-US" sz="1500" dirty="0" err="1"/>
              <a:t>pueden</a:t>
            </a:r>
            <a:r>
              <a:rPr lang="en-US" sz="1500" dirty="0"/>
              <a:t> </a:t>
            </a:r>
            <a:r>
              <a:rPr lang="en-US" sz="1500" dirty="0" err="1"/>
              <a:t>estar</a:t>
            </a:r>
            <a:r>
              <a:rPr lang="en-US" sz="1500" dirty="0"/>
              <a:t> con </a:t>
            </a:r>
            <a:r>
              <a:rPr lang="en-US" sz="1500" dirty="0" err="1"/>
              <a:t>el</a:t>
            </a:r>
            <a:r>
              <a:rPr lang="en-US" sz="1500" dirty="0"/>
              <a:t> </a:t>
            </a:r>
            <a:r>
              <a:rPr lang="en-US" sz="1500" dirty="0" err="1"/>
              <a:t>paciente</a:t>
            </a:r>
            <a:r>
              <a:rPr lang="en-US" sz="1500" dirty="0"/>
              <a:t> </a:t>
            </a:r>
            <a:r>
              <a:rPr lang="en-US" sz="1500" dirty="0" err="1"/>
              <a:t>ya</a:t>
            </a:r>
            <a:r>
              <a:rPr lang="en-US" sz="1500" dirty="0"/>
              <a:t> que </a:t>
            </a:r>
            <a:r>
              <a:rPr lang="en-US" sz="1500" dirty="0" err="1"/>
              <a:t>como</a:t>
            </a:r>
            <a:r>
              <a:rPr lang="en-US" sz="1500" dirty="0"/>
              <a:t> es </a:t>
            </a:r>
            <a:r>
              <a:rPr lang="en-US" sz="1500" dirty="0" err="1"/>
              <a:t>sabido</a:t>
            </a:r>
            <a:r>
              <a:rPr lang="en-US" sz="1500" dirty="0"/>
              <a:t> </a:t>
            </a:r>
            <a:r>
              <a:rPr lang="en-US" sz="1500" dirty="0" err="1"/>
              <a:t>cada</a:t>
            </a:r>
            <a:r>
              <a:rPr lang="en-US" sz="1500" dirty="0"/>
              <a:t> </a:t>
            </a:r>
            <a:r>
              <a:rPr lang="en-US" sz="1500" dirty="0" err="1"/>
              <a:t>cita</a:t>
            </a:r>
            <a:r>
              <a:rPr lang="en-US" sz="1500" dirty="0"/>
              <a:t> </a:t>
            </a:r>
            <a:r>
              <a:rPr lang="en-US" sz="1500" dirty="0" err="1"/>
              <a:t>va</a:t>
            </a:r>
            <a:r>
              <a:rPr lang="en-US" sz="1500" dirty="0"/>
              <a:t> por </a:t>
            </a:r>
            <a:r>
              <a:rPr lang="en-US" sz="1500" dirty="0" err="1"/>
              <a:t>tiempo</a:t>
            </a:r>
            <a:r>
              <a:rPr lang="en-US" sz="1500" dirty="0"/>
              <a:t>, con </a:t>
            </a:r>
            <a:r>
              <a:rPr lang="en-US" sz="1500" dirty="0" err="1"/>
              <a:t>esta</a:t>
            </a:r>
            <a:r>
              <a:rPr lang="en-US" sz="1500" dirty="0"/>
              <a:t> </a:t>
            </a:r>
            <a:r>
              <a:rPr lang="en-US" sz="1500" dirty="0" err="1"/>
              <a:t>herramienta</a:t>
            </a:r>
            <a:r>
              <a:rPr lang="en-US" sz="1500" dirty="0"/>
              <a:t> </a:t>
            </a:r>
            <a:r>
              <a:rPr lang="en-US" sz="1500" dirty="0" err="1"/>
              <a:t>el</a:t>
            </a:r>
            <a:r>
              <a:rPr lang="en-US" sz="1500" dirty="0"/>
              <a:t> </a:t>
            </a:r>
            <a:r>
              <a:rPr lang="en-US" sz="1500" dirty="0" err="1"/>
              <a:t>psicólogo</a:t>
            </a:r>
            <a:r>
              <a:rPr lang="en-US" sz="1500" dirty="0"/>
              <a:t> </a:t>
            </a:r>
            <a:r>
              <a:rPr lang="en-US" sz="1500" dirty="0" err="1"/>
              <a:t>podrá</a:t>
            </a:r>
            <a:r>
              <a:rPr lang="en-US" sz="1500" dirty="0"/>
              <a:t> </a:t>
            </a:r>
            <a:r>
              <a:rPr lang="en-US" sz="1500" dirty="0" err="1"/>
              <a:t>tener</a:t>
            </a:r>
            <a:r>
              <a:rPr lang="en-US" sz="1500" dirty="0"/>
              <a:t> </a:t>
            </a:r>
            <a:r>
              <a:rPr lang="en-US" sz="1500" dirty="0" err="1"/>
              <a:t>unos</a:t>
            </a:r>
            <a:r>
              <a:rPr lang="en-US" sz="1500" dirty="0"/>
              <a:t> </a:t>
            </a:r>
            <a:r>
              <a:rPr lang="en-US" sz="1500" dirty="0" err="1"/>
              <a:t>minutos</a:t>
            </a:r>
            <a:r>
              <a:rPr lang="en-US" sz="1500" dirty="0"/>
              <a:t> </a:t>
            </a:r>
            <a:r>
              <a:rPr lang="en-US" sz="1500" dirty="0" err="1"/>
              <a:t>más</a:t>
            </a:r>
            <a:r>
              <a:rPr lang="en-US" sz="1500" dirty="0"/>
              <a:t> que </a:t>
            </a:r>
            <a:r>
              <a:rPr lang="en-US" sz="1500" dirty="0" err="1"/>
              <a:t>serán</a:t>
            </a:r>
            <a:r>
              <a:rPr lang="en-US" sz="1500" dirty="0"/>
              <a:t> de </a:t>
            </a:r>
            <a:r>
              <a:rPr lang="en-US" sz="1500" dirty="0" err="1"/>
              <a:t>esencial</a:t>
            </a:r>
            <a:r>
              <a:rPr lang="en-US" sz="1500" dirty="0"/>
              <a:t> </a:t>
            </a:r>
            <a:r>
              <a:rPr lang="en-US" sz="1500" dirty="0" err="1"/>
              <a:t>ayuda</a:t>
            </a:r>
            <a:r>
              <a:rPr lang="en-US" sz="1500" dirty="0"/>
              <a:t> para la </a:t>
            </a:r>
            <a:r>
              <a:rPr lang="en-US" sz="1500" dirty="0" err="1"/>
              <a:t>receta</a:t>
            </a:r>
            <a:r>
              <a:rPr lang="en-US" sz="1500" dirty="0"/>
              <a:t>/</a:t>
            </a:r>
            <a:r>
              <a:rPr lang="en-US" sz="1500" dirty="0" err="1"/>
              <a:t>tratamiento</a:t>
            </a:r>
            <a:r>
              <a:rPr lang="en-US" sz="1500" dirty="0"/>
              <a:t>. </a:t>
            </a:r>
            <a:r>
              <a:rPr lang="en-US" sz="1500" dirty="0" err="1"/>
              <a:t>Debemos</a:t>
            </a:r>
            <a:r>
              <a:rPr lang="en-US" sz="1500" dirty="0"/>
              <a:t> </a:t>
            </a:r>
            <a:r>
              <a:rPr lang="en-US" sz="1500" dirty="0" err="1"/>
              <a:t>tener</a:t>
            </a:r>
            <a:r>
              <a:rPr lang="en-US" sz="1500" dirty="0"/>
              <a:t> </a:t>
            </a:r>
            <a:r>
              <a:rPr lang="en-US" sz="1500" dirty="0" err="1"/>
              <a:t>en</a:t>
            </a:r>
            <a:r>
              <a:rPr lang="en-US" sz="1500" dirty="0"/>
              <a:t> </a:t>
            </a:r>
            <a:r>
              <a:rPr lang="en-US" sz="1500" dirty="0" err="1"/>
              <a:t>cuenta</a:t>
            </a:r>
            <a:r>
              <a:rPr lang="en-US" sz="1500" dirty="0"/>
              <a:t> los </a:t>
            </a:r>
            <a:r>
              <a:rPr lang="en-US" sz="1500" dirty="0" err="1"/>
              <a:t>siguientes</a:t>
            </a:r>
            <a:r>
              <a:rPr lang="en-US" sz="1500" dirty="0"/>
              <a:t> </a:t>
            </a:r>
            <a:r>
              <a:rPr lang="en-US" sz="1500" dirty="0" err="1"/>
              <a:t>aspectos</a:t>
            </a:r>
            <a:r>
              <a:rPr lang="en-US" sz="1500" dirty="0"/>
              <a:t>: </a:t>
            </a:r>
            <a:endParaRPr/>
          </a:p>
          <a:p>
            <a:pPr algn="just">
              <a:buNone/>
            </a:pPr>
            <a:r>
              <a:rPr lang="en-US" sz="1500" dirty="0"/>
              <a:t>● Gestor de </a:t>
            </a:r>
            <a:r>
              <a:rPr lang="en-US" sz="1500" dirty="0" err="1"/>
              <a:t>usuarios</a:t>
            </a:r>
            <a:r>
              <a:rPr lang="en-US" sz="1500" dirty="0"/>
              <a:t>, lo que </a:t>
            </a:r>
            <a:r>
              <a:rPr lang="en-US" sz="1500" dirty="0" err="1"/>
              <a:t>incluye</a:t>
            </a:r>
            <a:r>
              <a:rPr lang="en-US" sz="1500" dirty="0"/>
              <a:t>, un panel para </a:t>
            </a:r>
            <a:r>
              <a:rPr lang="en-US" sz="1500" dirty="0" err="1"/>
              <a:t>agregar</a:t>
            </a:r>
            <a:r>
              <a:rPr lang="en-US" sz="1500" dirty="0"/>
              <a:t>, </a:t>
            </a:r>
            <a:r>
              <a:rPr lang="en-US" sz="1500" dirty="0" err="1"/>
              <a:t>eliminar</a:t>
            </a:r>
            <a:r>
              <a:rPr lang="en-US" sz="1500" dirty="0"/>
              <a:t> y </a:t>
            </a:r>
            <a:r>
              <a:rPr lang="en-US" sz="1500" dirty="0" err="1"/>
              <a:t>revisar</a:t>
            </a:r>
            <a:r>
              <a:rPr lang="en-US" sz="1500" dirty="0"/>
              <a:t> </a:t>
            </a:r>
            <a:r>
              <a:rPr lang="en-US" sz="1500" dirty="0" err="1"/>
              <a:t>usuarios</a:t>
            </a:r>
            <a:r>
              <a:rPr lang="en-US" sz="1500" dirty="0"/>
              <a:t> </a:t>
            </a:r>
            <a:r>
              <a:rPr lang="en-US" sz="1500" dirty="0" err="1"/>
              <a:t>registrados</a:t>
            </a:r>
            <a:r>
              <a:rPr lang="en-US" sz="1500" dirty="0"/>
              <a:t>. </a:t>
            </a:r>
            <a:endParaRPr lang="en-US"/>
          </a:p>
          <a:p>
            <a:pPr algn="just">
              <a:buNone/>
            </a:pPr>
            <a:r>
              <a:rPr lang="en-US" sz="1500" dirty="0"/>
              <a:t>● Dar una breve </a:t>
            </a:r>
            <a:r>
              <a:rPr lang="en-US" sz="1500" dirty="0" err="1"/>
              <a:t>descripción</a:t>
            </a:r>
            <a:r>
              <a:rPr lang="en-US" sz="1500" dirty="0"/>
              <a:t> de la </a:t>
            </a:r>
            <a:r>
              <a:rPr lang="en-US" sz="1500" dirty="0" err="1"/>
              <a:t>situación</a:t>
            </a:r>
            <a:r>
              <a:rPr lang="en-US" sz="1500" dirty="0"/>
              <a:t> mental del </a:t>
            </a:r>
            <a:r>
              <a:rPr lang="en-US" sz="1500" dirty="0" err="1"/>
              <a:t>paciente</a:t>
            </a:r>
            <a:r>
              <a:rPr lang="en-US" sz="1500" dirty="0"/>
              <a:t>. </a:t>
            </a:r>
            <a:endParaRPr lang="en-US"/>
          </a:p>
          <a:p>
            <a:pPr algn="just">
              <a:buNone/>
            </a:pPr>
            <a:r>
              <a:rPr lang="en-US" sz="1500" dirty="0"/>
              <a:t>●</a:t>
            </a:r>
            <a:r>
              <a:rPr lang="en-US" sz="1500" dirty="0" err="1"/>
              <a:t>Identificar</a:t>
            </a:r>
            <a:r>
              <a:rPr lang="en-US" sz="1500" dirty="0"/>
              <a:t> </a:t>
            </a:r>
            <a:r>
              <a:rPr lang="en-US" sz="1500" dirty="0" err="1"/>
              <a:t>síntomas</a:t>
            </a:r>
            <a:r>
              <a:rPr lang="en-US" sz="1500" dirty="0"/>
              <a:t> que se </a:t>
            </a:r>
            <a:r>
              <a:rPr lang="en-US" sz="1500" dirty="0" err="1"/>
              <a:t>vinculen</a:t>
            </a:r>
            <a:r>
              <a:rPr lang="en-US" sz="1500" dirty="0"/>
              <a:t> con </a:t>
            </a:r>
            <a:r>
              <a:rPr lang="en-US" sz="1500" dirty="0" err="1"/>
              <a:t>respecto</a:t>
            </a:r>
            <a:r>
              <a:rPr lang="en-US" sz="1500" dirty="0"/>
              <a:t> a la </a:t>
            </a:r>
            <a:r>
              <a:rPr lang="en-US" sz="1500" dirty="0" err="1"/>
              <a:t>depresión</a:t>
            </a:r>
            <a:r>
              <a:rPr lang="en-US" sz="1500" dirty="0"/>
              <a:t> </a:t>
            </a:r>
            <a:r>
              <a:rPr lang="en-US" sz="1500" dirty="0" err="1"/>
              <a:t>somatizada</a:t>
            </a:r>
            <a:r>
              <a:rPr lang="en-US" sz="1500" dirty="0"/>
              <a:t> y </a:t>
            </a:r>
            <a:r>
              <a:rPr lang="en-US" sz="1500" dirty="0" err="1"/>
              <a:t>anímica</a:t>
            </a:r>
            <a:r>
              <a:rPr lang="en-US" sz="1500" dirty="0"/>
              <a:t>.  </a:t>
            </a:r>
            <a:endParaRPr lang="en-US"/>
          </a:p>
        </p:txBody>
      </p:sp>
      <p:sp>
        <p:nvSpPr>
          <p:cNvPr id="105" name="Google Shape;105;g10969b54b52_4_74"/>
          <p:cNvSpPr/>
          <p:nvPr/>
        </p:nvSpPr>
        <p:spPr>
          <a:xfrm rot="10800000">
            <a:off x="9793200" y="0"/>
            <a:ext cx="2398800" cy="22698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10969b54b52_1_229"/>
          <p:cNvSpPr/>
          <p:nvPr/>
        </p:nvSpPr>
        <p:spPr>
          <a:xfrm rot="10800000">
            <a:off x="9793200" y="0"/>
            <a:ext cx="2398800" cy="22698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g10969b54b52_1_229"/>
          <p:cNvSpPr txBox="1">
            <a:spLocks noGrp="1"/>
          </p:cNvSpPr>
          <p:nvPr>
            <p:ph type="title"/>
          </p:nvPr>
        </p:nvSpPr>
        <p:spPr>
          <a:xfrm>
            <a:off x="278050" y="1229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Ideas a defender </a:t>
            </a:r>
            <a:endParaRPr/>
          </a:p>
        </p:txBody>
      </p:sp>
      <p:sp>
        <p:nvSpPr>
          <p:cNvPr id="165" name="Google Shape;165;g10969b54b52_1_229"/>
          <p:cNvSpPr txBox="1">
            <a:spLocks noGrp="1"/>
          </p:cNvSpPr>
          <p:nvPr>
            <p:ph type="body" idx="1"/>
          </p:nvPr>
        </p:nvSpPr>
        <p:spPr>
          <a:xfrm>
            <a:off x="838200" y="1114075"/>
            <a:ext cx="10515600" cy="2882700"/>
          </a:xfrm>
          <a:prstGeom prst="rect">
            <a:avLst/>
          </a:prstGeom>
        </p:spPr>
        <p:txBody>
          <a:bodyPr spcFirstLastPara="1" wrap="square" lIns="91425" tIns="45700" rIns="91425" bIns="45700" anchor="t" anchorCtr="0">
            <a:noAutofit/>
          </a:bodyPr>
          <a:lstStyle/>
          <a:p>
            <a:pPr marL="0" lvl="0" indent="0" algn="just" rtl="0">
              <a:lnSpc>
                <a:spcPct val="150000"/>
              </a:lnSpc>
              <a:spcBef>
                <a:spcPts val="1800"/>
              </a:spcBef>
              <a:spcAft>
                <a:spcPts val="400"/>
              </a:spcAft>
              <a:buNone/>
            </a:pPr>
            <a:r>
              <a:rPr lang="en-US" sz="1600">
                <a:solidFill>
                  <a:srgbClr val="000000"/>
                </a:solidFill>
              </a:rPr>
              <a:t>Desarrollar nuestro proyecto de acuerdo a la información impartida por la ingeniera de la asignatura, sobre los tipos de metodología, planteamiento de los requisitos funcionales y no funcionales, desarrollo de la matriz de marco y usuario y perfil de proyecto. Será necesario conocer estos temas principalmente, ya que nos ayudará a guiarnos y profundizar de manera más óptima nuestro estudio de caso designado, y así ser aceptado frente al público en general</a:t>
            </a:r>
            <a:endParaRPr sz="1600"/>
          </a:p>
        </p:txBody>
      </p:sp>
      <p:sp>
        <p:nvSpPr>
          <p:cNvPr id="166" name="Google Shape;166;g10969b54b52_1_229"/>
          <p:cNvSpPr txBox="1"/>
          <p:nvPr/>
        </p:nvSpPr>
        <p:spPr>
          <a:xfrm>
            <a:off x="838200" y="3663725"/>
            <a:ext cx="10637100" cy="2277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600">
                <a:latin typeface="Source Code Pro"/>
                <a:ea typeface="Source Code Pro"/>
                <a:cs typeface="Source Code Pro"/>
                <a:sym typeface="Source Code Pro"/>
              </a:rPr>
              <a:t>También se defenderá las diferentes estructuras de programación aprendidas y el trabajo en equipo para el desarrollo de este proyecto, ya que el objetivo se centra en lograr que el programa pueda tener la menor cantidad de líneas de código y a la vez cumpla con todas las necesidades del usuario, para que el usuario pueda comprender su funcionamiento y así también recibir las sugerencias por parte del mismo sobre los posibles cambios para que funcione correctamente</a:t>
            </a:r>
            <a:endParaRPr sz="1800">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10969b54b52_4_10"/>
          <p:cNvSpPr txBox="1">
            <a:spLocks noGrp="1"/>
          </p:cNvSpPr>
          <p:nvPr>
            <p:ph type="body" idx="1"/>
          </p:nvPr>
        </p:nvSpPr>
        <p:spPr>
          <a:xfrm>
            <a:off x="410675" y="908425"/>
            <a:ext cx="10515600" cy="5695800"/>
          </a:xfrm>
          <a:prstGeom prst="rect">
            <a:avLst/>
          </a:prstGeom>
        </p:spPr>
        <p:txBody>
          <a:bodyPr spcFirstLastPara="1" wrap="square" lIns="91425" tIns="45700" rIns="91425" bIns="45700" anchor="t" anchorCtr="0">
            <a:normAutofit fontScale="92500"/>
          </a:bodyPr>
          <a:lstStyle/>
          <a:p>
            <a:pPr marL="0" lvl="0" indent="0" algn="l" rtl="0">
              <a:lnSpc>
                <a:spcPct val="115000"/>
              </a:lnSpc>
              <a:spcBef>
                <a:spcPts val="1800"/>
              </a:spcBef>
              <a:spcAft>
                <a:spcPts val="0"/>
              </a:spcAft>
              <a:buNone/>
            </a:pPr>
            <a:endParaRPr sz="2600" b="1">
              <a:solidFill>
                <a:srgbClr val="000000"/>
              </a:solidFill>
              <a:latin typeface="Arial"/>
              <a:ea typeface="Arial"/>
              <a:cs typeface="Arial"/>
              <a:sym typeface="Arial"/>
            </a:endParaRPr>
          </a:p>
          <a:p>
            <a:pPr marL="0" lvl="0" indent="0" algn="l" rtl="0">
              <a:lnSpc>
                <a:spcPct val="115000"/>
              </a:lnSpc>
              <a:spcBef>
                <a:spcPts val="1800"/>
              </a:spcBef>
              <a:spcAft>
                <a:spcPts val="0"/>
              </a:spcAft>
              <a:buNone/>
            </a:pPr>
            <a:endParaRPr sz="2600" b="1">
              <a:solidFill>
                <a:srgbClr val="000000"/>
              </a:solidFill>
              <a:latin typeface="Arial"/>
              <a:ea typeface="Arial"/>
              <a:cs typeface="Arial"/>
              <a:sym typeface="Arial"/>
            </a:endParaRPr>
          </a:p>
          <a:p>
            <a:pPr marL="0" indent="0" algn="just">
              <a:lnSpc>
                <a:spcPct val="150000"/>
              </a:lnSpc>
              <a:spcBef>
                <a:spcPts val="1200"/>
              </a:spcBef>
              <a:buNone/>
            </a:pPr>
            <a:r>
              <a:rPr lang="en-US"/>
              <a:t>Como </a:t>
            </a:r>
            <a:r>
              <a:rPr lang="en-US" err="1"/>
              <a:t>resultado</a:t>
            </a:r>
            <a:r>
              <a:rPr lang="en-US"/>
              <a:t> de </a:t>
            </a:r>
            <a:r>
              <a:rPr lang="en-US" err="1"/>
              <a:t>este</a:t>
            </a:r>
            <a:r>
              <a:rPr lang="en-US"/>
              <a:t> </a:t>
            </a:r>
            <a:r>
              <a:rPr lang="en-US" err="1"/>
              <a:t>proyecto</a:t>
            </a:r>
            <a:r>
              <a:rPr lang="en-US"/>
              <a:t> se </a:t>
            </a:r>
            <a:r>
              <a:rPr lang="en-US" err="1"/>
              <a:t>espera</a:t>
            </a:r>
            <a:r>
              <a:rPr lang="en-US"/>
              <a:t> </a:t>
            </a:r>
            <a:r>
              <a:rPr lang="en-US" err="1"/>
              <a:t>tener</a:t>
            </a:r>
            <a:r>
              <a:rPr lang="en-US"/>
              <a:t> una </a:t>
            </a:r>
            <a:r>
              <a:rPr lang="en-US" err="1"/>
              <a:t>buena</a:t>
            </a:r>
            <a:r>
              <a:rPr lang="en-US"/>
              <a:t> </a:t>
            </a:r>
            <a:r>
              <a:rPr lang="en-US" err="1"/>
              <a:t>aceptación</a:t>
            </a:r>
            <a:r>
              <a:rPr lang="en-US"/>
              <a:t> por </a:t>
            </a:r>
            <a:r>
              <a:rPr lang="en-US" err="1"/>
              <a:t>parte</a:t>
            </a:r>
            <a:r>
              <a:rPr lang="en-US"/>
              <a:t> de los </a:t>
            </a:r>
            <a:r>
              <a:rPr lang="en-US" err="1"/>
              <a:t>psicólogos</a:t>
            </a:r>
            <a:r>
              <a:rPr lang="en-US"/>
              <a:t> que usen </a:t>
            </a:r>
            <a:r>
              <a:rPr lang="en-US" err="1"/>
              <a:t>el</a:t>
            </a:r>
            <a:r>
              <a:rPr lang="en-US"/>
              <a:t> </a:t>
            </a:r>
            <a:r>
              <a:rPr lang="en-US" err="1"/>
              <a:t>programa</a:t>
            </a:r>
            <a:r>
              <a:rPr lang="en-US"/>
              <a:t>. Que </a:t>
            </a:r>
            <a:r>
              <a:rPr lang="en-US" err="1"/>
              <a:t>el</a:t>
            </a:r>
            <a:r>
              <a:rPr lang="en-US"/>
              <a:t> </a:t>
            </a:r>
            <a:r>
              <a:rPr lang="en-US" err="1"/>
              <a:t>diagnóstico</a:t>
            </a:r>
            <a:r>
              <a:rPr lang="en-US"/>
              <a:t> dado por la </a:t>
            </a:r>
            <a:r>
              <a:rPr lang="en-US" err="1"/>
              <a:t>aplicación</a:t>
            </a:r>
            <a:r>
              <a:rPr lang="en-US"/>
              <a:t> </a:t>
            </a:r>
            <a:r>
              <a:rPr lang="en-US" err="1"/>
              <a:t>tenga</a:t>
            </a:r>
            <a:r>
              <a:rPr lang="en-US"/>
              <a:t> una </a:t>
            </a:r>
            <a:r>
              <a:rPr lang="en-US" err="1"/>
              <a:t>muy</a:t>
            </a:r>
            <a:r>
              <a:rPr lang="en-US"/>
              <a:t> </a:t>
            </a:r>
            <a:r>
              <a:rPr lang="en-US" err="1"/>
              <a:t>buena</a:t>
            </a:r>
            <a:r>
              <a:rPr lang="en-US"/>
              <a:t> </a:t>
            </a:r>
            <a:r>
              <a:rPr lang="en-US" err="1"/>
              <a:t>aproximación</a:t>
            </a:r>
            <a:r>
              <a:rPr lang="en-US"/>
              <a:t> al </a:t>
            </a:r>
            <a:r>
              <a:rPr lang="en-US" err="1"/>
              <a:t>resultado</a:t>
            </a:r>
            <a:r>
              <a:rPr lang="en-US"/>
              <a:t> dado por un </a:t>
            </a:r>
            <a:r>
              <a:rPr lang="en-US" err="1"/>
              <a:t>psicólogo</a:t>
            </a:r>
            <a:r>
              <a:rPr lang="en-US"/>
              <a:t>. En </a:t>
            </a:r>
            <a:r>
              <a:rPr lang="en-US" err="1"/>
              <a:t>relación</a:t>
            </a:r>
            <a:r>
              <a:rPr lang="en-US"/>
              <a:t> al </a:t>
            </a:r>
            <a:r>
              <a:rPr lang="en-US" err="1"/>
              <a:t>código</a:t>
            </a:r>
            <a:r>
              <a:rPr lang="en-US"/>
              <a:t> y performance, </a:t>
            </a:r>
            <a:r>
              <a:rPr lang="en-US" err="1"/>
              <a:t>dependerá</a:t>
            </a:r>
            <a:r>
              <a:rPr lang="en-US"/>
              <a:t> del </a:t>
            </a:r>
            <a:r>
              <a:rPr lang="en-US" err="1"/>
              <a:t>computador</a:t>
            </a:r>
            <a:r>
              <a:rPr lang="en-US"/>
              <a:t> </a:t>
            </a:r>
            <a:r>
              <a:rPr lang="en-US" err="1"/>
              <a:t>usado</a:t>
            </a:r>
            <a:r>
              <a:rPr lang="en-US"/>
              <a:t>, </a:t>
            </a:r>
            <a:r>
              <a:rPr lang="en-US" err="1"/>
              <a:t>aun</a:t>
            </a:r>
            <a:r>
              <a:rPr lang="en-US"/>
              <a:t> </a:t>
            </a:r>
            <a:r>
              <a:rPr lang="en-US" err="1"/>
              <a:t>así</a:t>
            </a:r>
            <a:r>
              <a:rPr lang="en-US"/>
              <a:t>, </a:t>
            </a:r>
            <a:r>
              <a:rPr lang="en-US" err="1"/>
              <a:t>será</a:t>
            </a:r>
            <a:r>
              <a:rPr lang="en-US"/>
              <a:t> </a:t>
            </a:r>
            <a:r>
              <a:rPr lang="en-US" err="1"/>
              <a:t>limitado</a:t>
            </a:r>
            <a:r>
              <a:rPr lang="en-US"/>
              <a:t> a una </a:t>
            </a:r>
            <a:r>
              <a:rPr lang="en-US" err="1"/>
              <a:t>cierta</a:t>
            </a:r>
            <a:r>
              <a:rPr lang="en-US"/>
              <a:t> </a:t>
            </a:r>
            <a:r>
              <a:rPr lang="en-US" err="1"/>
              <a:t>cantidad</a:t>
            </a:r>
            <a:r>
              <a:rPr lang="en-US"/>
              <a:t> de palabras para no </a:t>
            </a:r>
            <a:r>
              <a:rPr lang="en-US" err="1"/>
              <a:t>exagerar</a:t>
            </a:r>
            <a:r>
              <a:rPr lang="en-US"/>
              <a:t> </a:t>
            </a:r>
            <a:r>
              <a:rPr lang="en-US" err="1"/>
              <a:t>el</a:t>
            </a:r>
            <a:r>
              <a:rPr lang="en-US"/>
              <a:t> </a:t>
            </a:r>
            <a:r>
              <a:rPr lang="en-US" err="1"/>
              <a:t>consumo</a:t>
            </a:r>
            <a:r>
              <a:rPr lang="en-US"/>
              <a:t> de </a:t>
            </a:r>
            <a:r>
              <a:rPr lang="en-US" err="1"/>
              <a:t>recursos</a:t>
            </a:r>
            <a:r>
              <a:rPr lang="en-US"/>
              <a:t> del </a:t>
            </a:r>
            <a:r>
              <a:rPr lang="en-US" err="1"/>
              <a:t>computador</a:t>
            </a:r>
            <a:r>
              <a:rPr lang="en-US"/>
              <a:t> y </a:t>
            </a:r>
            <a:r>
              <a:rPr lang="en-US" err="1"/>
              <a:t>así</a:t>
            </a:r>
            <a:r>
              <a:rPr lang="en-US"/>
              <a:t> </a:t>
            </a:r>
            <a:r>
              <a:rPr lang="en-US" err="1"/>
              <a:t>pueda</a:t>
            </a:r>
            <a:r>
              <a:rPr lang="en-US"/>
              <a:t> </a:t>
            </a:r>
            <a:r>
              <a:rPr lang="en-US" err="1"/>
              <a:t>tener</a:t>
            </a:r>
            <a:r>
              <a:rPr lang="en-US"/>
              <a:t> un </a:t>
            </a:r>
            <a:r>
              <a:rPr lang="en-US" err="1"/>
              <a:t>excelente</a:t>
            </a:r>
            <a:r>
              <a:rPr lang="en-US"/>
              <a:t> </a:t>
            </a:r>
            <a:r>
              <a:rPr lang="en-US" err="1"/>
              <a:t>funcionamiento</a:t>
            </a:r>
            <a:r>
              <a:rPr lang="en-US"/>
              <a:t>. </a:t>
            </a:r>
            <a:endParaRPr/>
          </a:p>
        </p:txBody>
      </p:sp>
      <p:sp>
        <p:nvSpPr>
          <p:cNvPr id="172" name="Google Shape;172;g10969b54b52_4_10"/>
          <p:cNvSpPr txBox="1"/>
          <p:nvPr/>
        </p:nvSpPr>
        <p:spPr>
          <a:xfrm>
            <a:off x="413675" y="445300"/>
            <a:ext cx="10509600" cy="153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US" sz="4000">
                <a:solidFill>
                  <a:srgbClr val="434343"/>
                </a:solidFill>
                <a:latin typeface="Oswald"/>
                <a:ea typeface="Oswald"/>
                <a:cs typeface="Oswald"/>
                <a:sym typeface="Oswald"/>
              </a:rPr>
              <a:t>Resultados esperados</a:t>
            </a:r>
            <a:endParaRPr sz="4000">
              <a:solidFill>
                <a:srgbClr val="434343"/>
              </a:solidFill>
              <a:latin typeface="Oswald"/>
              <a:ea typeface="Oswald"/>
              <a:cs typeface="Oswald"/>
              <a:sym typeface="Oswald"/>
            </a:endParaRPr>
          </a:p>
          <a:p>
            <a:pPr marL="0" lvl="0" indent="0" algn="just" rtl="0">
              <a:lnSpc>
                <a:spcPct val="150000"/>
              </a:lnSpc>
              <a:spcBef>
                <a:spcPts val="120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endParaRPr>
              <a:latin typeface="Source Code Pro"/>
              <a:ea typeface="Source Code Pro"/>
              <a:cs typeface="Source Code Pro"/>
              <a:sym typeface="Source Code Pro"/>
            </a:endParaRPr>
          </a:p>
        </p:txBody>
      </p:sp>
      <p:sp>
        <p:nvSpPr>
          <p:cNvPr id="173" name="Google Shape;173;g10969b54b52_4_10"/>
          <p:cNvSpPr/>
          <p:nvPr/>
        </p:nvSpPr>
        <p:spPr>
          <a:xfrm rot="10800000">
            <a:off x="9793200" y="0"/>
            <a:ext cx="2398800" cy="22698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10969b54b52_4_20"/>
          <p:cNvSpPr txBox="1">
            <a:spLocks noGrp="1"/>
          </p:cNvSpPr>
          <p:nvPr>
            <p:ph type="title"/>
          </p:nvPr>
        </p:nvSpPr>
        <p:spPr>
          <a:xfrm>
            <a:off x="505150" y="2863075"/>
            <a:ext cx="2946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Viabilidad</a:t>
            </a:r>
            <a:endParaRPr/>
          </a:p>
        </p:txBody>
      </p:sp>
      <p:sp>
        <p:nvSpPr>
          <p:cNvPr id="179" name="Google Shape;179;g10969b54b52_4_20"/>
          <p:cNvSpPr/>
          <p:nvPr/>
        </p:nvSpPr>
        <p:spPr>
          <a:xfrm rot="10800000">
            <a:off x="9793200" y="0"/>
            <a:ext cx="2398800" cy="22698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0" name="Google Shape;180;g10969b54b52_4_20"/>
          <p:cNvPicPr preferRelativeResize="0"/>
          <p:nvPr/>
        </p:nvPicPr>
        <p:blipFill>
          <a:blip r:embed="rId3">
            <a:alphaModFix/>
          </a:blip>
          <a:stretch>
            <a:fillRect/>
          </a:stretch>
        </p:blipFill>
        <p:spPr>
          <a:xfrm>
            <a:off x="4180975" y="0"/>
            <a:ext cx="5704430" cy="6858000"/>
          </a:xfrm>
          <a:prstGeom prst="rect">
            <a:avLst/>
          </a:prstGeom>
          <a:noFill/>
          <a:ln>
            <a:noFill/>
          </a:ln>
        </p:spPr>
      </p:pic>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14</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Modern Writer</vt:lpstr>
      <vt:lpstr>Lector de psicopatologías “Depresión”</vt:lpstr>
      <vt:lpstr>Introducción</vt:lpstr>
      <vt:lpstr>Planteamiento del problema</vt:lpstr>
      <vt:lpstr>Justificación</vt:lpstr>
      <vt:lpstr>Objetivos </vt:lpstr>
      <vt:lpstr>Alcance</vt:lpstr>
      <vt:lpstr>Ideas a defender </vt:lpstr>
      <vt:lpstr>PowerPoint Presentation</vt:lpstr>
      <vt:lpstr>Viabilidad</vt:lpstr>
      <vt:lpstr>      Humana   </vt:lpstr>
      <vt:lpstr>Tecnologia </vt:lpstr>
      <vt:lpstr> Software</vt:lpstr>
      <vt:lpstr>Bibliografia </vt:lpstr>
      <vt:lpstr>Cronograma</vt:lpstr>
      <vt:lpstr>Plan de implementación de proyecto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Lector de psicopatologías “Depresión”</dc:title>
  <dc:creator>Josue</dc:creator>
  <cp:revision>21</cp:revision>
  <dcterms:created xsi:type="dcterms:W3CDTF">2021-12-20T23:09:50Z</dcterms:created>
  <dcterms:modified xsi:type="dcterms:W3CDTF">2022-02-08T12:49:23Z</dcterms:modified>
</cp:coreProperties>
</file>