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0D39582-50F4-40A0-8E45-793CBCD36315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1080000"/>
            <a:ext cx="907164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8800" spc="-1" strike="noStrike">
                <a:latin typeface="Gabriola"/>
              </a:rPr>
              <a:t>L’ Atelier </a:t>
            </a:r>
            <a:endParaRPr b="0" lang="fr-FR" sz="8800" spc="-1" strike="noStrike">
              <a:latin typeface="Gabriola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2520000"/>
            <a:ext cx="907164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3200" spc="-1" strike="noStrike">
                <a:latin typeface="Bahnschrift Condensed"/>
              </a:rPr>
              <a:t>Barber shop à Rouen</a:t>
            </a:r>
            <a:endParaRPr b="0" lang="fr-FR" sz="3200" spc="-1" strike="noStrike">
              <a:latin typeface="Bahnschrift Condensed"/>
            </a:endParaRPr>
          </a:p>
        </p:txBody>
      </p:sp>
      <p:sp>
        <p:nvSpPr>
          <p:cNvPr id="43" name=""/>
          <p:cNvSpPr/>
          <p:nvPr/>
        </p:nvSpPr>
        <p:spPr>
          <a:xfrm>
            <a:off x="3060000" y="2520000"/>
            <a:ext cx="3780000" cy="0"/>
          </a:xfrm>
          <a:prstGeom prst="line">
            <a:avLst/>
          </a:prstGeom>
          <a:ln w="3816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704960" y="720000"/>
            <a:ext cx="6755040" cy="4010760"/>
          </a:xfrm>
          <a:prstGeom prst="rect">
            <a:avLst/>
          </a:prstGeom>
          <a:ln w="72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864000" y="360000"/>
            <a:ext cx="3276000" cy="4860000"/>
          </a:xfrm>
          <a:prstGeom prst="rect">
            <a:avLst/>
          </a:prstGeom>
          <a:ln w="7200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4680000" y="1326600"/>
            <a:ext cx="4899600" cy="3288240"/>
          </a:xfrm>
          <a:prstGeom prst="rect">
            <a:avLst/>
          </a:prstGeom>
          <a:ln w="72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04000" y="0"/>
            <a:ext cx="4426920" cy="5670000"/>
          </a:xfrm>
          <a:prstGeom prst="rect">
            <a:avLst/>
          </a:prstGeom>
          <a:ln w="7200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5040000" y="2880000"/>
            <a:ext cx="4747680" cy="2737080"/>
          </a:xfrm>
          <a:prstGeom prst="rect">
            <a:avLst/>
          </a:prstGeom>
          <a:ln w="7200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5220000" y="0"/>
            <a:ext cx="4320000" cy="2700000"/>
          </a:xfrm>
          <a:prstGeom prst="rect">
            <a:avLst/>
          </a:prstGeom>
          <a:ln w="72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540000" y="4860000"/>
            <a:ext cx="889164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3200" spc="-1" strike="noStrike">
                <a:latin typeface="Bahnschrift Condensed"/>
              </a:rPr>
              <a:t>Crédit photo Tim Collins</a:t>
            </a:r>
            <a:endParaRPr b="0" lang="fr-FR" sz="3200" spc="-1" strike="noStrike">
              <a:latin typeface="Bahnschrift Condensed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620000" y="104400"/>
            <a:ext cx="7020000" cy="4755600"/>
          </a:xfrm>
          <a:prstGeom prst="rect">
            <a:avLst/>
          </a:prstGeom>
          <a:ln w="72000">
            <a:noFill/>
          </a:ln>
        </p:spPr>
      </p:pic>
      <p:sp>
        <p:nvSpPr>
          <p:cNvPr id="52" name=""/>
          <p:cNvSpPr/>
          <p:nvPr/>
        </p:nvSpPr>
        <p:spPr>
          <a:xfrm>
            <a:off x="5220000" y="0"/>
            <a:ext cx="900000" cy="900000"/>
          </a:xfrm>
          <a:prstGeom prst="ellipse">
            <a:avLst/>
          </a:prstGeom>
          <a:noFill/>
          <a:ln w="72000">
            <a:solidFill>
              <a:srgbClr val="ffff3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LibreOffice/7.1.4.2$Windows_X86_64 LibreOffice_project/a529a4fab45b75fefc5b6226684193eb000654f6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2021-08-14T18:47:13Z</dcterms:modified>
  <cp:revision>1</cp:revision>
  <dc:subject/>
  <dc:title/>
</cp:coreProperties>
</file>