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0" clrIdx="0">
    <p:extLst>
      <p:ext uri="{19B8F6BF-5375-455C-9EA6-DF929625EA0E}">
        <p15:presenceInfo xmlns:p15="http://schemas.microsoft.com/office/powerpoint/2012/main" userId="6d5002b1e59a42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7" autoAdjust="0"/>
  </p:normalViewPr>
  <p:slideViewPr>
    <p:cSldViewPr snapToGrid="0">
      <p:cViewPr>
        <p:scale>
          <a:sx n="90" d="100"/>
          <a:sy n="90" d="100"/>
        </p:scale>
        <p:origin x="12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24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28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8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0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2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0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B2C9-C7AA-4CE0-BBC5-5C262D63B5B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01FD-77F2-43BB-BA86-BAA08F087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9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4" y="69669"/>
            <a:ext cx="9413966" cy="664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31095" y="460057"/>
            <a:ext cx="18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S’inscrire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846561" y="360959"/>
            <a:ext cx="1393372" cy="55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98037" y="1324126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75982" y="2134651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Voir tous les projets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52455" y="2051651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déconnecter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41876" y="3071867"/>
            <a:ext cx="140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Voir le détail d’un projet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76680" y="4894992"/>
            <a:ext cx="16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une tâche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53900" y="5257273"/>
            <a:ext cx="215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</a:t>
            </a:r>
            <a:r>
              <a:rPr lang="fr-FR" dirty="0" smtClean="0"/>
              <a:t>er </a:t>
            </a:r>
            <a:r>
              <a:rPr lang="fr-FR" dirty="0" smtClean="0"/>
              <a:t>une tâche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2691240" y="1247836"/>
            <a:ext cx="1701556" cy="515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462695" y="2018649"/>
            <a:ext cx="2161105" cy="678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540887" y="2965126"/>
            <a:ext cx="2002262" cy="836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315085" y="5144172"/>
            <a:ext cx="2453865" cy="595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919541" y="1924594"/>
            <a:ext cx="1901834" cy="623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833274" y="4081662"/>
            <a:ext cx="153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Voir les tâches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’un projet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2593710" y="4030465"/>
            <a:ext cx="1899073" cy="74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19539" y="4715678"/>
            <a:ext cx="1773491" cy="727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moticône 22"/>
          <p:cNvSpPr/>
          <p:nvPr/>
        </p:nvSpPr>
        <p:spPr>
          <a:xfrm>
            <a:off x="969232" y="2631455"/>
            <a:ext cx="670560" cy="668876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1302755" y="3323600"/>
            <a:ext cx="1757" cy="1404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781476" y="3621452"/>
            <a:ext cx="521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1304512" y="3383137"/>
            <a:ext cx="427240" cy="23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11200" y="4727993"/>
            <a:ext cx="59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297629" y="4715494"/>
            <a:ext cx="429156" cy="47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32012" y="1811486"/>
            <a:ext cx="11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Salarié</a:t>
            </a:r>
          </a:p>
          <a:p>
            <a:r>
              <a:rPr lang="fr-FR" dirty="0" smtClean="0"/>
              <a:t>utilisateur</a:t>
            </a:r>
            <a:endParaRPr lang="fr-FR" dirty="0"/>
          </a:p>
        </p:txBody>
      </p:sp>
      <p:cxnSp>
        <p:nvCxnSpPr>
          <p:cNvPr id="37" name="Connecteur droit 36"/>
          <p:cNvCxnSpPr>
            <a:stCxn id="4" idx="1"/>
            <a:endCxn id="6" idx="2"/>
          </p:cNvCxnSpPr>
          <p:nvPr/>
        </p:nvCxnSpPr>
        <p:spPr>
          <a:xfrm flipV="1">
            <a:off x="1741714" y="639633"/>
            <a:ext cx="1104847" cy="275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5" idx="4"/>
            <a:endCxn id="16" idx="0"/>
          </p:cNvCxnSpPr>
          <p:nvPr/>
        </p:nvCxnSpPr>
        <p:spPr>
          <a:xfrm>
            <a:off x="3542018" y="1762898"/>
            <a:ext cx="1230" cy="255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6" idx="4"/>
            <a:endCxn id="15" idx="0"/>
          </p:cNvCxnSpPr>
          <p:nvPr/>
        </p:nvCxnSpPr>
        <p:spPr>
          <a:xfrm flipH="1">
            <a:off x="3542018" y="918307"/>
            <a:ext cx="1229" cy="32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6" idx="4"/>
            <a:endCxn id="17" idx="0"/>
          </p:cNvCxnSpPr>
          <p:nvPr/>
        </p:nvCxnSpPr>
        <p:spPr>
          <a:xfrm flipH="1">
            <a:off x="3542018" y="2697466"/>
            <a:ext cx="1230" cy="26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7" idx="4"/>
            <a:endCxn id="21" idx="0"/>
          </p:cNvCxnSpPr>
          <p:nvPr/>
        </p:nvCxnSpPr>
        <p:spPr>
          <a:xfrm>
            <a:off x="3542018" y="3801148"/>
            <a:ext cx="1229" cy="229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endCxn id="21" idx="6"/>
          </p:cNvCxnSpPr>
          <p:nvPr/>
        </p:nvCxnSpPr>
        <p:spPr>
          <a:xfrm flipH="1" flipV="1">
            <a:off x="4492783" y="4404934"/>
            <a:ext cx="1413536" cy="67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9" idx="2"/>
            <a:endCxn id="15" idx="6"/>
          </p:cNvCxnSpPr>
          <p:nvPr/>
        </p:nvCxnSpPr>
        <p:spPr>
          <a:xfrm flipH="1" flipV="1">
            <a:off x="4392796" y="1505367"/>
            <a:ext cx="1526745" cy="73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21" idx="4"/>
            <a:endCxn id="18" idx="0"/>
          </p:cNvCxnSpPr>
          <p:nvPr/>
        </p:nvCxnSpPr>
        <p:spPr>
          <a:xfrm flipH="1">
            <a:off x="3542018" y="4779402"/>
            <a:ext cx="1229" cy="3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499703" y="941052"/>
            <a:ext cx="612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cxnSp>
        <p:nvCxnSpPr>
          <p:cNvPr id="75" name="Connecteur droit 74"/>
          <p:cNvCxnSpPr/>
          <p:nvPr/>
        </p:nvCxnSpPr>
        <p:spPr>
          <a:xfrm>
            <a:off x="3543247" y="918307"/>
            <a:ext cx="11784" cy="32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498841" y="176646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includes</a:t>
            </a:r>
            <a:endParaRPr lang="fr-FR" sz="1000" dirty="0"/>
          </a:p>
        </p:txBody>
      </p:sp>
      <p:sp>
        <p:nvSpPr>
          <p:cNvPr id="79" name="ZoneTexte 78"/>
          <p:cNvSpPr txBox="1"/>
          <p:nvPr/>
        </p:nvSpPr>
        <p:spPr>
          <a:xfrm>
            <a:off x="3498841" y="2702059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598459" y="3746746"/>
            <a:ext cx="743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includes</a:t>
            </a:r>
            <a:endParaRPr lang="fr-FR" sz="1000" dirty="0"/>
          </a:p>
        </p:txBody>
      </p:sp>
      <p:sp>
        <p:nvSpPr>
          <p:cNvPr id="81" name="ZoneTexte 80"/>
          <p:cNvSpPr txBox="1"/>
          <p:nvPr/>
        </p:nvSpPr>
        <p:spPr>
          <a:xfrm>
            <a:off x="3481003" y="4822954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sp>
        <p:nvSpPr>
          <p:cNvPr id="2" name="ZoneTexte 1"/>
          <p:cNvSpPr txBox="1"/>
          <p:nvPr/>
        </p:nvSpPr>
        <p:spPr>
          <a:xfrm>
            <a:off x="5143843" y="17407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127009" y="4564004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sp>
        <p:nvSpPr>
          <p:cNvPr id="34" name="Ellipse 33"/>
          <p:cNvSpPr/>
          <p:nvPr/>
        </p:nvSpPr>
        <p:spPr>
          <a:xfrm>
            <a:off x="5738576" y="5865727"/>
            <a:ext cx="2082799" cy="68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5740333" y="6025628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une tâche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5846260" y="2933300"/>
            <a:ext cx="1941683" cy="602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104830" y="3026292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 un projet</a:t>
            </a:r>
            <a:endParaRPr lang="fr-FR" dirty="0"/>
          </a:p>
        </p:txBody>
      </p:sp>
      <p:sp>
        <p:nvSpPr>
          <p:cNvPr id="39" name="Ellipse 38"/>
          <p:cNvSpPr/>
          <p:nvPr/>
        </p:nvSpPr>
        <p:spPr>
          <a:xfrm>
            <a:off x="5779524" y="3760467"/>
            <a:ext cx="2194895" cy="803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152480" y="385337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 un </a:t>
            </a:r>
          </a:p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cxnSp>
        <p:nvCxnSpPr>
          <p:cNvPr id="42" name="Connecteur droit avec flèche 41"/>
          <p:cNvCxnSpPr>
            <a:stCxn id="39" idx="2"/>
            <a:endCxn id="17" idx="6"/>
          </p:cNvCxnSpPr>
          <p:nvPr/>
        </p:nvCxnSpPr>
        <p:spPr>
          <a:xfrm flipH="1" flipV="1">
            <a:off x="4543149" y="3383137"/>
            <a:ext cx="1236375" cy="7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16" idx="6"/>
          </p:cNvCxnSpPr>
          <p:nvPr/>
        </p:nvCxnSpPr>
        <p:spPr>
          <a:xfrm flipH="1" flipV="1">
            <a:off x="4623800" y="2358058"/>
            <a:ext cx="1222460" cy="87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101708" y="263145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4103" y="371641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extends</a:t>
            </a:r>
            <a:endParaRPr lang="fr-FR" sz="1000" dirty="0"/>
          </a:p>
        </p:txBody>
      </p:sp>
      <p:cxnSp>
        <p:nvCxnSpPr>
          <p:cNvPr id="48" name="Connecteur droit avec flèche 47"/>
          <p:cNvCxnSpPr>
            <a:stCxn id="34" idx="2"/>
            <a:endCxn id="21" idx="6"/>
          </p:cNvCxnSpPr>
          <p:nvPr/>
        </p:nvCxnSpPr>
        <p:spPr>
          <a:xfrm flipH="1" flipV="1">
            <a:off x="4492783" y="4404934"/>
            <a:ext cx="1245793" cy="180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5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24" y="1563961"/>
            <a:ext cx="2091109" cy="749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4033" y="2838546"/>
            <a:ext cx="2081349" cy="740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640657" y="484468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connecte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35599" y="456485"/>
            <a:ext cx="176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Créé son compte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6" y="1615731"/>
            <a:ext cx="203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Voit tous les projets</a:t>
            </a:r>
          </a:p>
          <a:p>
            <a:r>
              <a:rPr lang="fr-FR" dirty="0" smtClean="0"/>
              <a:t> associé au compte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1843" y="2885493"/>
            <a:ext cx="178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 un nouveau</a:t>
            </a:r>
          </a:p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3415" y="2885493"/>
            <a:ext cx="141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Voir le détail </a:t>
            </a:r>
          </a:p>
          <a:p>
            <a:r>
              <a:rPr lang="fr-FR" dirty="0" smtClean="0"/>
              <a:t>d’un projet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19989" y="4169475"/>
            <a:ext cx="1589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Créé un nouvelle</a:t>
            </a:r>
          </a:p>
          <a:p>
            <a:pPr algn="ctr"/>
            <a:r>
              <a:rPr lang="fr-FR" sz="1600" dirty="0" smtClean="0"/>
              <a:t>tâche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635599" y="5414746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Supprime ou modifie</a:t>
            </a:r>
          </a:p>
          <a:p>
            <a:pPr algn="ctr"/>
            <a:r>
              <a:rPr lang="fr-FR" sz="1400" dirty="0" smtClean="0"/>
              <a:t>une tâche </a:t>
            </a:r>
          </a:p>
          <a:p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084964" y="3460332"/>
            <a:ext cx="1744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Modifie ou archive</a:t>
            </a:r>
          </a:p>
          <a:p>
            <a:pPr algn="ctr"/>
            <a:r>
              <a:rPr lang="fr-FR" sz="1600" dirty="0"/>
              <a:t> </a:t>
            </a:r>
            <a:r>
              <a:rPr lang="fr-FR" sz="1600" dirty="0" smtClean="0"/>
              <a:t>le projet</a:t>
            </a:r>
            <a:endParaRPr lang="fr-FR" sz="1600" dirty="0"/>
          </a:p>
        </p:txBody>
      </p:sp>
      <p:cxnSp>
        <p:nvCxnSpPr>
          <p:cNvPr id="21" name="Connecteur droit 20"/>
          <p:cNvCxnSpPr>
            <a:stCxn id="81" idx="3"/>
            <a:endCxn id="82" idx="1"/>
          </p:cNvCxnSpPr>
          <p:nvPr/>
        </p:nvCxnSpPr>
        <p:spPr>
          <a:xfrm>
            <a:off x="5600305" y="674711"/>
            <a:ext cx="1663510" cy="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5" idx="0"/>
          </p:cNvCxnSpPr>
          <p:nvPr/>
        </p:nvCxnSpPr>
        <p:spPr>
          <a:xfrm>
            <a:off x="6388478" y="669134"/>
            <a:ext cx="1" cy="89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3" idx="3"/>
          </p:cNvCxnSpPr>
          <p:nvPr/>
        </p:nvCxnSpPr>
        <p:spPr>
          <a:xfrm flipV="1">
            <a:off x="7434033" y="1934074"/>
            <a:ext cx="1040674" cy="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8" idx="0"/>
            <a:endCxn id="8" idx="0"/>
          </p:cNvCxnSpPr>
          <p:nvPr/>
        </p:nvCxnSpPr>
        <p:spPr>
          <a:xfrm>
            <a:off x="8474708" y="28385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0"/>
          </p:cNvCxnSpPr>
          <p:nvPr/>
        </p:nvCxnSpPr>
        <p:spPr>
          <a:xfrm flipH="1" flipV="1">
            <a:off x="8474707" y="1934074"/>
            <a:ext cx="1" cy="90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8" idx="2"/>
            <a:endCxn id="60" idx="0"/>
          </p:cNvCxnSpPr>
          <p:nvPr/>
        </p:nvCxnSpPr>
        <p:spPr>
          <a:xfrm flipH="1">
            <a:off x="8464126" y="3578775"/>
            <a:ext cx="10582" cy="36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60" idx="2"/>
            <a:endCxn id="61" idx="0"/>
          </p:cNvCxnSpPr>
          <p:nvPr/>
        </p:nvCxnSpPr>
        <p:spPr>
          <a:xfrm>
            <a:off x="8464126" y="4972882"/>
            <a:ext cx="0" cy="2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8" idx="3"/>
          </p:cNvCxnSpPr>
          <p:nvPr/>
        </p:nvCxnSpPr>
        <p:spPr>
          <a:xfrm>
            <a:off x="9515382" y="3208661"/>
            <a:ext cx="1016293" cy="20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endCxn id="78" idx="0"/>
          </p:cNvCxnSpPr>
          <p:nvPr/>
        </p:nvCxnSpPr>
        <p:spPr>
          <a:xfrm>
            <a:off x="4302247" y="1934074"/>
            <a:ext cx="0" cy="73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5" idx="1"/>
          </p:cNvCxnSpPr>
          <p:nvPr/>
        </p:nvCxnSpPr>
        <p:spPr>
          <a:xfrm flipH="1" flipV="1">
            <a:off x="4302729" y="1935387"/>
            <a:ext cx="1040195" cy="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78" idx="3"/>
            <a:endCxn id="8" idx="1"/>
          </p:cNvCxnSpPr>
          <p:nvPr/>
        </p:nvCxnSpPr>
        <p:spPr>
          <a:xfrm>
            <a:off x="5531798" y="3190760"/>
            <a:ext cx="1902235" cy="1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e 59"/>
          <p:cNvSpPr/>
          <p:nvPr/>
        </p:nvSpPr>
        <p:spPr>
          <a:xfrm>
            <a:off x="7227650" y="3944776"/>
            <a:ext cx="2472951" cy="102810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osange 60"/>
          <p:cNvSpPr/>
          <p:nvPr/>
        </p:nvSpPr>
        <p:spPr>
          <a:xfrm>
            <a:off x="7250688" y="5192166"/>
            <a:ext cx="2426876" cy="101813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Losange 75"/>
          <p:cNvSpPr/>
          <p:nvPr/>
        </p:nvSpPr>
        <p:spPr>
          <a:xfrm>
            <a:off x="9738093" y="3231725"/>
            <a:ext cx="2459102" cy="10419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Losange 77"/>
          <p:cNvSpPr/>
          <p:nvPr/>
        </p:nvSpPr>
        <p:spPr>
          <a:xfrm>
            <a:off x="3072696" y="2669765"/>
            <a:ext cx="2459102" cy="10419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Losange 80"/>
          <p:cNvSpPr/>
          <p:nvPr/>
        </p:nvSpPr>
        <p:spPr>
          <a:xfrm>
            <a:off x="3148620" y="169185"/>
            <a:ext cx="2451685" cy="101105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Losange 81"/>
          <p:cNvSpPr/>
          <p:nvPr/>
        </p:nvSpPr>
        <p:spPr>
          <a:xfrm>
            <a:off x="7263815" y="155715"/>
            <a:ext cx="2459102" cy="10419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36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82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13</cp:revision>
  <dcterms:created xsi:type="dcterms:W3CDTF">2021-07-12T14:16:11Z</dcterms:created>
  <dcterms:modified xsi:type="dcterms:W3CDTF">2021-07-13T07:23:49Z</dcterms:modified>
</cp:coreProperties>
</file>