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77" r:id="rId5"/>
    <p:sldId id="280" r:id="rId6"/>
    <p:sldId id="281" r:id="rId7"/>
    <p:sldId id="266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4" r:id="rId16"/>
    <p:sldId id="279" r:id="rId17"/>
    <p:sldId id="275" r:id="rId18"/>
    <p:sldId id="276" r:id="rId1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1ABD-CB48-4613-778F-484F15A8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5A49-AC58-DE48-88B1-C7DE28CAA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66D2-5E91-C3B8-69AA-84544A1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8CC0-4C11-382E-C364-2C1930B7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FE6-6058-34AD-CB26-854F9A2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9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C00-892F-6C90-B997-A0E4AB2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F708F-6E26-BB3D-F4A4-5EF081738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A6BD-F985-91E6-FE1A-3890CF0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7148-FB88-807F-1C66-0082907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9BAD-0E0A-2921-CB2B-961A4059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54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4C6A6-9664-9D25-EF4F-0E1CD6922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B6450-4065-1518-DD53-6F8997F6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1DB9-D409-9004-1B04-6EC92F5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801-2C9A-63BD-3595-CEC87A42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D054-D3B0-026C-C75A-9CE7F07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6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33FC-AB92-CBE8-42D5-AB40FB2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B6E6-3D44-8245-C58B-9F4472C6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0B33-88EB-2152-6B81-92D3817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A5CF-CA26-C649-2226-95CC625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3C44-9FA3-9CCE-D5AE-0A364608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01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772-FF8B-A7EB-AC64-07632D2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EDFA-1E82-9404-212F-2D070087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9F3A-570C-5EBE-F536-CEF6EA8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F8FF-79D8-E513-C765-4E1B5B2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2AC8-FAB9-0374-8C16-9111C21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19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101-7976-2F78-A394-DD2BDF27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7E-242D-341B-F928-5C54DFB5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3100-56DD-51F2-6AD9-4BBA07F0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179A-3DEC-17AE-EB44-A79BFB0E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68531-4FF9-EBD7-D9E5-A6D242F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7D9D-ED25-6BC4-E2BE-DAF86264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1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EC85-A514-F90E-9011-C6223E7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6207-B842-F17A-85B5-637FBB62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C1C4-A917-62C8-4FBF-910B7218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5AF8-FE64-3F0B-F112-CC86CBB7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BF35C-2A86-F4D3-878C-6D833F81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DE4-85E4-42BE-84D6-42B19EB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10E10-983A-C3F0-4A81-2DEF65A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EC468-A7CF-5298-8FBF-AE0FF93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6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FD8-FE78-3A01-D76F-58416F5F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75582-ACE8-043E-FDD2-43DF07E4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3C61-3E12-5FDA-B199-CCC62D40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F0A0-1113-0739-FF2E-D95DA8C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17C8-1A08-60B6-0EA5-5A20BC57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11C07-D05C-6381-E55D-CAE939B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55AB-0519-8948-FFA1-24EC23C1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39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E5-65BF-8843-E083-63335F5B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8966-8EC9-191C-FD7A-D83CB75B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207F-B92E-E8C1-1D63-9957B8A8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ABB0-FBB7-6A6B-F011-2C09D9A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A503-54E5-CA0B-D42F-2FB8FAD4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C468-8795-CE21-DFDF-48722A7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2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53F6-E6F5-3149-2871-455B64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9565-D9DC-3440-0D9E-A0FBAD7F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C0AF-311A-ED8C-6795-976A9FAF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471B-C80E-5DEF-5637-9AC21E73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2C6E-667D-9304-AF9E-7499CE32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402-C825-AEBB-096D-AEB7FC5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8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C9053-83A4-60F8-B200-3DF0C40E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A2D9-BA56-C5D5-C73A-9E26866C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29CB-73FA-5367-30D0-BF46C36C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435B9-0E12-0B4F-AEAD-4257853CAF9C}" type="datetimeFigureOut">
              <a:rPr lang="es-ES_tradnl" smtClean="0"/>
              <a:t>11/12/2024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D682-8B66-DA0D-7BDA-6DF093A4B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A718-ECE6-A345-2E33-DCDDA5F9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E3C01-73D7-3748-9324-A147AC9D30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5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5FC-D7EF-D9C1-0E35-237F46B08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L&amp;D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24D7-7F70-F44F-52FA-1FA466DEB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600" dirty="0"/>
              <a:t>Pick, Pack and </a:t>
            </a:r>
            <a:r>
              <a:rPr lang="es-ES_tradnl" sz="3600" dirty="0" err="1"/>
              <a:t>Dispatch</a:t>
            </a:r>
            <a:endParaRPr lang="es-ES_tradnl" sz="3600" dirty="0"/>
          </a:p>
          <a:p>
            <a:r>
              <a:rPr lang="es-ES_tradnl" dirty="0"/>
              <a:t>Traspaleo</a:t>
            </a:r>
          </a:p>
        </p:txBody>
      </p:sp>
    </p:spTree>
    <p:extLst>
      <p:ext uri="{BB962C8B-B14F-4D97-AF65-F5344CB8AC3E}">
        <p14:creationId xmlns:p14="http://schemas.microsoft.com/office/powerpoint/2010/main" val="58717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38C28-EA02-1A2E-7515-4BE2A070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89D6-3F2E-4D07-7F4B-1D73C7C7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Fin de Traspaleo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B274-2BE8-ADA3-3AD7-76B38ABD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Al llegar al Fin del Traspaleo, la información del traspaleo es enviada al </a:t>
            </a:r>
            <a:r>
              <a:rPr lang="es-ES_tradnl" sz="2800" i="1" dirty="0" err="1"/>
              <a:t>backend</a:t>
            </a:r>
            <a:r>
              <a:rPr lang="es-ES_tradnl" dirty="0"/>
              <a:t>.</a:t>
            </a:r>
          </a:p>
          <a:p>
            <a:r>
              <a:rPr lang="es-ES_tradnl" dirty="0"/>
              <a:t>En el </a:t>
            </a:r>
            <a:r>
              <a:rPr lang="es-ES_tradnl" sz="2800" i="1" dirty="0" err="1"/>
              <a:t>backend</a:t>
            </a:r>
            <a:r>
              <a:rPr lang="es-ES_tradnl" dirty="0"/>
              <a:t> se realiza el traspaleo de los Bultos y Contenedores del Transporte Origen al Transporte Destino.</a:t>
            </a:r>
          </a:p>
          <a:p>
            <a:r>
              <a:rPr lang="es-ES_tradnl" dirty="0"/>
              <a:t>En el Transporte Origen se coloca el estado ’10’ (liberado) para que el Transporte Origen quede liberado.</a:t>
            </a:r>
          </a:p>
          <a:p>
            <a:r>
              <a:rPr lang="es-ES_tradnl" dirty="0"/>
              <a:t>En el Transporte Destino se coloca el estado ’05’ (estacionando) para indicar que el Transporte Destino puede ser estacionado en alguna de las posiciones del </a:t>
            </a:r>
            <a:r>
              <a:rPr lang="es-ES_tradnl" dirty="0" err="1"/>
              <a:t>Sorter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4F27-905F-3AAE-92B4-0A746350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0" cy="47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2AD2-62D7-2E76-1B02-6EF9E4E9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F87-A036-43B2-630C-3742817C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Estacionar 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7390-0EE7-F562-DB47-20BB9C2C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Cuando el Transporte Destino se llena, es necesario estacionarlo en alguna posición del </a:t>
            </a:r>
            <a:r>
              <a:rPr lang="es-ES_tradnl" dirty="0" err="1"/>
              <a:t>Sorter</a:t>
            </a:r>
            <a:r>
              <a:rPr lang="es-ES_tradnl" dirty="0"/>
              <a:t>.</a:t>
            </a:r>
          </a:p>
          <a:p>
            <a:r>
              <a:rPr lang="es-ES_tradnl" dirty="0"/>
              <a:t>Para estacionarlo, se inicia otro ciclo de traspaleo pero en esta ocasión en el Trasporte Origen se escanea el transporte que se va a estacionar.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869E2-DB13-9077-AA71-B6AA588A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2"/>
            <a:ext cx="2699310" cy="47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8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1CB31-3044-641E-B07A-5EC94413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DD31-F3A4-146F-A3FF-D6AE7DCC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Estacionar 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A433-8DF0-20CA-0784-8E43D548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Al detectar que se trata de un Transporte con el estado ‘30’ (para traspaleo), se da la opción para estacionar el Transporte.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FD8C-B10E-8F94-CFE7-5951104F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2"/>
            <a:ext cx="2699309" cy="47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A0F4-925D-5631-70AD-CDD30D96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59A9-E037-995B-182A-7DBEF995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Estacionar 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58AA-84F1-5DDD-FF36-BB3102CE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>
            <a:normAutofit/>
          </a:bodyPr>
          <a:lstStyle/>
          <a:p>
            <a:r>
              <a:rPr lang="es-ES_tradnl" dirty="0"/>
              <a:t>Para estacionar el Transporte Destino, se escanea la posición del </a:t>
            </a:r>
            <a:r>
              <a:rPr lang="es-ES_tradnl" dirty="0" err="1"/>
              <a:t>Sorter</a:t>
            </a:r>
            <a:r>
              <a:rPr lang="es-ES_tradnl" dirty="0"/>
              <a:t> en donde se deja el Transporte Destino.</a:t>
            </a:r>
          </a:p>
          <a:p>
            <a:r>
              <a:rPr lang="es-ES_tradnl" dirty="0"/>
              <a:t>Al final se confirma que el Transporte Destino a sido estacionado.</a:t>
            </a:r>
          </a:p>
          <a:p>
            <a:r>
              <a:rPr lang="es-ES_tradnl" dirty="0"/>
              <a:t>En el </a:t>
            </a:r>
            <a:r>
              <a:rPr lang="es-ES_tradnl" sz="2600" i="1" dirty="0" err="1"/>
              <a:t>backend</a:t>
            </a:r>
            <a:r>
              <a:rPr lang="es-ES_tradnl" dirty="0"/>
              <a:t> se actualiza el registro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TransporteSurtido</a:t>
            </a:r>
            <a:r>
              <a:rPr lang="es-ES_tradnl" dirty="0"/>
              <a:t>. Se coloca el horario de estacionado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fechaestacionado</a:t>
            </a:r>
            <a:r>
              <a:rPr lang="es-ES_tradnl" dirty="0"/>
              <a:t>. Se coloca el estado de ‘06’ (</a:t>
            </a:r>
            <a:r>
              <a:rPr lang="es-ES_tradnl" dirty="0" err="1"/>
              <a:t>sorter</a:t>
            </a:r>
            <a:r>
              <a:rPr lang="es-ES_tradnl" dirty="0"/>
              <a:t>).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AE9D-9093-0EC2-552C-E4E65C0D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3"/>
            <a:ext cx="2699309" cy="47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1EE9-9F93-DADB-4D3C-3701E911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2B46-E896-902D-8088-3531722B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Estacionar 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2412-03C0-5DAD-EF27-D867BD68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Con esto termina el Traspaleo del Transporte Destino.</a:t>
            </a:r>
          </a:p>
          <a:p>
            <a:r>
              <a:rPr lang="es-ES_tradnl" dirty="0"/>
              <a:t>Se puede continuar con otro ciclo </a:t>
            </a:r>
            <a:r>
              <a:rPr lang="es-ES_tradnl"/>
              <a:t>de Traspaleo.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6E21-6A35-E99D-30FA-94EE9A6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3"/>
            <a:ext cx="2699308" cy="47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52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9DE7-74CC-E900-BE32-B0F0A201E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0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544C3-044C-F722-3575-B110F2AD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0C7865-C9C7-E6E8-9CCE-2EC0AEDED45A}"/>
              </a:ext>
            </a:extLst>
          </p:cNvPr>
          <p:cNvGrpSpPr/>
          <p:nvPr/>
        </p:nvGrpSpPr>
        <p:grpSpPr>
          <a:xfrm>
            <a:off x="493986" y="704196"/>
            <a:ext cx="2735534" cy="5548589"/>
            <a:chOff x="599089" y="1072055"/>
            <a:chExt cx="2735534" cy="55485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5D4CAE-AF67-F772-894C-9F58D581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C03C9A-B29E-5B16-F63A-95DAF6794BBF}"/>
                </a:ext>
              </a:extLst>
            </p:cNvPr>
            <p:cNvSpPr txBox="1"/>
            <p:nvPr/>
          </p:nvSpPr>
          <p:spPr>
            <a:xfrm>
              <a:off x="599089" y="1618597"/>
              <a:ext cx="13184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Abre Transporte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09990-DC91-A0ED-03A0-86EA31B6A182}"/>
                </a:ext>
              </a:extLst>
            </p:cNvPr>
            <p:cNvSpPr txBox="1"/>
            <p:nvPr/>
          </p:nvSpPr>
          <p:spPr>
            <a:xfrm>
              <a:off x="793529" y="1939160"/>
              <a:ext cx="2309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Transporte:</a:t>
              </a:r>
              <a:r>
                <a:rPr lang="es-ES_tradnl" sz="1200" dirty="0">
                  <a:solidFill>
                    <a:srgbClr val="FF0000"/>
                  </a:solidFill>
                </a:rPr>
                <a:t> ___________________</a:t>
              </a:r>
            </a:p>
          </p:txBody>
        </p:sp>
        <p:pic>
          <p:nvPicPr>
            <p:cNvPr id="6" name="Picture 5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4762D1D3-AD54-FA6C-9C88-A9B85437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11" y="2373814"/>
              <a:ext cx="2590725" cy="3312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765C5-717D-3604-149B-F8DC4C6A44BD}"/>
              </a:ext>
            </a:extLst>
          </p:cNvPr>
          <p:cNvGrpSpPr/>
          <p:nvPr/>
        </p:nvGrpSpPr>
        <p:grpSpPr>
          <a:xfrm>
            <a:off x="3360466" y="704196"/>
            <a:ext cx="2735534" cy="5548589"/>
            <a:chOff x="599089" y="1072055"/>
            <a:chExt cx="2735534" cy="554858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3C9C09-96E5-9EC3-D02E-B6A03D49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18D5A4-2FE6-5617-F739-7C59DADEAE5C}"/>
                </a:ext>
              </a:extLst>
            </p:cNvPr>
            <p:cNvSpPr txBox="1"/>
            <p:nvPr/>
          </p:nvSpPr>
          <p:spPr>
            <a:xfrm>
              <a:off x="599089" y="1618597"/>
              <a:ext cx="1277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Asigna Pedidos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93B9A60-B0D7-BA7F-6646-B0D66F2C3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79413" y="2016465"/>
              <a:ext cx="2590720" cy="3312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ACA88C-8359-D1DE-ADB2-383FE34429D1}"/>
                </a:ext>
              </a:extLst>
            </p:cNvPr>
            <p:cNvSpPr txBox="1"/>
            <p:nvPr/>
          </p:nvSpPr>
          <p:spPr>
            <a:xfrm>
              <a:off x="756745" y="2044264"/>
              <a:ext cx="243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>
                  <a:solidFill>
                    <a:schemeClr val="bg1"/>
                  </a:solidFill>
                </a:rPr>
                <a:t>Asignar Pedidos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95B5A4F-BE37-D911-BAF2-59D4C515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3166" y="704195"/>
            <a:ext cx="2699314" cy="55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E1B1-1539-24AA-8998-733455A2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37EB76-D12F-35BB-8C2D-2A8B7C858F8A}"/>
              </a:ext>
            </a:extLst>
          </p:cNvPr>
          <p:cNvGrpSpPr/>
          <p:nvPr/>
        </p:nvGrpSpPr>
        <p:grpSpPr>
          <a:xfrm>
            <a:off x="3412136" y="704196"/>
            <a:ext cx="2740788" cy="5548589"/>
            <a:chOff x="593835" y="1072055"/>
            <a:chExt cx="2740788" cy="5548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5D1028-3C82-DBAE-3CBE-E2E7D2F53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BC9666-29C3-0CA9-A777-A0F985DB1067}"/>
                </a:ext>
              </a:extLst>
            </p:cNvPr>
            <p:cNvGrpSpPr/>
            <p:nvPr/>
          </p:nvGrpSpPr>
          <p:grpSpPr>
            <a:xfrm>
              <a:off x="599089" y="1618597"/>
              <a:ext cx="2661104" cy="838930"/>
              <a:chOff x="599089" y="1618597"/>
              <a:chExt cx="2661104" cy="8389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ED07B-12CA-5966-A0F1-9764AA83EBCB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AB6B76-B703-F339-F275-7C44CB53CD23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50847D-309B-5A7F-ED62-53939DE5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D3F1D6-6C58-5313-D24B-4DDDBC7C5D8B}"/>
                </a:ext>
              </a:extLst>
            </p:cNvPr>
            <p:cNvGrpSpPr/>
            <p:nvPr/>
          </p:nvGrpSpPr>
          <p:grpSpPr>
            <a:xfrm>
              <a:off x="593839" y="2485698"/>
              <a:ext cx="2661104" cy="838930"/>
              <a:chOff x="599089" y="1618597"/>
              <a:chExt cx="2661104" cy="83893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C9EC1E-B836-CAD2-F6A9-BD677863D104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834046-7AF7-5DF6-4485-3C99DE393323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52EC5F8-FD93-7C60-2C1F-3E01921BB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813D0E-466F-7855-FA5F-841EF2B5FB23}"/>
                </a:ext>
              </a:extLst>
            </p:cNvPr>
            <p:cNvGrpSpPr/>
            <p:nvPr/>
          </p:nvGrpSpPr>
          <p:grpSpPr>
            <a:xfrm>
              <a:off x="593835" y="3368560"/>
              <a:ext cx="2661104" cy="838930"/>
              <a:chOff x="599089" y="1618597"/>
              <a:chExt cx="2661104" cy="83893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19D66D-1B6E-11E4-CB59-D96773A5636D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89EC84-64C7-B5E6-EADE-BE6441293A82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9F22E58-C510-AC36-119C-56A1D6936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6D0AB7-CD25-2106-04A1-A7AA6CCAA31A}"/>
                </a:ext>
              </a:extLst>
            </p:cNvPr>
            <p:cNvGrpSpPr/>
            <p:nvPr/>
          </p:nvGrpSpPr>
          <p:grpSpPr>
            <a:xfrm>
              <a:off x="604349" y="4482655"/>
              <a:ext cx="2661104" cy="838930"/>
              <a:chOff x="599089" y="1618597"/>
              <a:chExt cx="2661104" cy="83893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0A038E-B4E4-2534-878D-2563A1B0DDA1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89995F-3501-E3B2-9353-3F7790E7C731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6D22BAA-D512-48E5-0128-2F3EC101C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072F0-3410-B22B-989A-EC04A8B2541E}"/>
                </a:ext>
              </a:extLst>
            </p:cNvPr>
            <p:cNvSpPr txBox="1"/>
            <p:nvPr/>
          </p:nvSpPr>
          <p:spPr>
            <a:xfrm>
              <a:off x="698939" y="4225158"/>
              <a:ext cx="4046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...     </a:t>
              </a:r>
            </a:p>
          </p:txBody>
        </p:sp>
        <p:pic>
          <p:nvPicPr>
            <p:cNvPr id="14" name="Picture 13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9954CB57-62B1-CD24-75D6-51F34EE6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11" y="5474354"/>
              <a:ext cx="2590725" cy="331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026AA-FC38-C189-746B-B78421924E0C}"/>
              </a:ext>
            </a:extLst>
          </p:cNvPr>
          <p:cNvGrpSpPr/>
          <p:nvPr/>
        </p:nvGrpSpPr>
        <p:grpSpPr>
          <a:xfrm>
            <a:off x="6335540" y="704196"/>
            <a:ext cx="2740788" cy="5548589"/>
            <a:chOff x="593835" y="1072055"/>
            <a:chExt cx="2740788" cy="554858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7F009B-6D71-708A-0357-A3346F64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5309" y="1072055"/>
              <a:ext cx="2699314" cy="554858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7B643C-27E7-F8C5-577E-AACDBB65476D}"/>
                </a:ext>
              </a:extLst>
            </p:cNvPr>
            <p:cNvGrpSpPr/>
            <p:nvPr/>
          </p:nvGrpSpPr>
          <p:grpSpPr>
            <a:xfrm>
              <a:off x="599089" y="1618597"/>
              <a:ext cx="2661104" cy="838930"/>
              <a:chOff x="599089" y="1618597"/>
              <a:chExt cx="2661104" cy="8389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9A7FE5-7F4B-92AC-6E13-3744D23AC576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CB1B22-A6F9-16DC-F333-048004E33046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A251F19-91A3-E7FE-861C-79CF236B9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AF16E4-00B5-C74C-E0C3-892B1EB4E6FB}"/>
                </a:ext>
              </a:extLst>
            </p:cNvPr>
            <p:cNvGrpSpPr/>
            <p:nvPr/>
          </p:nvGrpSpPr>
          <p:grpSpPr>
            <a:xfrm>
              <a:off x="593839" y="2485698"/>
              <a:ext cx="2661104" cy="838930"/>
              <a:chOff x="599089" y="1618597"/>
              <a:chExt cx="2661104" cy="8389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E5B99-97CB-4881-057E-3ED6665297AB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EBDCFB-7218-34D0-94CD-6FFC208A03DC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A99B9B8-E2B6-75BB-F04D-10B1ABEE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3BB89E-9F39-3BE9-94A0-A23E191DAA54}"/>
                </a:ext>
              </a:extLst>
            </p:cNvPr>
            <p:cNvGrpSpPr/>
            <p:nvPr/>
          </p:nvGrpSpPr>
          <p:grpSpPr>
            <a:xfrm>
              <a:off x="593835" y="3368560"/>
              <a:ext cx="2661104" cy="838930"/>
              <a:chOff x="599089" y="1618597"/>
              <a:chExt cx="2661104" cy="83893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B734E9-197D-BF5E-7309-51F5331EFD25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24C693-D4CA-AD43-509B-D09168907034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FD78982-7349-D076-FBAF-6BF61B3AA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C472A3-8ADA-1D89-B11B-D5B861635A32}"/>
                </a:ext>
              </a:extLst>
            </p:cNvPr>
            <p:cNvGrpSpPr/>
            <p:nvPr/>
          </p:nvGrpSpPr>
          <p:grpSpPr>
            <a:xfrm>
              <a:off x="604349" y="4482655"/>
              <a:ext cx="2661104" cy="838930"/>
              <a:chOff x="599089" y="1618597"/>
              <a:chExt cx="2661104" cy="83893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61D723-0C88-0A9A-8CBC-B65C3529B68D}"/>
                  </a:ext>
                </a:extLst>
              </p:cNvPr>
              <p:cNvSpPr txBox="1"/>
              <p:nvPr/>
            </p:nvSpPr>
            <p:spPr>
              <a:xfrm>
                <a:off x="599089" y="1618597"/>
                <a:ext cx="8035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300" dirty="0">
                    <a:solidFill>
                      <a:srgbClr val="FF0000"/>
                    </a:solidFill>
                  </a:rPr>
                  <a:t>Pedido 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D7F38F6-713E-7331-33B5-4AFB2F55949F}"/>
                  </a:ext>
                </a:extLst>
              </p:cNvPr>
              <p:cNvSpPr/>
              <p:nvPr/>
            </p:nvSpPr>
            <p:spPr>
              <a:xfrm>
                <a:off x="704193" y="1910985"/>
                <a:ext cx="2556000" cy="54654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0E468F2-02F7-AC47-9E44-25D30AF4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927" y="21527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C8CD35-7F41-2E99-235B-86F3F1DB2F18}"/>
                </a:ext>
              </a:extLst>
            </p:cNvPr>
            <p:cNvSpPr txBox="1"/>
            <p:nvPr/>
          </p:nvSpPr>
          <p:spPr>
            <a:xfrm>
              <a:off x="698939" y="4225158"/>
              <a:ext cx="4046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300" dirty="0">
                  <a:solidFill>
                    <a:srgbClr val="FF0000"/>
                  </a:solidFill>
                </a:rPr>
                <a:t>...  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5D5ED8-87F0-2909-5FFE-A05EAC35E383}"/>
                </a:ext>
              </a:extLst>
            </p:cNvPr>
            <p:cNvSpPr txBox="1"/>
            <p:nvPr/>
          </p:nvSpPr>
          <p:spPr>
            <a:xfrm>
              <a:off x="698939" y="2264978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dirty="0"/>
                <a:t>Contenedor:</a:t>
              </a:r>
              <a:r>
                <a:rPr lang="es-ES_tradnl" sz="900" dirty="0">
                  <a:solidFill>
                    <a:srgbClr val="FF0000"/>
                  </a:solidFill>
                </a:rPr>
                <a:t> CONT0000001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20E2B7-BE37-8F50-4977-07C21B33F5DB}"/>
                </a:ext>
              </a:extLst>
            </p:cNvPr>
            <p:cNvSpPr txBox="1"/>
            <p:nvPr/>
          </p:nvSpPr>
          <p:spPr>
            <a:xfrm>
              <a:off x="704195" y="3132081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dirty="0"/>
                <a:t>Contenedor:</a:t>
              </a:r>
              <a:r>
                <a:rPr lang="es-ES_tradnl" sz="900" dirty="0">
                  <a:solidFill>
                    <a:srgbClr val="FF0000"/>
                  </a:solidFill>
                </a:rPr>
                <a:t> CONT0001001</a:t>
              </a:r>
            </a:p>
          </p:txBody>
        </p:sp>
        <p:pic>
          <p:nvPicPr>
            <p:cNvPr id="36" name="Picture 35" descr="A blue and white rectangles&#10;&#10;Description automatically generated">
              <a:extLst>
                <a:ext uri="{FF2B5EF4-FFF2-40B4-BE49-F238E27FC236}">
                  <a16:creationId xmlns:a16="http://schemas.microsoft.com/office/drawing/2014/main" id="{DD1B3289-B922-F03C-D7B4-6D1D8F65C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11" y="5474354"/>
              <a:ext cx="2590725" cy="33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7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43EC-25F1-94CF-004E-9942C164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040C-8D05-0FE4-227E-91FCA6F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Valida Bloque Inventario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0621-EF98-5EF1-BC40-88807D45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9" y="1072053"/>
            <a:ext cx="8145516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fragment</a:t>
            </a:r>
            <a:r>
              <a:rPr lang="es-ES_tradnl" dirty="0"/>
              <a:t> de Confirmar Bloque.</a:t>
            </a:r>
          </a:p>
          <a:p>
            <a:r>
              <a:rPr lang="es-ES_tradnl" dirty="0"/>
              <a:t>Confirma el Bloque de Inventario.</a:t>
            </a:r>
          </a:p>
          <a:p>
            <a:r>
              <a:rPr lang="es-ES_tradnl" dirty="0"/>
              <a:t>Si ya lo confirmo, continua con el siguiente </a:t>
            </a:r>
            <a:r>
              <a:rPr lang="es-ES_tradnl" i="1" dirty="0" err="1"/>
              <a:t>fragment</a:t>
            </a:r>
            <a:r>
              <a:rPr lang="es-ES_tradnl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49418-BFE0-CAB0-01DE-805EC629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59"/>
            <a:ext cx="2699314" cy="47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98FC-0E2F-847D-9554-F1BD07A8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7FA-4D08-7767-D8ED-67A93F70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Transporte Origen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A704-08E3-2D5C-6D7E-D98D1E36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fragment</a:t>
            </a:r>
            <a:r>
              <a:rPr lang="es-ES_tradnl" dirty="0"/>
              <a:t> de Traspaleo.</a:t>
            </a:r>
          </a:p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Transporte Origen.</a:t>
            </a:r>
          </a:p>
          <a:p>
            <a:r>
              <a:rPr lang="es-ES_tradnl" dirty="0"/>
              <a:t>Si ya está el Transporte Origen abierto, muestra los datos del Transporte.</a:t>
            </a:r>
          </a:p>
          <a:p>
            <a:r>
              <a:rPr lang="es-ES_tradnl" dirty="0"/>
              <a:t>Busca el Transporte que debe de traspalearse y lo abre.</a:t>
            </a:r>
          </a:p>
          <a:p>
            <a:r>
              <a:rPr lang="es-ES_tradnl" dirty="0"/>
              <a:t>En el </a:t>
            </a:r>
            <a:r>
              <a:rPr lang="es-ES_tradnl" sz="2600" i="1" dirty="0" err="1"/>
              <a:t>backend</a:t>
            </a:r>
            <a:r>
              <a:rPr lang="es-ES_tradnl" dirty="0"/>
              <a:t> se actualiza el registro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TransporteSurtido</a:t>
            </a:r>
            <a:r>
              <a:rPr lang="es-ES_tradnl" dirty="0"/>
              <a:t>. Se coloca el horario de apertura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fechainiciotraspaleo</a:t>
            </a:r>
            <a:r>
              <a:rPr lang="es-ES_tradnl" dirty="0"/>
              <a:t>. Se coloca el estado de ‘20’ (traspaleando).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7ED97-9D0D-4CD3-B3E9-EEC8082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0"/>
            <a:ext cx="2699313" cy="4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9038E-5E25-234F-F873-E0578EE9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2AE-2A73-1754-71F7-AF9483F3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Cancela Transporte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3C47-8E0A-BDD0-E123-6202EA2E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El Transporte se puede cancelar (clic en el botón cancelar).</a:t>
            </a:r>
          </a:p>
          <a:p>
            <a:r>
              <a:rPr lang="es-ES_tradnl" dirty="0"/>
              <a:t>Al cancelar en el </a:t>
            </a:r>
            <a:r>
              <a:rPr lang="es-ES_tradnl" sz="2600" i="1" dirty="0" err="1"/>
              <a:t>backend</a:t>
            </a:r>
            <a:r>
              <a:rPr lang="es-ES_tradnl" dirty="0"/>
              <a:t> se coloca el horario de cancelación de traspaleo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fechacancelaciontraspaleo</a:t>
            </a:r>
            <a:r>
              <a:rPr lang="es-ES_tradnl" dirty="0"/>
              <a:t>. Y se regresa el estado de ‘04’ (traspaleo).</a:t>
            </a:r>
            <a:endParaRPr lang="es-ES_tradnl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389B8-A11C-4918-21FC-243EDB4F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2" cy="47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13971-01D1-C4BA-B5B9-A0BB87D5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A95-AE8B-2BCF-13F2-21460A52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DA5C-4031-16A9-C8B2-5E9D7FFA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Transporte Destino.</a:t>
            </a:r>
          </a:p>
          <a:p>
            <a:r>
              <a:rPr lang="es-ES_tradnl" dirty="0"/>
              <a:t>Si ya está el Transporte Destino abierto muestra los datos del Transporte.</a:t>
            </a:r>
          </a:p>
          <a:p>
            <a:r>
              <a:rPr lang="es-ES_tradnl" dirty="0"/>
              <a:t>Busca el Transporte a donde se va a Traspalear y lo abre.</a:t>
            </a:r>
          </a:p>
          <a:p>
            <a:r>
              <a:rPr lang="es-ES_tradnl" dirty="0"/>
              <a:t>En el </a:t>
            </a:r>
            <a:r>
              <a:rPr lang="es-ES_tradnl" sz="2600" i="1" dirty="0" err="1"/>
              <a:t>backend</a:t>
            </a:r>
            <a:r>
              <a:rPr lang="es-ES_tradnl" dirty="0"/>
              <a:t> se actualiza el registro de </a:t>
            </a:r>
            <a:r>
              <a:rPr lang="es-ES_trad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TransporteSurtido</a:t>
            </a:r>
            <a:r>
              <a:rPr lang="es-ES_tradnl" dirty="0"/>
              <a:t>. Se coloca el estado de ‘30’ (para traspaleo).</a:t>
            </a:r>
          </a:p>
          <a:p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64E43-4F35-98EE-CEDF-8C23EC3E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0"/>
            <a:ext cx="2699312" cy="4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1F18-90EF-F4AA-0EFA-D4145E26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7B4-95EC-3F18-B971-C39E746C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Transporte Destino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6372-8A53-C67C-1908-77B9769F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Se valida que el Transporte Destino a donde se va a Traspalear sea de la misma Ruta del Transporte Origen.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079C7-F570-8E22-366D-53D212C8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2" cy="47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3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81D4-22FA-6AA5-3AAC-0C3D983C3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E13-5818-4219-4E22-6E046E54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87BA-30D0-E168-C49E-3CCEBD63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Después de confirmar el Trasporte Destino se presentan los Contenedores para traspaleo.</a:t>
            </a:r>
          </a:p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Contenedores.</a:t>
            </a:r>
          </a:p>
          <a:p>
            <a:r>
              <a:rPr lang="es-ES_tradnl" dirty="0"/>
              <a:t>Se presentan todos los Contenedores del Transporte Origen.</a:t>
            </a:r>
          </a:p>
          <a:p>
            <a:r>
              <a:rPr lang="es-ES_tradnl" dirty="0"/>
              <a:t>Se debe de escanear el código de cada uno de los Contenedores para iniciar el Traspaleo de los Bultos.</a:t>
            </a:r>
          </a:p>
          <a:p>
            <a:r>
              <a:rPr lang="es-ES_tradnl" dirty="0"/>
              <a:t>Este proceso se debe de repetir para todos los Contenedores del Transporte Origen.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74FE5-D616-4414-EA12-F9E46D43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2" cy="47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B6145-9F67-5245-7E10-B8EBB2A0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92F7-5083-91AC-0421-7BA0A1F1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Bultos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9A67-45C2-B00B-9579-AD101BFF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Muestra el </a:t>
            </a:r>
            <a:r>
              <a:rPr lang="es-ES_tradnl" i="1" dirty="0" err="1"/>
              <a:t>stage</a:t>
            </a:r>
            <a:r>
              <a:rPr lang="es-ES_tradnl" dirty="0"/>
              <a:t> de Bultos.</a:t>
            </a:r>
          </a:p>
          <a:p>
            <a:r>
              <a:rPr lang="es-ES_tradnl" dirty="0"/>
              <a:t>Se presentan todos los Bultos del Contenedor seleccionado del Transporte Origen.</a:t>
            </a:r>
          </a:p>
          <a:p>
            <a:r>
              <a:rPr lang="es-ES_tradnl" dirty="0"/>
              <a:t>Se debe de escanear el código QR del Bulto para realizar el Traspaleo del Bultos.</a:t>
            </a:r>
          </a:p>
          <a:p>
            <a:r>
              <a:rPr lang="es-ES_tradnl" dirty="0"/>
              <a:t>Al escanear el código del Bulto se pregunta por el Contenedor del Transporte Destino a donde se esta traspaleando.</a:t>
            </a:r>
          </a:p>
          <a:p>
            <a:r>
              <a:rPr lang="es-ES_tradnl" dirty="0"/>
              <a:t>Este proceso se debe de realizar para todos los Bultos del Contenedor seleccionado para Traspaleo.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FDEE-571C-BBE3-0799-7ACA811E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1" cy="47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E64E0-C6D6-051F-555E-BE7E27AB4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E425-1520-B828-E398-B5E612A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3" y="123388"/>
            <a:ext cx="10515600" cy="791013"/>
          </a:xfrm>
        </p:spPr>
        <p:txBody>
          <a:bodyPr/>
          <a:lstStyle/>
          <a:p>
            <a:r>
              <a:rPr lang="es-ES_tradnl" dirty="0"/>
              <a:t>Traspaleo, </a:t>
            </a:r>
            <a:r>
              <a:rPr lang="es-ES_tradnl" sz="3200" dirty="0"/>
              <a:t>Fin de Traspaleo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8735-B5DE-36E0-B323-D54AB7EB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538" y="1072053"/>
            <a:ext cx="8292661" cy="5548590"/>
          </a:xfrm>
        </p:spPr>
        <p:txBody>
          <a:bodyPr/>
          <a:lstStyle/>
          <a:p>
            <a:r>
              <a:rPr lang="es-ES_tradnl" dirty="0"/>
              <a:t>Al escanear el Contenedor del Transporte Destino se realiza el Traspaleo del Bulto.</a:t>
            </a:r>
          </a:p>
          <a:p>
            <a:r>
              <a:rPr lang="es-ES_tradnl" dirty="0"/>
              <a:t>Si es el último Bulto del Contenedor se termina de Traspalear el Contenedor.</a:t>
            </a:r>
          </a:p>
          <a:p>
            <a:r>
              <a:rPr lang="es-ES_tradnl" dirty="0"/>
              <a:t>Al terminar de Traspalear el Contenedor se verifica si todos los Contenedores ya fueron traspaleados.</a:t>
            </a:r>
          </a:p>
          <a:p>
            <a:r>
              <a:rPr lang="es-ES_tradnl" dirty="0"/>
              <a:t>En caso de que todos los Contenedores ya fueron Traspaleados, se llega al fin del Traspaleo.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4CB8-23F9-BFA3-5C53-A20D5105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309" y="1446961"/>
            <a:ext cx="2699311" cy="47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737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Office Theme</vt:lpstr>
      <vt:lpstr>L&amp;D 360</vt:lpstr>
      <vt:lpstr>Traspaleo, Valida Bloque Inventario</vt:lpstr>
      <vt:lpstr>Traspaleo, Transporte Origen</vt:lpstr>
      <vt:lpstr>Traspaleo, Cancela Transporte</vt:lpstr>
      <vt:lpstr>Traspaleo, Transporte Destino</vt:lpstr>
      <vt:lpstr>Traspaleo, Transporte Destino</vt:lpstr>
      <vt:lpstr>Traspaleo, Contenedores</vt:lpstr>
      <vt:lpstr>Traspaleo, Bultos</vt:lpstr>
      <vt:lpstr>Traspaleo, Fin de Traspaleo</vt:lpstr>
      <vt:lpstr>Traspaleo, Fin de Traspaleo</vt:lpstr>
      <vt:lpstr>Traspaleo, Estacionar Transporte Destino</vt:lpstr>
      <vt:lpstr>Traspaleo, Estacionar Transporte Destino</vt:lpstr>
      <vt:lpstr>Traspaleo, Estacionar Transporte Destino</vt:lpstr>
      <vt:lpstr>Traspaleo, Estacionar Transporte Destino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Becerra Miranda</dc:creator>
  <cp:lastModifiedBy>Joel Becerra Miranda</cp:lastModifiedBy>
  <cp:revision>37</cp:revision>
  <dcterms:created xsi:type="dcterms:W3CDTF">2024-11-13T16:33:27Z</dcterms:created>
  <dcterms:modified xsi:type="dcterms:W3CDTF">2024-12-12T05:03:05Z</dcterms:modified>
</cp:coreProperties>
</file>