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5"/>
  </p:normalViewPr>
  <p:slideViewPr>
    <p:cSldViewPr snapToGrid="0">
      <p:cViewPr varScale="1">
        <p:scale>
          <a:sx n="136" d="100"/>
          <a:sy n="136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1ABD-CB48-4613-778F-484F15A8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15A49-AC58-DE48-88B1-C7DE28CAA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66D2-5E91-C3B8-69AA-84544A1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8CC0-4C11-382E-C364-2C1930B7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FE6-6058-34AD-CB26-854F9A2F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79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BC00-892F-6C90-B997-A0E4AB2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F708F-6E26-BB3D-F4A4-5EF081738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A6BD-F985-91E6-FE1A-3890CF0F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7148-FB88-807F-1C66-0082907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9BAD-0E0A-2921-CB2B-961A4059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54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4C6A6-9664-9D25-EF4F-0E1CD6922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B6450-4065-1518-DD53-6F8997F6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1DB9-D409-9004-1B04-6EC92F57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801-2C9A-63BD-3595-CEC87A42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D054-D3B0-026C-C75A-9CE7F07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26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33FC-AB92-CBE8-42D5-AB40FB2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B6E6-3D44-8245-C58B-9F4472C6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0B33-88EB-2152-6B81-92D38170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A5CF-CA26-C649-2226-95CC625B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3C44-9FA3-9CCE-D5AE-0A364608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01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772-FF8B-A7EB-AC64-07632D2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EDFA-1E82-9404-212F-2D070087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9F3A-570C-5EBE-F536-CEF6EA85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F8FF-79D8-E513-C765-4E1B5B2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2AC8-FAB9-0374-8C16-9111C21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19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101-7976-2F78-A394-DD2BDF27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7E-242D-341B-F928-5C54DFB5C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13100-56DD-51F2-6AD9-4BBA07F0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179A-3DEC-17AE-EB44-A79BFB0E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68531-4FF9-EBD7-D9E5-A6D242F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7D9D-ED25-6BC4-E2BE-DAF86264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919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EC85-A514-F90E-9011-C6223E7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6207-B842-F17A-85B5-637FBB62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7C1C4-A917-62C8-4FBF-910B7218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55AF8-FE64-3F0B-F112-CC86CBB7B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BF35C-2A86-F4D3-878C-6D833F81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9DE4-85E4-42BE-84D6-42B19EB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10E10-983A-C3F0-4A81-2DEF65A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EC468-A7CF-5298-8FBF-AE0FF93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6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FD8-FE78-3A01-D76F-58416F5F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75582-ACE8-043E-FDD2-43DF07E4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3C61-3E12-5FDA-B199-CCC62D40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F0A0-1113-0739-FF2E-D95DA8C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8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17C8-1A08-60B6-0EA5-5A20BC57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11C07-D05C-6381-E55D-CAE939B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55AB-0519-8948-FFA1-24EC23C1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39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E5-65BF-8843-E083-63335F5B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8966-8EC9-191C-FD7A-D83CB75B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C207F-B92E-E8C1-1D63-9957B8A8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ABB0-FBB7-6A6B-F011-2C09D9A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8A503-54E5-CA0B-D42F-2FB8FAD4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8C468-8795-CE21-DFDF-48722A7F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2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53F6-E6F5-3149-2871-455B64D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09565-D9DC-3440-0D9E-A0FBAD7F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C0AF-311A-ED8C-6795-976A9FAF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471B-C80E-5DEF-5637-9AC21E73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E2C6E-667D-9304-AF9E-7499CE32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402-C825-AEBB-096D-AEB7FC5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8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C9053-83A4-60F8-B200-3DF0C40E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A2D9-BA56-C5D5-C73A-9E26866C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29CB-73FA-5367-30D0-BF46C36C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435B9-0E12-0B4F-AEAD-4257853CAF9C}" type="datetimeFigureOut">
              <a:rPr lang="es-ES_tradnl" smtClean="0"/>
              <a:t>30/11/24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D682-8B66-DA0D-7BDA-6DF093A4B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A718-ECE6-A345-2E33-DCDDA5F9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E3C01-73D7-3748-9324-A147AC9D3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5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5FC-D7EF-D9C1-0E35-237F46B08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L&amp;D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24D7-7F70-F44F-52FA-1FA466DEB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z="3600" dirty="0"/>
              <a:t>Pick, Pack and </a:t>
            </a:r>
            <a:r>
              <a:rPr lang="es-ES_tradnl" sz="3600" dirty="0" err="1"/>
              <a:t>Dispatch</a:t>
            </a:r>
            <a:endParaRPr lang="es-ES_tradnl" sz="3600" dirty="0"/>
          </a:p>
          <a:p>
            <a:r>
              <a:rPr lang="es-ES_tradnl" dirty="0"/>
              <a:t>Modelos de Surtido</a:t>
            </a:r>
          </a:p>
        </p:txBody>
      </p:sp>
    </p:spTree>
    <p:extLst>
      <p:ext uri="{BB962C8B-B14F-4D97-AF65-F5344CB8AC3E}">
        <p14:creationId xmlns:p14="http://schemas.microsoft.com/office/powerpoint/2010/main" val="5871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F1A-409E-48A5-C164-6B76E66F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Insumos de Surtido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02A9-16FB-0405-B678-B40DA04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Tipos de Transporte: Carros, Mandiles, Hieleras, Patines – Tarimas.</a:t>
            </a:r>
          </a:p>
          <a:p>
            <a:r>
              <a:rPr lang="es-ES_tradnl" dirty="0"/>
              <a:t>Tipos de Contenedores: Cajas de Plástico, Mandiles, Hieleras, Corrugados (caja de cartón).</a:t>
            </a:r>
          </a:p>
          <a:p>
            <a:r>
              <a:rPr lang="es-ES_tradnl" dirty="0"/>
              <a:t>Bultos: Bolsas de Plástico, Hielera, Cajas Cerradas.</a:t>
            </a:r>
          </a:p>
        </p:txBody>
      </p:sp>
    </p:spTree>
    <p:extLst>
      <p:ext uri="{BB962C8B-B14F-4D97-AF65-F5344CB8AC3E}">
        <p14:creationId xmlns:p14="http://schemas.microsoft.com/office/powerpoint/2010/main" val="38616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DE87-47B0-1AA1-4098-9F9BC17AD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BFC4-3BFF-A7CC-FBB8-DD93A1D7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Bloques Especializados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E496-2683-3D89-3E5A-935A2808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Controlados.</a:t>
            </a:r>
          </a:p>
          <a:p>
            <a:r>
              <a:rPr lang="es-ES_tradnl" dirty="0"/>
              <a:t>Control de Precios.</a:t>
            </a:r>
          </a:p>
          <a:p>
            <a:r>
              <a:rPr lang="es-ES_tradnl" dirty="0"/>
              <a:t>Refrigerados.</a:t>
            </a:r>
          </a:p>
          <a:p>
            <a:r>
              <a:rPr lang="es-ES_tradnl" dirty="0"/>
              <a:t>FESA.</a:t>
            </a:r>
          </a:p>
        </p:txBody>
      </p:sp>
    </p:spTree>
    <p:extLst>
      <p:ext uri="{BB962C8B-B14F-4D97-AF65-F5344CB8AC3E}">
        <p14:creationId xmlns:p14="http://schemas.microsoft.com/office/powerpoint/2010/main" val="28249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D214-1117-57AA-ACAE-0585A6F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de Surtido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F4C4-B5A3-FD7C-607A-99FEBBF3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Modelo de Surtido Tradicional</a:t>
            </a:r>
          </a:p>
          <a:p>
            <a:pPr lvl="1"/>
            <a:r>
              <a:rPr lang="es-ES_tradnl" dirty="0"/>
              <a:t>Transporte (Carro) – Contenedor (De Plástico) – Bultos (Bolsa de Plástico)</a:t>
            </a:r>
          </a:p>
          <a:p>
            <a:pPr marL="457200" lvl="1" indent="0">
              <a:buNone/>
            </a:pPr>
            <a:r>
              <a:rPr lang="es-ES_tradnl" dirty="0"/>
              <a:t>Se pueden armar Contenedores simples o consolidados.</a:t>
            </a:r>
          </a:p>
          <a:p>
            <a:pPr marL="457200" lvl="1" indent="0">
              <a:buNone/>
            </a:pPr>
            <a:r>
              <a:rPr lang="es-ES_tradnl" dirty="0"/>
              <a:t>Se arma un Contenedor Consolidado cuando se usa el mismo Contenedor para meter varios Pedidos al mismo tiempo.</a:t>
            </a:r>
          </a:p>
          <a:p>
            <a:pPr marL="457200" lvl="1" indent="0">
              <a:buNone/>
            </a:pPr>
            <a:r>
              <a:rPr lang="es-ES_tradnl" dirty="0"/>
              <a:t>El Contenedor simple puede ser cerrado y asegurado con un Cincho de Seguridad.</a:t>
            </a:r>
          </a:p>
        </p:txBody>
      </p:sp>
    </p:spTree>
    <p:extLst>
      <p:ext uri="{BB962C8B-B14F-4D97-AF65-F5344CB8AC3E}">
        <p14:creationId xmlns:p14="http://schemas.microsoft.com/office/powerpoint/2010/main" val="72727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1D1A4-945D-F777-2468-FB78598D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E3A5-1800-82FF-B355-0FCC428F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de Surtido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D745-46EB-A27A-CAF8-B35A2F2E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Modelo de Surtido con Mandil</a:t>
            </a:r>
          </a:p>
          <a:p>
            <a:pPr lvl="1"/>
            <a:r>
              <a:rPr lang="es-ES_tradnl" dirty="0"/>
              <a:t>Transporte (Mandil) – Contenedor – Bulto (Bolsa de Plástico)</a:t>
            </a:r>
          </a:p>
          <a:p>
            <a:pPr marL="457200" lvl="1" indent="0">
              <a:buNone/>
            </a:pPr>
            <a:r>
              <a:rPr lang="es-ES_tradnl" sz="2400" dirty="0"/>
              <a:t>Como el Transporte (Mandil) no es el que llega al </a:t>
            </a:r>
            <a:r>
              <a:rPr lang="es-ES_tradnl" sz="2400" dirty="0" err="1"/>
              <a:t>Sorter</a:t>
            </a:r>
            <a:r>
              <a:rPr lang="es-ES_tradnl" sz="2400" dirty="0"/>
              <a:t> es necesario hacer un Traspaleo de Contenedor, el Transporte - Contenedor que se arma es el que llega al </a:t>
            </a:r>
            <a:r>
              <a:rPr lang="es-ES_tradnl" sz="2400" dirty="0" err="1"/>
              <a:t>Sorter</a:t>
            </a:r>
            <a:r>
              <a:rPr lang="es-ES_tradnl" sz="2400" dirty="0"/>
              <a:t>.</a:t>
            </a:r>
          </a:p>
          <a:p>
            <a:pPr marL="457200" lvl="1" indent="0">
              <a:buNone/>
            </a:pPr>
            <a:r>
              <a:rPr lang="es-ES_tradnl" dirty="0"/>
              <a:t>Puede ser posible también que se abra un Transporte (Carro) para ir guardando el Contenedor consolidado. El Contenedor consolidado que se va armando se cerrará y también se cerrará el Transporte y al final el Transporte llegará al </a:t>
            </a:r>
            <a:r>
              <a:rPr lang="es-ES_tradnl" dirty="0" err="1"/>
              <a:t>Sorter</a:t>
            </a:r>
            <a:r>
              <a:rPr lang="es-ES_tradnl" dirty="0"/>
              <a:t>.</a:t>
            </a:r>
            <a:endParaRPr lang="es-ES_tradnl" sz="2400" dirty="0"/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345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44AB6-C570-8852-733C-A1A13708A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C923-BF81-30A5-4F17-8D6C6A18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de Surtido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23B6-51A6-4DC5-96AB-3A17A32A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Modelo de Surtido Controlados</a:t>
            </a:r>
          </a:p>
          <a:p>
            <a:pPr lvl="1"/>
            <a:r>
              <a:rPr lang="es-ES_tradnl" dirty="0"/>
              <a:t>Transporte (Carro) – Contenedor – Bulto (Bolsa de Plástico)</a:t>
            </a:r>
          </a:p>
          <a:p>
            <a:pPr marL="457200" lvl="1" indent="0">
              <a:buNone/>
            </a:pPr>
            <a:r>
              <a:rPr lang="es-ES_tradnl" sz="2000" dirty="0"/>
              <a:t>Como el Transporte no es el que llegara al </a:t>
            </a:r>
            <a:r>
              <a:rPr lang="es-ES_tradnl" sz="2000" dirty="0" err="1"/>
              <a:t>Sorter</a:t>
            </a:r>
            <a:r>
              <a:rPr lang="es-ES_tradnl" sz="2000" dirty="0"/>
              <a:t> (por restricción de controlados existe la banda transportadora), es necesario hacer un Traspaleo de Bultos a un Transporte - Contenedor, el Transporte - Contenedor que se arma es el que llega al </a:t>
            </a:r>
            <a:r>
              <a:rPr lang="es-ES_tradnl" sz="2000" dirty="0" err="1"/>
              <a:t>Sorter</a:t>
            </a:r>
            <a:r>
              <a:rPr lang="es-ES_tradnl" sz="2000" dirty="0"/>
              <a:t>. </a:t>
            </a:r>
          </a:p>
          <a:p>
            <a:pPr marL="457200" lvl="1" indent="0">
              <a:buNone/>
            </a:pPr>
            <a:r>
              <a:rPr lang="es-ES_tradnl" sz="2000" dirty="0"/>
              <a:t>El Transporte - Contenedor tendrá Bultos de diferentes Clientes. Todos de la misma Ruta.</a:t>
            </a:r>
          </a:p>
          <a:p>
            <a:pPr marL="457200" lvl="1" indent="0">
              <a:buNone/>
            </a:pPr>
            <a:r>
              <a:rPr lang="es-ES_tradnl" sz="2000" dirty="0"/>
              <a:t>El Traspaleo se hace por otra persona distinta al Surtidor (el Surtidor surte en un Transporte y deja en un área de espera), el ‘</a:t>
            </a:r>
            <a:r>
              <a:rPr lang="es-ES_tradnl" sz="2000" dirty="0" err="1"/>
              <a:t>traspaleador</a:t>
            </a:r>
            <a:r>
              <a:rPr lang="es-ES_tradnl" sz="2000" dirty="0"/>
              <a:t>’ toma estos Transportes para Traspalear los Bultos y armar Transportes – Contenedores.</a:t>
            </a:r>
          </a:p>
          <a:p>
            <a:pPr marL="457200" lvl="1" indent="0">
              <a:buNone/>
            </a:pPr>
            <a:r>
              <a:rPr lang="es-ES_tradnl" sz="2000" dirty="0"/>
              <a:t>Estos Transportes - Contenedores son los que viajan en la banda transportadora y son los que llegan al </a:t>
            </a:r>
            <a:r>
              <a:rPr lang="es-ES_tradnl" sz="2000" dirty="0" err="1"/>
              <a:t>Sorter</a:t>
            </a:r>
            <a:r>
              <a:rPr lang="es-ES_tradnl" sz="2000" dirty="0"/>
              <a:t> de Controlados.</a:t>
            </a:r>
          </a:p>
          <a:p>
            <a:pPr marL="457200" lvl="1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54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8C631-FF9F-952E-B886-8D7EC8FF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4C34-17AE-51B3-76BF-20D5DC3D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de Surtido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A994-BE4A-692D-0B6A-C7E7E8E8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Modelo de Surtido Refrigerados</a:t>
            </a:r>
          </a:p>
          <a:p>
            <a:pPr lvl="1"/>
            <a:r>
              <a:rPr lang="es-ES_tradnl" dirty="0"/>
              <a:t>Transporte (Carro) – Contenedor (Hielera) – Bultos (Bolsa o la misma Hielera)</a:t>
            </a:r>
          </a:p>
          <a:p>
            <a:pPr marL="457200" lvl="1" indent="0">
              <a:buNone/>
            </a:pPr>
            <a:r>
              <a:rPr lang="es-ES_tradnl" sz="2000" dirty="0"/>
              <a:t>El Transporte es un Carro, el Contenedor es la Hielera y puede ser que sea Hielera Cerrada lo que implica que la Hielera es Contenedor – Bulto al mismo tiempo.</a:t>
            </a:r>
          </a:p>
          <a:p>
            <a:pPr marL="457200" lvl="1" indent="0">
              <a:buNone/>
            </a:pPr>
            <a:r>
              <a:rPr lang="es-ES_tradnl" sz="2000" dirty="0"/>
              <a:t>Pero también sucede el Traspaleo de Bultos. Se tiene que armar un Transporte – Contenedor más grande que contenga Bultos de diferentes Clientes.</a:t>
            </a:r>
          </a:p>
          <a:p>
            <a:pPr marL="457200" lvl="1" indent="0">
              <a:buNone/>
            </a:pPr>
            <a:r>
              <a:rPr lang="es-ES_tradnl" sz="2000" dirty="0"/>
              <a:t>El Transporte – Contenedor que se arma, es el que finalmente atraviesa la cortina de refrigerados y es el que llega al </a:t>
            </a:r>
            <a:r>
              <a:rPr lang="es-ES_tradnl" sz="2000" dirty="0" err="1"/>
              <a:t>Sorter</a:t>
            </a:r>
            <a:r>
              <a:rPr lang="es-ES_tradnl" sz="2000" dirty="0"/>
              <a:t> de Refrigerados (que es el mismo </a:t>
            </a:r>
            <a:r>
              <a:rPr lang="es-ES_tradnl" sz="2000" dirty="0" err="1"/>
              <a:t>Sorter</a:t>
            </a:r>
            <a:r>
              <a:rPr lang="es-ES_tradnl" sz="2000" dirty="0"/>
              <a:t> de Controlados </a:t>
            </a:r>
            <a:r>
              <a:rPr lang="es-ES_tradnl" sz="1800" dirty="0"/>
              <a:t>(a este </a:t>
            </a:r>
            <a:r>
              <a:rPr lang="es-ES_tradnl" sz="1800" dirty="0" err="1"/>
              <a:t>Sorter</a:t>
            </a:r>
            <a:r>
              <a:rPr lang="es-ES_tradnl" sz="1800" dirty="0"/>
              <a:t> llegan también los Controlados)</a:t>
            </a:r>
            <a:r>
              <a:rPr lang="es-ES_tradnl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079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7F700-E1EA-1870-B0EC-AADFD7892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3A32-B62C-B036-B661-81987154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de Surtido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8391-4BA3-058B-BEE8-1008AE6C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Modelo de Surtido Patín (Caja Cerrada)</a:t>
            </a:r>
          </a:p>
          <a:p>
            <a:pPr lvl="1"/>
            <a:r>
              <a:rPr lang="es-ES_tradnl" dirty="0"/>
              <a:t>Transporte (Tarima) – Contenedor (Tarima) – Bultos (Caja Cerrada)</a:t>
            </a:r>
          </a:p>
          <a:p>
            <a:pPr marL="457200" lvl="1" indent="0">
              <a:buNone/>
            </a:pPr>
            <a:r>
              <a:rPr lang="es-ES_tradnl" sz="2000" dirty="0"/>
              <a:t>El Transporte es la Tarima (se usa el Patín para moverla), el Contenedor es al mismo tiempo la Tarima, los Bultos son las Cajas Cerradas; si el acondicionamiento es el playo (tarima emplayada), se puede generar un solo Bulto (con N cajas), pero si la Caja Cerrada esta suelta, entonces cada Caja Cerrada es un Bulto.</a:t>
            </a:r>
          </a:p>
          <a:p>
            <a:pPr marL="457200" lvl="1" indent="0">
              <a:buNone/>
            </a:pPr>
            <a:r>
              <a:rPr lang="es-ES_tradnl" sz="2000" dirty="0"/>
              <a:t>La Tarima es la que llegará al </a:t>
            </a:r>
            <a:r>
              <a:rPr lang="es-ES_tradnl" sz="2000" dirty="0" err="1"/>
              <a:t>Sorter</a:t>
            </a:r>
            <a:r>
              <a:rPr lang="es-ES_tradnl" sz="2000" dirty="0"/>
              <a:t>.</a:t>
            </a:r>
          </a:p>
          <a:p>
            <a:pPr marL="457200" lvl="1" indent="0">
              <a:buNone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5555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607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L&amp;D 360</vt:lpstr>
      <vt:lpstr>Insumos de Surtido</vt:lpstr>
      <vt:lpstr>Bloques Especializados</vt:lpstr>
      <vt:lpstr>Modelos de Surtido</vt:lpstr>
      <vt:lpstr>Modelos de Surtido</vt:lpstr>
      <vt:lpstr>Modelos de Surtido</vt:lpstr>
      <vt:lpstr>Modelos de Surtido</vt:lpstr>
      <vt:lpstr>Modelos de Surtido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Becerra Miranda</dc:creator>
  <cp:lastModifiedBy>Joel Becerra Miranda</cp:lastModifiedBy>
  <cp:revision>9</cp:revision>
  <dcterms:created xsi:type="dcterms:W3CDTF">2024-11-13T16:33:27Z</dcterms:created>
  <dcterms:modified xsi:type="dcterms:W3CDTF">2024-11-30T15:21:19Z</dcterms:modified>
</cp:coreProperties>
</file>