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4" r:id="rId3"/>
    <p:sldId id="265" r:id="rId4"/>
    <p:sldId id="277" r:id="rId5"/>
    <p:sldId id="266" r:id="rId6"/>
    <p:sldId id="274" r:id="rId7"/>
    <p:sldId id="279" r:id="rId8"/>
    <p:sldId id="275" r:id="rId9"/>
    <p:sldId id="276" r:id="rId10"/>
  </p:sldIdLst>
  <p:sldSz cx="12192000" cy="6858000"/>
  <p:notesSz cx="6858000" cy="9144000"/>
  <p:defaultTextStyle>
    <a:defPPr>
      <a:defRPr lang="en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92" d="100"/>
          <a:sy n="92" d="100"/>
        </p:scale>
        <p:origin x="826" y="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11ABD-CB48-4613-778F-484F15A8AB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D15A49-AC58-DE48-88B1-C7DE28CAAD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3E66D2-5E91-C3B8-69AA-84544A14E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435B9-0E12-0B4F-AEAD-4257853CAF9C}" type="datetimeFigureOut">
              <a:rPr lang="es-ES_tradnl" smtClean="0"/>
              <a:t>05/12/2024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B28CC0-4C11-382E-C364-2C1930B76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81FE6-6058-34AD-CB26-854F9A2FF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E3C01-73D7-3748-9324-A147AC9D3048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27973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6BC00-892F-6C90-B997-A0E4AB222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5F708F-6E26-BB3D-F4A4-5EF081738F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C3A6BD-F985-91E6-FE1A-3890CF0F6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435B9-0E12-0B4F-AEAD-4257853CAF9C}" type="datetimeFigureOut">
              <a:rPr lang="es-ES_tradnl" smtClean="0"/>
              <a:t>05/12/2024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F97148-FB88-807F-1C66-008290780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059BAD-0E0A-2921-CB2B-961A40594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E3C01-73D7-3748-9324-A147AC9D3048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95442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B4C6A6-9664-9D25-EF4F-0E1CD69228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BB6450-4065-1518-DD53-6F8997F6C2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61DB9-D409-9004-1B04-6EC92F57F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435B9-0E12-0B4F-AEAD-4257853CAF9C}" type="datetimeFigureOut">
              <a:rPr lang="es-ES_tradnl" smtClean="0"/>
              <a:t>05/12/2024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9FD801-2C9A-63BD-3595-CEC87A426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B0D054-D3B0-026C-C75A-9CE7F0756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E3C01-73D7-3748-9324-A147AC9D3048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232679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B33FC-AB92-CBE8-42D5-AB40FB27D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AB6E6-3D44-8245-C58B-9F4472C660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10B33-88EB-2152-6B81-92D38170D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435B9-0E12-0B4F-AEAD-4257853CAF9C}" type="datetimeFigureOut">
              <a:rPr lang="es-ES_tradnl" smtClean="0"/>
              <a:t>05/12/2024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D2A5CF-CA26-C649-2226-95CC625B5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4C3C44-9FA3-9CCE-D5AE-0A3646088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E3C01-73D7-3748-9324-A147AC9D3048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320189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7A772-FF8B-A7EB-AC64-07632D223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75EDFA-1E82-9404-212F-2D070087C7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B39F3A-570C-5EBE-F536-CEF6EA855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435B9-0E12-0B4F-AEAD-4257853CAF9C}" type="datetimeFigureOut">
              <a:rPr lang="es-ES_tradnl" smtClean="0"/>
              <a:t>05/12/2024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02F8FF-79D8-E513-C765-4E1B5B2B9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382AC8-FAB9-0374-8C16-9111C219E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E3C01-73D7-3748-9324-A147AC9D3048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71991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09101-7976-2F78-A394-DD2BDF270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5397E-242D-341B-F928-5C54DFB5C5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813100-56DD-51F2-6AD9-4BBA07F073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5D179A-3DEC-17AE-EB44-A79BFB0E9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435B9-0E12-0B4F-AEAD-4257853CAF9C}" type="datetimeFigureOut">
              <a:rPr lang="es-ES_tradnl" smtClean="0"/>
              <a:t>05/12/2024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D68531-4FF9-EBD7-D9E5-A6D242F0B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AF7D9D-ED25-6BC4-E2BE-DAF862641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E3C01-73D7-3748-9324-A147AC9D3048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729197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8EC85-A514-F90E-9011-C6223E7AB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236207-B842-F17A-85B5-637FBB627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E7C1C4-A917-62C8-4FBF-910B7218EF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855AF8-FE64-3F0B-F112-CC86CBB7B0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7BF35C-2A86-F4D3-878C-6D833F81CD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D09DE4-85E4-42BE-84D6-42B19EB04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435B9-0E12-0B4F-AEAD-4257853CAF9C}" type="datetimeFigureOut">
              <a:rPr lang="es-ES_tradnl" smtClean="0"/>
              <a:t>05/12/2024</a:t>
            </a:fld>
            <a:endParaRPr lang="es-ES_trad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C10E10-983A-C3F0-4A81-2DEF65A5A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6EC468-A7CF-5298-8FBF-AE0FF93A2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E3C01-73D7-3748-9324-A147AC9D3048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38677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52FD8-FE78-3A01-D76F-58416F5F2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575582-ACE8-043E-FDD2-43DF07E47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435B9-0E12-0B4F-AEAD-4257853CAF9C}" type="datetimeFigureOut">
              <a:rPr lang="es-ES_tradnl" smtClean="0"/>
              <a:t>05/12/2024</a:t>
            </a:fld>
            <a:endParaRPr lang="es-ES_trad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023C61-3E12-5FDA-B199-CCC62D40A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41F0A0-1113-0739-FF2E-D95DA8CFC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E3C01-73D7-3748-9324-A147AC9D3048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877866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5017C8-1A08-60B6-0EA5-5A20BC578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435B9-0E12-0B4F-AEAD-4257853CAF9C}" type="datetimeFigureOut">
              <a:rPr lang="es-ES_tradnl" smtClean="0"/>
              <a:t>05/12/2024</a:t>
            </a:fld>
            <a:endParaRPr lang="es-ES_trad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311C07-D05C-6381-E55D-CAE939BC6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C555AB-0519-8948-FFA1-24EC23C10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E3C01-73D7-3748-9324-A147AC9D3048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012390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D66E5-65BF-8843-E083-63335F5BA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48966-8EC9-191C-FD7A-D83CB75B9C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BC207F-B92E-E8C1-1D63-9957B8A820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2BABB0-FBB7-6A6B-F011-2C09D9A32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435B9-0E12-0B4F-AEAD-4257853CAF9C}" type="datetimeFigureOut">
              <a:rPr lang="es-ES_tradnl" smtClean="0"/>
              <a:t>05/12/2024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D8A503-54E5-CA0B-D42F-2FB8FAD45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08C468-8795-CE21-DFDF-48722A7FA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E3C01-73D7-3748-9324-A147AC9D3048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06235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553F6-E6F5-3149-2871-455B64D89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F09565-D9DC-3440-0D9E-A0FBAD7F07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33C0AF-311A-ED8C-6795-976A9FAFDF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16471B-C80E-5DEF-5637-9AC21E731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435B9-0E12-0B4F-AEAD-4257853CAF9C}" type="datetimeFigureOut">
              <a:rPr lang="es-ES_tradnl" smtClean="0"/>
              <a:t>05/12/2024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9E2C6E-667D-9304-AF9E-7499CE324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50402-C825-AEBB-096D-AEB7FC5D4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E3C01-73D7-3748-9324-A147AC9D3048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34873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1C9053-83A4-60F8-B200-3DF0C40E6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1A2D9-BA56-C5D5-C73A-9E26866C70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B429CB-73FA-5367-30D0-BF46C36CDD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C7435B9-0E12-0B4F-AEAD-4257853CAF9C}" type="datetimeFigureOut">
              <a:rPr lang="es-ES_tradnl" smtClean="0"/>
              <a:t>05/12/2024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CD682-8B66-DA0D-7BDA-6DF093A4B4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6A718-ECE6-A345-2E33-DCDDA5F936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A7E3C01-73D7-3748-9324-A147AC9D3048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220514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555FC-D7EF-D9C1-0E35-237F46B084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 dirty="0"/>
              <a:t>L&amp;D 360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3D24D7-7F70-F44F-52FA-1FA466DEBB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_tradnl" sz="3600" dirty="0"/>
              <a:t>Pick, Pack and </a:t>
            </a:r>
            <a:r>
              <a:rPr lang="es-ES_tradnl" sz="3600" dirty="0" err="1"/>
              <a:t>Dispatch</a:t>
            </a:r>
            <a:endParaRPr lang="es-ES_tradnl" sz="3600" dirty="0"/>
          </a:p>
          <a:p>
            <a:r>
              <a:rPr lang="es-ES_tradnl" dirty="0"/>
              <a:t>Traspaleo</a:t>
            </a:r>
          </a:p>
        </p:txBody>
      </p:sp>
    </p:spTree>
    <p:extLst>
      <p:ext uri="{BB962C8B-B14F-4D97-AF65-F5344CB8AC3E}">
        <p14:creationId xmlns:p14="http://schemas.microsoft.com/office/powerpoint/2010/main" val="587177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FF43EC-25F1-94CF-004E-9942C164DA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B040C-8D05-0FE4-227E-91FCA6FF1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623" y="123388"/>
            <a:ext cx="10515600" cy="791013"/>
          </a:xfrm>
        </p:spPr>
        <p:txBody>
          <a:bodyPr/>
          <a:lstStyle/>
          <a:p>
            <a:r>
              <a:rPr lang="es-ES_tradnl" dirty="0"/>
              <a:t>Traspaleo, </a:t>
            </a:r>
            <a:r>
              <a:rPr lang="es-ES_tradnl" sz="3200" dirty="0"/>
              <a:t>Valida Bloque Inventario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B0621-EF98-5EF1-BC40-88807D4509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4539" y="1072053"/>
            <a:ext cx="8145516" cy="5548590"/>
          </a:xfrm>
        </p:spPr>
        <p:txBody>
          <a:bodyPr/>
          <a:lstStyle/>
          <a:p>
            <a:r>
              <a:rPr lang="es-ES_tradnl" dirty="0"/>
              <a:t>Muestra el </a:t>
            </a:r>
            <a:r>
              <a:rPr lang="es-ES_tradnl" i="1" dirty="0" err="1"/>
              <a:t>fragment</a:t>
            </a:r>
            <a:r>
              <a:rPr lang="es-ES_tradnl" dirty="0"/>
              <a:t> de Confirmar Bloque.</a:t>
            </a:r>
          </a:p>
          <a:p>
            <a:r>
              <a:rPr lang="es-ES_tradnl" dirty="0"/>
              <a:t>Confirma el Bloque de Inventario.</a:t>
            </a:r>
          </a:p>
          <a:p>
            <a:r>
              <a:rPr lang="es-ES_tradnl" dirty="0"/>
              <a:t>Si ya lo confirmo, continua con el siguiente </a:t>
            </a:r>
            <a:r>
              <a:rPr lang="es-ES_tradnl" i="1" dirty="0" err="1"/>
              <a:t>fragment</a:t>
            </a:r>
            <a:r>
              <a:rPr lang="es-ES_tradnl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D49418-BFE0-CAB0-01DE-805EC6299D7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35309" y="1072055"/>
            <a:ext cx="2699314" cy="5548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849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1B98FC-0E2F-847D-9554-F1BD07A897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E47FA-4D08-7767-D8ED-67A93F705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623" y="123388"/>
            <a:ext cx="10515600" cy="791013"/>
          </a:xfrm>
        </p:spPr>
        <p:txBody>
          <a:bodyPr/>
          <a:lstStyle/>
          <a:p>
            <a:r>
              <a:rPr lang="es-ES_tradnl" dirty="0"/>
              <a:t>Traspaleo, </a:t>
            </a:r>
            <a:r>
              <a:rPr lang="es-ES_tradnl" sz="3200" dirty="0"/>
              <a:t>Abre Transporte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EA704-08E3-2D5C-6D7E-D98D1E364D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4538" y="1072053"/>
            <a:ext cx="8292661" cy="5548590"/>
          </a:xfrm>
        </p:spPr>
        <p:txBody>
          <a:bodyPr/>
          <a:lstStyle/>
          <a:p>
            <a:r>
              <a:rPr lang="es-ES_tradnl" dirty="0"/>
              <a:t>Muestra el </a:t>
            </a:r>
            <a:r>
              <a:rPr lang="es-ES_tradnl" i="1" dirty="0" err="1"/>
              <a:t>fragment</a:t>
            </a:r>
            <a:r>
              <a:rPr lang="es-ES_tradnl" dirty="0"/>
              <a:t> de Traspaleo.</a:t>
            </a:r>
          </a:p>
          <a:p>
            <a:r>
              <a:rPr lang="es-ES_tradnl" dirty="0"/>
              <a:t>Muestra el </a:t>
            </a:r>
            <a:r>
              <a:rPr lang="es-ES_tradnl" i="1" dirty="0" err="1"/>
              <a:t>stage</a:t>
            </a:r>
            <a:r>
              <a:rPr lang="es-ES_tradnl" dirty="0"/>
              <a:t> de Transporte.</a:t>
            </a:r>
          </a:p>
          <a:p>
            <a:r>
              <a:rPr lang="es-ES_tradnl" dirty="0"/>
              <a:t>Si ya está el Transporte abierto muestra los datos del Transporte.</a:t>
            </a:r>
          </a:p>
          <a:p>
            <a:r>
              <a:rPr lang="es-ES_tradnl" dirty="0"/>
              <a:t>Busca el Transporte que debe de Traspalearse y lo abre.</a:t>
            </a:r>
          </a:p>
          <a:p>
            <a:r>
              <a:rPr lang="es-ES_tradnl" dirty="0"/>
              <a:t>En el </a:t>
            </a:r>
            <a:r>
              <a:rPr lang="es-ES_tradnl" sz="2600" i="1" dirty="0" err="1"/>
              <a:t>backend</a:t>
            </a:r>
            <a:r>
              <a:rPr lang="es-ES_tradnl" dirty="0"/>
              <a:t> se actualiza el registro de </a:t>
            </a:r>
            <a:r>
              <a:rPr lang="es-ES_tradnl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TransporteSurtido</a:t>
            </a:r>
            <a:r>
              <a:rPr lang="es-ES_tradnl" dirty="0"/>
              <a:t>. Se coloca el horario de apertura de </a:t>
            </a:r>
            <a:r>
              <a:rPr lang="es-ES_tradnl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fechainiciotraspaleo</a:t>
            </a:r>
            <a:r>
              <a:rPr lang="es-ES_tradnl" dirty="0"/>
              <a:t>. Se coloca el estado de ‘XX’ (traspaleando).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77ED97-9D0D-4CD3-B3E9-EEC80828C51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35309" y="1072055"/>
            <a:ext cx="2699313" cy="5548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866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C9038E-5E25-234F-F873-E0578EE989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8A2AE-2A73-1754-71F7-AF9483F35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623" y="123388"/>
            <a:ext cx="10515600" cy="791013"/>
          </a:xfrm>
        </p:spPr>
        <p:txBody>
          <a:bodyPr/>
          <a:lstStyle/>
          <a:p>
            <a:r>
              <a:rPr lang="es-ES_tradnl" dirty="0"/>
              <a:t>Traspaleo, </a:t>
            </a:r>
            <a:r>
              <a:rPr lang="es-ES_tradnl" sz="3200" dirty="0"/>
              <a:t>Cancela Transporte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23C47-8E0A-BDD0-E123-6202EA2ECF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4538" y="1072053"/>
            <a:ext cx="8292661" cy="5548590"/>
          </a:xfrm>
        </p:spPr>
        <p:txBody>
          <a:bodyPr/>
          <a:lstStyle/>
          <a:p>
            <a:r>
              <a:rPr lang="es-ES_tradnl" dirty="0"/>
              <a:t>Si ya está el Transporte abierto muestra los datos del Transporte.</a:t>
            </a:r>
          </a:p>
          <a:p>
            <a:r>
              <a:rPr lang="es-ES_tradnl" dirty="0"/>
              <a:t>El Transporte se puede cancelar (clic en el botón cancelar).</a:t>
            </a:r>
          </a:p>
          <a:p>
            <a:r>
              <a:rPr lang="es-ES_tradnl" dirty="0"/>
              <a:t>Al cancelar en el </a:t>
            </a:r>
            <a:r>
              <a:rPr lang="es-ES_tradnl" sz="2600" i="1" dirty="0" err="1"/>
              <a:t>backend</a:t>
            </a:r>
            <a:r>
              <a:rPr lang="es-ES_tradnl" dirty="0"/>
              <a:t> se coloca el horario de </a:t>
            </a:r>
            <a:r>
              <a:rPr lang="es-ES_tradnl" dirty="0" err="1"/>
              <a:t>cancelacion</a:t>
            </a:r>
            <a:r>
              <a:rPr lang="es-ES_tradnl" dirty="0"/>
              <a:t> de traspaleo </a:t>
            </a:r>
            <a:r>
              <a:rPr lang="es-ES_tradnl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fechacancelaciontraspaleo</a:t>
            </a:r>
            <a:r>
              <a:rPr lang="es-ES_tradnl" dirty="0"/>
              <a:t>. Y se coloca el estado de ‘XX’ (</a:t>
            </a:r>
            <a:r>
              <a:rPr lang="es-ES_tradnl" dirty="0" err="1"/>
              <a:t>which</a:t>
            </a:r>
            <a:r>
              <a:rPr lang="es-ES_tradnl" dirty="0"/>
              <a:t>??) anterior al </a:t>
            </a:r>
            <a:r>
              <a:rPr lang="es-ES_tradnl" dirty="0">
                <a:highlight>
                  <a:srgbClr val="FFFF00"/>
                </a:highlight>
              </a:rPr>
              <a:t>Traspaleo (como si el inicio del Traspaleo nunca hubiera ocurrido).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7389B8-A11C-4918-21FC-243EDB4F662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35309" y="1072056"/>
            <a:ext cx="2699312" cy="5548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151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8D81D4-22FA-6AA5-3AAC-0C3D983C33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0CE13-5818-4219-4E22-6E046E54F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623" y="123388"/>
            <a:ext cx="10515600" cy="791013"/>
          </a:xfrm>
        </p:spPr>
        <p:txBody>
          <a:bodyPr/>
          <a:lstStyle/>
          <a:p>
            <a:r>
              <a:rPr lang="es-ES_tradnl" dirty="0"/>
              <a:t>Traspaleo, </a:t>
            </a:r>
            <a:r>
              <a:rPr lang="es-ES_tradnl" sz="3200" dirty="0"/>
              <a:t>Muestra Contenedores y Bultos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987BA-30D0-E168-C49E-3CCEBD63DE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4538" y="1072053"/>
            <a:ext cx="8292661" cy="5548590"/>
          </a:xfrm>
        </p:spPr>
        <p:txBody>
          <a:bodyPr/>
          <a:lstStyle/>
          <a:p>
            <a:r>
              <a:rPr lang="es-ES_tradnl" dirty="0"/>
              <a:t>Muestra el </a:t>
            </a:r>
            <a:r>
              <a:rPr lang="es-ES_tradnl" i="1" dirty="0" err="1"/>
              <a:t>stage</a:t>
            </a:r>
            <a:r>
              <a:rPr lang="es-ES_tradnl" dirty="0"/>
              <a:t> de Contenedores y Bultos.</a:t>
            </a:r>
          </a:p>
          <a:p>
            <a:r>
              <a:rPr lang="es-ES_tradnl" dirty="0"/>
              <a:t>Inicia el Traspaleo de Bultos (o Contenedores)</a:t>
            </a:r>
          </a:p>
          <a:p>
            <a:endParaRPr lang="es-ES_trad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574FE5-D616-4414-EA12-F9E46D43836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35309" y="1072056"/>
            <a:ext cx="2699312" cy="5548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687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0524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119DE7-74CC-E900-BE32-B0F0A201EB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8809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6544C3-044C-F722-3575-B110F2AD74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E0C7865-C9C7-E6E8-9CCE-2EC0AEDED45A}"/>
              </a:ext>
            </a:extLst>
          </p:cNvPr>
          <p:cNvGrpSpPr/>
          <p:nvPr/>
        </p:nvGrpSpPr>
        <p:grpSpPr>
          <a:xfrm>
            <a:off x="493986" y="704196"/>
            <a:ext cx="2735534" cy="5548589"/>
            <a:chOff x="599089" y="1072055"/>
            <a:chExt cx="2735534" cy="5548589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D5D4CAE-AF67-F772-894C-9F58D58175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635309" y="1072055"/>
              <a:ext cx="2699314" cy="5548589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EC03C9A-B29E-5B16-F63A-95DAF6794BBF}"/>
                </a:ext>
              </a:extLst>
            </p:cNvPr>
            <p:cNvSpPr txBox="1"/>
            <p:nvPr/>
          </p:nvSpPr>
          <p:spPr>
            <a:xfrm>
              <a:off x="599089" y="1618597"/>
              <a:ext cx="1318438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1300" dirty="0">
                  <a:solidFill>
                    <a:srgbClr val="FF0000"/>
                  </a:solidFill>
                </a:rPr>
                <a:t>Abre Transporte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9D09990-DC91-A0ED-03A0-86EA31B6A182}"/>
                </a:ext>
              </a:extLst>
            </p:cNvPr>
            <p:cNvSpPr txBox="1"/>
            <p:nvPr/>
          </p:nvSpPr>
          <p:spPr>
            <a:xfrm>
              <a:off x="793529" y="1939160"/>
              <a:ext cx="23092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1200" dirty="0"/>
                <a:t>Transporte:</a:t>
              </a:r>
              <a:r>
                <a:rPr lang="es-ES_tradnl" sz="1200" dirty="0">
                  <a:solidFill>
                    <a:srgbClr val="FF0000"/>
                  </a:solidFill>
                </a:rPr>
                <a:t> ___________________</a:t>
              </a:r>
            </a:p>
          </p:txBody>
        </p:sp>
        <p:pic>
          <p:nvPicPr>
            <p:cNvPr id="6" name="Picture 5" descr="A blue and white rectangles&#10;&#10;Description automatically generated">
              <a:extLst>
                <a:ext uri="{FF2B5EF4-FFF2-40B4-BE49-F238E27FC236}">
                  <a16:creationId xmlns:a16="http://schemas.microsoft.com/office/drawing/2014/main" id="{4762D1D3-AD54-FA6C-9C88-A9B8543783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9411" y="2373814"/>
              <a:ext cx="2590725" cy="331200"/>
            </a:xfrm>
            <a:prstGeom prst="rect">
              <a:avLst/>
            </a:prstGeom>
          </p:spPr>
        </p:pic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C29765C5-717D-3604-149B-F8DC4C6A44BD}"/>
              </a:ext>
            </a:extLst>
          </p:cNvPr>
          <p:cNvGrpSpPr/>
          <p:nvPr/>
        </p:nvGrpSpPr>
        <p:grpSpPr>
          <a:xfrm>
            <a:off x="3360466" y="704196"/>
            <a:ext cx="2735534" cy="5548589"/>
            <a:chOff x="599089" y="1072055"/>
            <a:chExt cx="2735534" cy="5548589"/>
          </a:xfrm>
        </p:grpSpPr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603C9C09-96E5-9EC3-D02E-B6A03D49BC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635309" y="1072055"/>
              <a:ext cx="2699314" cy="5548589"/>
            </a:xfrm>
            <a:prstGeom prst="rect">
              <a:avLst/>
            </a:prstGeom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C018D5A4-2FE6-5617-F739-7C59DADEAE5C}"/>
                </a:ext>
              </a:extLst>
            </p:cNvPr>
            <p:cNvSpPr txBox="1"/>
            <p:nvPr/>
          </p:nvSpPr>
          <p:spPr>
            <a:xfrm>
              <a:off x="599089" y="1618597"/>
              <a:ext cx="1277144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1300" dirty="0">
                  <a:solidFill>
                    <a:srgbClr val="FF0000"/>
                  </a:solidFill>
                </a:rPr>
                <a:t>Asigna Pedidos</a:t>
              </a:r>
            </a:p>
          </p:txBody>
        </p:sp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C93B9A60-B0D7-BA7F-6646-B0D66F2C33F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/>
            <a:stretch/>
          </p:blipFill>
          <p:spPr>
            <a:xfrm>
              <a:off x="679413" y="2016465"/>
              <a:ext cx="2590720" cy="331200"/>
            </a:xfrm>
            <a:prstGeom prst="rect">
              <a:avLst/>
            </a:prstGeom>
          </p:spPr>
        </p:pic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2ACA88C-8359-D1DE-ADB2-383FE34429D1}"/>
                </a:ext>
              </a:extLst>
            </p:cNvPr>
            <p:cNvSpPr txBox="1"/>
            <p:nvPr/>
          </p:nvSpPr>
          <p:spPr>
            <a:xfrm>
              <a:off x="756745" y="2044264"/>
              <a:ext cx="2438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200" dirty="0">
                  <a:solidFill>
                    <a:schemeClr val="bg1"/>
                  </a:solidFill>
                </a:rPr>
                <a:t>Asignar Pedidos</a:t>
              </a: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795B5A4F-BE37-D911-BAF2-59D4C515581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263166" y="704195"/>
            <a:ext cx="2699314" cy="5548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291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58E1B1-1539-24AA-8998-733455A2E9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2F37EB76-D12F-35BB-8C2D-2A8B7C858F8A}"/>
              </a:ext>
            </a:extLst>
          </p:cNvPr>
          <p:cNvGrpSpPr/>
          <p:nvPr/>
        </p:nvGrpSpPr>
        <p:grpSpPr>
          <a:xfrm>
            <a:off x="3412136" y="704196"/>
            <a:ext cx="2740788" cy="5548589"/>
            <a:chOff x="593835" y="1072055"/>
            <a:chExt cx="2740788" cy="5548589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805D1028-3C82-DBAE-3CBE-E2E7D2F53C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635309" y="1072055"/>
              <a:ext cx="2699314" cy="5548589"/>
            </a:xfrm>
            <a:prstGeom prst="rect">
              <a:avLst/>
            </a:prstGeom>
          </p:spPr>
        </p:pic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8BC9666-29C3-0CA9-A777-A0F985DB1067}"/>
                </a:ext>
              </a:extLst>
            </p:cNvPr>
            <p:cNvGrpSpPr/>
            <p:nvPr/>
          </p:nvGrpSpPr>
          <p:grpSpPr>
            <a:xfrm>
              <a:off x="599089" y="1618597"/>
              <a:ext cx="2661104" cy="838930"/>
              <a:chOff x="599089" y="1618597"/>
              <a:chExt cx="2661104" cy="838930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C2ED07B-12CA-5966-A0F1-9764AA83EBCB}"/>
                  </a:ext>
                </a:extLst>
              </p:cNvPr>
              <p:cNvSpPr txBox="1"/>
              <p:nvPr/>
            </p:nvSpPr>
            <p:spPr>
              <a:xfrm>
                <a:off x="599089" y="1618597"/>
                <a:ext cx="803553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_tradnl" sz="1300" dirty="0">
                    <a:solidFill>
                      <a:srgbClr val="FF0000"/>
                    </a:solidFill>
                  </a:rPr>
                  <a:t>Pedido 1</a:t>
                </a: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75AB6B76-B703-F339-F275-7C44CB53CD23}"/>
                  </a:ext>
                </a:extLst>
              </p:cNvPr>
              <p:cNvSpPr/>
              <p:nvPr/>
            </p:nvSpPr>
            <p:spPr>
              <a:xfrm>
                <a:off x="704193" y="1910985"/>
                <a:ext cx="2556000" cy="546542"/>
              </a:xfrm>
              <a:prstGeom prst="rect">
                <a:avLst/>
              </a:prstGeom>
              <a:noFill/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pic>
            <p:nvPicPr>
              <p:cNvPr id="26" name="Picture 25">
                <a:extLst>
                  <a:ext uri="{FF2B5EF4-FFF2-40B4-BE49-F238E27FC236}">
                    <a16:creationId xmlns:a16="http://schemas.microsoft.com/office/drawing/2014/main" id="{9950847D-309B-5A7F-ED62-53939DE50E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12927" y="2152727"/>
                <a:ext cx="304800" cy="304800"/>
              </a:xfrm>
              <a:prstGeom prst="rect">
                <a:avLst/>
              </a:prstGeom>
            </p:spPr>
          </p:pic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AD3F1D6-6C58-5313-D24B-4DDDBC7C5D8B}"/>
                </a:ext>
              </a:extLst>
            </p:cNvPr>
            <p:cNvGrpSpPr/>
            <p:nvPr/>
          </p:nvGrpSpPr>
          <p:grpSpPr>
            <a:xfrm>
              <a:off x="593839" y="2485698"/>
              <a:ext cx="2661104" cy="838930"/>
              <a:chOff x="599089" y="1618597"/>
              <a:chExt cx="2661104" cy="838930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1C9EC1E-B836-CAD2-F6A9-BD677863D104}"/>
                  </a:ext>
                </a:extLst>
              </p:cNvPr>
              <p:cNvSpPr txBox="1"/>
              <p:nvPr/>
            </p:nvSpPr>
            <p:spPr>
              <a:xfrm>
                <a:off x="599089" y="1618597"/>
                <a:ext cx="803553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_tradnl" sz="1300" dirty="0">
                    <a:solidFill>
                      <a:srgbClr val="FF0000"/>
                    </a:solidFill>
                  </a:rPr>
                  <a:t>Pedido 2</a:t>
                </a: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FD834046-7AF7-5DF6-4485-3C99DE393323}"/>
                  </a:ext>
                </a:extLst>
              </p:cNvPr>
              <p:cNvSpPr/>
              <p:nvPr/>
            </p:nvSpPr>
            <p:spPr>
              <a:xfrm>
                <a:off x="704193" y="1910985"/>
                <a:ext cx="2556000" cy="546542"/>
              </a:xfrm>
              <a:prstGeom prst="rect">
                <a:avLst/>
              </a:prstGeom>
              <a:noFill/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252EC5F8-FD93-7C60-2C1F-3E01921BB7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12927" y="2152727"/>
                <a:ext cx="304800" cy="304800"/>
              </a:xfrm>
              <a:prstGeom prst="rect">
                <a:avLst/>
              </a:prstGeom>
            </p:spPr>
          </p:pic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A4813D0E-466F-7855-FA5F-841EF2B5FB23}"/>
                </a:ext>
              </a:extLst>
            </p:cNvPr>
            <p:cNvGrpSpPr/>
            <p:nvPr/>
          </p:nvGrpSpPr>
          <p:grpSpPr>
            <a:xfrm>
              <a:off x="593835" y="3368560"/>
              <a:ext cx="2661104" cy="838930"/>
              <a:chOff x="599089" y="1618597"/>
              <a:chExt cx="2661104" cy="838930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319D66D-1B6E-11E4-CB59-D96773A5636D}"/>
                  </a:ext>
                </a:extLst>
              </p:cNvPr>
              <p:cNvSpPr txBox="1"/>
              <p:nvPr/>
            </p:nvSpPr>
            <p:spPr>
              <a:xfrm>
                <a:off x="599089" y="1618597"/>
                <a:ext cx="803553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_tradnl" sz="1300" dirty="0">
                    <a:solidFill>
                      <a:srgbClr val="FF0000"/>
                    </a:solidFill>
                  </a:rPr>
                  <a:t>Pedido 3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A589EC84-64C7-B5E6-EADE-BE6441293A82}"/>
                  </a:ext>
                </a:extLst>
              </p:cNvPr>
              <p:cNvSpPr/>
              <p:nvPr/>
            </p:nvSpPr>
            <p:spPr>
              <a:xfrm>
                <a:off x="704193" y="1910985"/>
                <a:ext cx="2556000" cy="546542"/>
              </a:xfrm>
              <a:prstGeom prst="rect">
                <a:avLst/>
              </a:prstGeom>
              <a:noFill/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09F22E58-C510-AC36-119C-56A1D69361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12927" y="2152727"/>
                <a:ext cx="304800" cy="304800"/>
              </a:xfrm>
              <a:prstGeom prst="rect">
                <a:avLst/>
              </a:prstGeom>
            </p:spPr>
          </p:pic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76D0AB7-CD25-2106-04A1-A7AA6CCAA31A}"/>
                </a:ext>
              </a:extLst>
            </p:cNvPr>
            <p:cNvGrpSpPr/>
            <p:nvPr/>
          </p:nvGrpSpPr>
          <p:grpSpPr>
            <a:xfrm>
              <a:off x="604349" y="4482655"/>
              <a:ext cx="2661104" cy="838930"/>
              <a:chOff x="599089" y="1618597"/>
              <a:chExt cx="2661104" cy="838930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F0A038E-B4E4-2534-878D-2563A1B0DDA1}"/>
                  </a:ext>
                </a:extLst>
              </p:cNvPr>
              <p:cNvSpPr txBox="1"/>
              <p:nvPr/>
            </p:nvSpPr>
            <p:spPr>
              <a:xfrm>
                <a:off x="599089" y="1618597"/>
                <a:ext cx="803553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_tradnl" sz="1300" dirty="0">
                    <a:solidFill>
                      <a:srgbClr val="FF0000"/>
                    </a:solidFill>
                  </a:rPr>
                  <a:t>Pedido n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8089995F-3501-E3B2-9353-3F7790E7C731}"/>
                  </a:ext>
                </a:extLst>
              </p:cNvPr>
              <p:cNvSpPr/>
              <p:nvPr/>
            </p:nvSpPr>
            <p:spPr>
              <a:xfrm>
                <a:off x="704193" y="1910985"/>
                <a:ext cx="2556000" cy="546542"/>
              </a:xfrm>
              <a:prstGeom prst="rect">
                <a:avLst/>
              </a:prstGeom>
              <a:noFill/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16D22BAA-D512-48E5-0128-2F3EC101CB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12927" y="2152727"/>
                <a:ext cx="304800" cy="304800"/>
              </a:xfrm>
              <a:prstGeom prst="rect">
                <a:avLst/>
              </a:prstGeom>
            </p:spPr>
          </p:pic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77072F0-3410-B22B-989A-EC04A8B2541E}"/>
                </a:ext>
              </a:extLst>
            </p:cNvPr>
            <p:cNvSpPr txBox="1"/>
            <p:nvPr/>
          </p:nvSpPr>
          <p:spPr>
            <a:xfrm>
              <a:off x="698939" y="4225158"/>
              <a:ext cx="404647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 sz="1300" dirty="0">
                  <a:solidFill>
                    <a:srgbClr val="FF0000"/>
                  </a:solidFill>
                </a:rPr>
                <a:t>...     </a:t>
              </a:r>
            </a:p>
          </p:txBody>
        </p:sp>
        <p:pic>
          <p:nvPicPr>
            <p:cNvPr id="14" name="Picture 13" descr="A blue and white rectangles&#10;&#10;Description automatically generated">
              <a:extLst>
                <a:ext uri="{FF2B5EF4-FFF2-40B4-BE49-F238E27FC236}">
                  <a16:creationId xmlns:a16="http://schemas.microsoft.com/office/drawing/2014/main" id="{9954CB57-62B1-CD24-75D6-51F34EE6E5A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9411" y="5474354"/>
              <a:ext cx="2590725" cy="331200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50026AA-FC38-C189-746B-B78421924E0C}"/>
              </a:ext>
            </a:extLst>
          </p:cNvPr>
          <p:cNvGrpSpPr/>
          <p:nvPr/>
        </p:nvGrpSpPr>
        <p:grpSpPr>
          <a:xfrm>
            <a:off x="6335540" y="704196"/>
            <a:ext cx="2740788" cy="5548589"/>
            <a:chOff x="593835" y="1072055"/>
            <a:chExt cx="2740788" cy="5548589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987F009B-6D71-708A-0357-A3346F6474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635309" y="1072055"/>
              <a:ext cx="2699314" cy="5548589"/>
            </a:xfrm>
            <a:prstGeom prst="rect">
              <a:avLst/>
            </a:prstGeom>
          </p:spPr>
        </p:pic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717B643C-27E7-F8C5-577E-AACDBB65476D}"/>
                </a:ext>
              </a:extLst>
            </p:cNvPr>
            <p:cNvGrpSpPr/>
            <p:nvPr/>
          </p:nvGrpSpPr>
          <p:grpSpPr>
            <a:xfrm>
              <a:off x="599089" y="1618597"/>
              <a:ext cx="2661104" cy="838930"/>
              <a:chOff x="599089" y="1618597"/>
              <a:chExt cx="2661104" cy="838930"/>
            </a:xfrm>
          </p:grpSpPr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809A7FE5-7F4B-92AC-6E13-3744D23AC576}"/>
                  </a:ext>
                </a:extLst>
              </p:cNvPr>
              <p:cNvSpPr txBox="1"/>
              <p:nvPr/>
            </p:nvSpPr>
            <p:spPr>
              <a:xfrm>
                <a:off x="599089" y="1618597"/>
                <a:ext cx="803553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_tradnl" sz="1300" dirty="0">
                    <a:solidFill>
                      <a:srgbClr val="FF0000"/>
                    </a:solidFill>
                  </a:rPr>
                  <a:t>Pedido 1</a:t>
                </a: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84CB1B22-A6F9-16DC-F333-048004E33046}"/>
                  </a:ext>
                </a:extLst>
              </p:cNvPr>
              <p:cNvSpPr/>
              <p:nvPr/>
            </p:nvSpPr>
            <p:spPr>
              <a:xfrm>
                <a:off x="704193" y="1910985"/>
                <a:ext cx="2556000" cy="546542"/>
              </a:xfrm>
              <a:prstGeom prst="rect">
                <a:avLst/>
              </a:prstGeom>
              <a:noFill/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pic>
            <p:nvPicPr>
              <p:cNvPr id="48" name="Picture 47">
                <a:extLst>
                  <a:ext uri="{FF2B5EF4-FFF2-40B4-BE49-F238E27FC236}">
                    <a16:creationId xmlns:a16="http://schemas.microsoft.com/office/drawing/2014/main" id="{FA251F19-91A3-E7FE-861C-79CF236B987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rcRect/>
              <a:stretch/>
            </p:blipFill>
            <p:spPr>
              <a:xfrm>
                <a:off x="2912927" y="2152727"/>
                <a:ext cx="304800" cy="304800"/>
              </a:xfrm>
              <a:prstGeom prst="rect">
                <a:avLst/>
              </a:prstGeom>
            </p:spPr>
          </p:pic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C9AF16E4-00B5-C74C-E0C3-892B1EB4E6FB}"/>
                </a:ext>
              </a:extLst>
            </p:cNvPr>
            <p:cNvGrpSpPr/>
            <p:nvPr/>
          </p:nvGrpSpPr>
          <p:grpSpPr>
            <a:xfrm>
              <a:off x="593839" y="2485698"/>
              <a:ext cx="2661104" cy="838930"/>
              <a:chOff x="599089" y="1618597"/>
              <a:chExt cx="2661104" cy="838930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B2E5B99-97CB-4881-057E-3ED6665297AB}"/>
                  </a:ext>
                </a:extLst>
              </p:cNvPr>
              <p:cNvSpPr txBox="1"/>
              <p:nvPr/>
            </p:nvSpPr>
            <p:spPr>
              <a:xfrm>
                <a:off x="599089" y="1618597"/>
                <a:ext cx="803553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_tradnl" sz="1300" dirty="0">
                    <a:solidFill>
                      <a:srgbClr val="FF0000"/>
                    </a:solidFill>
                  </a:rPr>
                  <a:t>Pedido 2</a:t>
                </a: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63EBDCFB-7218-34D0-94CD-6FFC208A03DC}"/>
                  </a:ext>
                </a:extLst>
              </p:cNvPr>
              <p:cNvSpPr/>
              <p:nvPr/>
            </p:nvSpPr>
            <p:spPr>
              <a:xfrm>
                <a:off x="704193" y="1910985"/>
                <a:ext cx="2556000" cy="546542"/>
              </a:xfrm>
              <a:prstGeom prst="rect">
                <a:avLst/>
              </a:prstGeom>
              <a:noFill/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pic>
            <p:nvPicPr>
              <p:cNvPr id="45" name="Picture 44">
                <a:extLst>
                  <a:ext uri="{FF2B5EF4-FFF2-40B4-BE49-F238E27FC236}">
                    <a16:creationId xmlns:a16="http://schemas.microsoft.com/office/drawing/2014/main" id="{5A99B9B8-E2B6-75BB-F04D-10B1ABEE63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rcRect/>
              <a:stretch/>
            </p:blipFill>
            <p:spPr>
              <a:xfrm>
                <a:off x="2912927" y="2152727"/>
                <a:ext cx="304800" cy="304800"/>
              </a:xfrm>
              <a:prstGeom prst="rect">
                <a:avLst/>
              </a:prstGeom>
            </p:spPr>
          </p:pic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BA3BB89E-9F39-3BE9-94A0-A23E191DAA54}"/>
                </a:ext>
              </a:extLst>
            </p:cNvPr>
            <p:cNvGrpSpPr/>
            <p:nvPr/>
          </p:nvGrpSpPr>
          <p:grpSpPr>
            <a:xfrm>
              <a:off x="593835" y="3368560"/>
              <a:ext cx="2661104" cy="838930"/>
              <a:chOff x="599089" y="1618597"/>
              <a:chExt cx="2661104" cy="838930"/>
            </a:xfrm>
          </p:grpSpPr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7B734E9-197D-BF5E-7309-51F5331EFD25}"/>
                  </a:ext>
                </a:extLst>
              </p:cNvPr>
              <p:cNvSpPr txBox="1"/>
              <p:nvPr/>
            </p:nvSpPr>
            <p:spPr>
              <a:xfrm>
                <a:off x="599089" y="1618597"/>
                <a:ext cx="803553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_tradnl" sz="1300" dirty="0">
                    <a:solidFill>
                      <a:srgbClr val="FF0000"/>
                    </a:solidFill>
                  </a:rPr>
                  <a:t>Pedido 3</a:t>
                </a: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0224C693-D4CA-AD43-509B-D09168907034}"/>
                  </a:ext>
                </a:extLst>
              </p:cNvPr>
              <p:cNvSpPr/>
              <p:nvPr/>
            </p:nvSpPr>
            <p:spPr>
              <a:xfrm>
                <a:off x="704193" y="1910985"/>
                <a:ext cx="2556000" cy="546542"/>
              </a:xfrm>
              <a:prstGeom prst="rect">
                <a:avLst/>
              </a:prstGeom>
              <a:noFill/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pic>
            <p:nvPicPr>
              <p:cNvPr id="42" name="Picture 41">
                <a:extLst>
                  <a:ext uri="{FF2B5EF4-FFF2-40B4-BE49-F238E27FC236}">
                    <a16:creationId xmlns:a16="http://schemas.microsoft.com/office/drawing/2014/main" id="{4FD78982-7349-D076-FBAF-6BF61B3AA7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12927" y="2152727"/>
                <a:ext cx="304800" cy="304800"/>
              </a:xfrm>
              <a:prstGeom prst="rect">
                <a:avLst/>
              </a:prstGeom>
            </p:spPr>
          </p:pic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F9C472A3-8ADA-1D89-B11B-D5B861635A32}"/>
                </a:ext>
              </a:extLst>
            </p:cNvPr>
            <p:cNvGrpSpPr/>
            <p:nvPr/>
          </p:nvGrpSpPr>
          <p:grpSpPr>
            <a:xfrm>
              <a:off x="604349" y="4482655"/>
              <a:ext cx="2661104" cy="838930"/>
              <a:chOff x="599089" y="1618597"/>
              <a:chExt cx="2661104" cy="838930"/>
            </a:xfrm>
          </p:grpSpPr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D61D723-0C88-0A9A-8CBC-B65C3529B68D}"/>
                  </a:ext>
                </a:extLst>
              </p:cNvPr>
              <p:cNvSpPr txBox="1"/>
              <p:nvPr/>
            </p:nvSpPr>
            <p:spPr>
              <a:xfrm>
                <a:off x="599089" y="1618597"/>
                <a:ext cx="803553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_tradnl" sz="1300" dirty="0">
                    <a:solidFill>
                      <a:srgbClr val="FF0000"/>
                    </a:solidFill>
                  </a:rPr>
                  <a:t>Pedido n</a:t>
                </a: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BD7F38F6-713E-7331-33B5-4AFB2F55949F}"/>
                  </a:ext>
                </a:extLst>
              </p:cNvPr>
              <p:cNvSpPr/>
              <p:nvPr/>
            </p:nvSpPr>
            <p:spPr>
              <a:xfrm>
                <a:off x="704193" y="1910985"/>
                <a:ext cx="2556000" cy="546542"/>
              </a:xfrm>
              <a:prstGeom prst="rect">
                <a:avLst/>
              </a:prstGeom>
              <a:noFill/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pic>
            <p:nvPicPr>
              <p:cNvPr id="39" name="Picture 38">
                <a:extLst>
                  <a:ext uri="{FF2B5EF4-FFF2-40B4-BE49-F238E27FC236}">
                    <a16:creationId xmlns:a16="http://schemas.microsoft.com/office/drawing/2014/main" id="{F0E468F2-02F7-AC47-9E44-25D30AF4BF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12927" y="2152727"/>
                <a:ext cx="304800" cy="304800"/>
              </a:xfrm>
              <a:prstGeom prst="rect">
                <a:avLst/>
              </a:prstGeom>
            </p:spPr>
          </p:pic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6C8CD35-7F41-2E99-235B-86F3F1DB2F18}"/>
                </a:ext>
              </a:extLst>
            </p:cNvPr>
            <p:cNvSpPr txBox="1"/>
            <p:nvPr/>
          </p:nvSpPr>
          <p:spPr>
            <a:xfrm>
              <a:off x="698939" y="4225158"/>
              <a:ext cx="404647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 sz="1300" dirty="0">
                  <a:solidFill>
                    <a:srgbClr val="FF0000"/>
                  </a:solidFill>
                </a:rPr>
                <a:t>...     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75D5ED8-87F0-2909-5FFE-A05EAC35E383}"/>
                </a:ext>
              </a:extLst>
            </p:cNvPr>
            <p:cNvSpPr txBox="1"/>
            <p:nvPr/>
          </p:nvSpPr>
          <p:spPr>
            <a:xfrm>
              <a:off x="698939" y="2264978"/>
              <a:ext cx="156805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900" dirty="0"/>
                <a:t>Contenedor:</a:t>
              </a:r>
              <a:r>
                <a:rPr lang="es-ES_tradnl" sz="900" dirty="0">
                  <a:solidFill>
                    <a:srgbClr val="FF0000"/>
                  </a:solidFill>
                </a:rPr>
                <a:t> CONT0000001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D20E2B7-BE37-8F50-4977-07C21B33F5DB}"/>
                </a:ext>
              </a:extLst>
            </p:cNvPr>
            <p:cNvSpPr txBox="1"/>
            <p:nvPr/>
          </p:nvSpPr>
          <p:spPr>
            <a:xfrm>
              <a:off x="704195" y="3132081"/>
              <a:ext cx="156805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900" dirty="0"/>
                <a:t>Contenedor:</a:t>
              </a:r>
              <a:r>
                <a:rPr lang="es-ES_tradnl" sz="900" dirty="0">
                  <a:solidFill>
                    <a:srgbClr val="FF0000"/>
                  </a:solidFill>
                </a:rPr>
                <a:t> CONT0001001</a:t>
              </a:r>
            </a:p>
          </p:txBody>
        </p:sp>
        <p:pic>
          <p:nvPicPr>
            <p:cNvPr id="36" name="Picture 35" descr="A blue and white rectangles&#10;&#10;Description automatically generated">
              <a:extLst>
                <a:ext uri="{FF2B5EF4-FFF2-40B4-BE49-F238E27FC236}">
                  <a16:creationId xmlns:a16="http://schemas.microsoft.com/office/drawing/2014/main" id="{DD1B3289-B922-F03C-D7B4-6D1D8F65CC9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9411" y="5474354"/>
              <a:ext cx="2590725" cy="331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1734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1967</TotalTime>
  <Words>233</Words>
  <Application>Microsoft Office PowerPoint</Application>
  <PresentationFormat>Panorámica</PresentationFormat>
  <Paragraphs>36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Consolas</vt:lpstr>
      <vt:lpstr>Office Theme</vt:lpstr>
      <vt:lpstr>L&amp;D 360</vt:lpstr>
      <vt:lpstr>Traspaleo, Valida Bloque Inventario</vt:lpstr>
      <vt:lpstr>Traspaleo, Abre Transporte</vt:lpstr>
      <vt:lpstr>Traspaleo, Cancela Transporte</vt:lpstr>
      <vt:lpstr>Traspaleo, Muestra Contenedores y Bultos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Joel Becerra Miranda</dc:creator>
  <cp:lastModifiedBy>Joel Becerra Miranda</cp:lastModifiedBy>
  <cp:revision>32</cp:revision>
  <dcterms:created xsi:type="dcterms:W3CDTF">2024-11-13T16:33:27Z</dcterms:created>
  <dcterms:modified xsi:type="dcterms:W3CDTF">2024-12-05T18:41:31Z</dcterms:modified>
</cp:coreProperties>
</file>