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77" r:id="rId5"/>
    <p:sldId id="266" r:id="rId6"/>
    <p:sldId id="269" r:id="rId7"/>
    <p:sldId id="278" r:id="rId8"/>
    <p:sldId id="267" r:id="rId9"/>
    <p:sldId id="268" r:id="rId10"/>
    <p:sldId id="272" r:id="rId11"/>
    <p:sldId id="270" r:id="rId12"/>
    <p:sldId id="273" r:id="rId13"/>
    <p:sldId id="274" r:id="rId14"/>
    <p:sldId id="275" r:id="rId15"/>
    <p:sldId id="276" r:id="rId1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20/11/24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20/11/24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 Pack 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1131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86114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ubicación en donde se estaciona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TransporteSorter</a:t>
            </a:r>
            <a:r>
              <a:rPr lang="es-ES_tradnl" dirty="0"/>
              <a:t>. Se coloca el horario de </a:t>
            </a:r>
            <a:r>
              <a:rPr lang="es-ES_tradnl" sz="2400" dirty="0" err="1">
                <a:latin typeface="Consolas" panose="020B0609020204030204" pitchFamily="49" charset="0"/>
                <a:cs typeface="Consolas" panose="020B0609020204030204" pitchFamily="49" charset="0"/>
              </a:rPr>
              <a:t>feestacionado</a:t>
            </a:r>
            <a:r>
              <a:rPr lang="es-ES_tradnl" dirty="0"/>
              <a:t>. Se hereda la Prioridad del primer Pedido. Se coloca el estado ‘PE’ (pendiente).</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44C3-044C-F722-3575-B110F2AD74C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0C7865-C9C7-E6E8-9CCE-2EC0AEDED45A}"/>
              </a:ext>
            </a:extLst>
          </p:cNvPr>
          <p:cNvGrpSpPr/>
          <p:nvPr/>
        </p:nvGrpSpPr>
        <p:grpSpPr>
          <a:xfrm>
            <a:off x="493986" y="704196"/>
            <a:ext cx="2735534" cy="5548589"/>
            <a:chOff x="599089" y="1072055"/>
            <a:chExt cx="2735534" cy="5548589"/>
          </a:xfrm>
        </p:grpSpPr>
        <p:pic>
          <p:nvPicPr>
            <p:cNvPr id="3" name="Picture 2">
              <a:extLst>
                <a:ext uri="{FF2B5EF4-FFF2-40B4-BE49-F238E27FC236}">
                  <a16:creationId xmlns:a16="http://schemas.microsoft.com/office/drawing/2014/main" id="{FD5D4CAE-AF67-F772-894C-9F58D58175A1}"/>
                </a:ext>
              </a:extLst>
            </p:cNvPr>
            <p:cNvPicPr>
              <a:picLocks noChangeAspect="1"/>
            </p:cNvPicPr>
            <p:nvPr/>
          </p:nvPicPr>
          <p:blipFill>
            <a:blip r:embed="rId2"/>
            <a:srcRect/>
            <a:stretch/>
          </p:blipFill>
          <p:spPr>
            <a:xfrm>
              <a:off x="635309" y="1072055"/>
              <a:ext cx="2699314" cy="5548589"/>
            </a:xfrm>
            <a:prstGeom prst="rect">
              <a:avLst/>
            </a:prstGeom>
          </p:spPr>
        </p:pic>
        <p:sp>
          <p:nvSpPr>
            <p:cNvPr id="4" name="TextBox 3">
              <a:extLst>
                <a:ext uri="{FF2B5EF4-FFF2-40B4-BE49-F238E27FC236}">
                  <a16:creationId xmlns:a16="http://schemas.microsoft.com/office/drawing/2014/main" id="{7EC03C9A-B29E-5B16-F63A-95DAF6794BBF}"/>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5" name="TextBox 4">
              <a:extLst>
                <a:ext uri="{FF2B5EF4-FFF2-40B4-BE49-F238E27FC236}">
                  <a16:creationId xmlns:a16="http://schemas.microsoft.com/office/drawing/2014/main" id="{B9D09990-DC91-A0ED-03A0-86EA31B6A182}"/>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6" name="Picture 5" descr="A blue and white rectangles&#10;&#10;Description automatically generated">
              <a:extLst>
                <a:ext uri="{FF2B5EF4-FFF2-40B4-BE49-F238E27FC236}">
                  <a16:creationId xmlns:a16="http://schemas.microsoft.com/office/drawing/2014/main" id="{4762D1D3-AD54-FA6C-9C88-A9B854378394}"/>
                </a:ext>
              </a:extLst>
            </p:cNvPr>
            <p:cNvPicPr>
              <a:picLocks noChangeAspect="1"/>
            </p:cNvPicPr>
            <p:nvPr/>
          </p:nvPicPr>
          <p:blipFill>
            <a:blip r:embed="rId3"/>
            <a:stretch>
              <a:fillRect/>
            </a:stretch>
          </p:blipFill>
          <p:spPr>
            <a:xfrm>
              <a:off x="679411" y="2373814"/>
              <a:ext cx="2590725" cy="331200"/>
            </a:xfrm>
            <a:prstGeom prst="rect">
              <a:avLst/>
            </a:prstGeom>
          </p:spPr>
        </p:pic>
      </p:grpSp>
      <p:grpSp>
        <p:nvGrpSpPr>
          <p:cNvPr id="49" name="Group 48">
            <a:extLst>
              <a:ext uri="{FF2B5EF4-FFF2-40B4-BE49-F238E27FC236}">
                <a16:creationId xmlns:a16="http://schemas.microsoft.com/office/drawing/2014/main" id="{C29765C5-717D-3604-149B-F8DC4C6A44BD}"/>
              </a:ext>
            </a:extLst>
          </p:cNvPr>
          <p:cNvGrpSpPr/>
          <p:nvPr/>
        </p:nvGrpSpPr>
        <p:grpSpPr>
          <a:xfrm>
            <a:off x="3360466" y="704196"/>
            <a:ext cx="2735534" cy="5548589"/>
            <a:chOff x="599089" y="1072055"/>
            <a:chExt cx="2735534" cy="5548589"/>
          </a:xfrm>
        </p:grpSpPr>
        <p:pic>
          <p:nvPicPr>
            <p:cNvPr id="50" name="Picture 49">
              <a:extLst>
                <a:ext uri="{FF2B5EF4-FFF2-40B4-BE49-F238E27FC236}">
                  <a16:creationId xmlns:a16="http://schemas.microsoft.com/office/drawing/2014/main" id="{603C9C09-96E5-9EC3-D02E-B6A03D49BCCD}"/>
                </a:ext>
              </a:extLst>
            </p:cNvPr>
            <p:cNvPicPr>
              <a:picLocks noChangeAspect="1"/>
            </p:cNvPicPr>
            <p:nvPr/>
          </p:nvPicPr>
          <p:blipFill>
            <a:blip r:embed="rId2"/>
            <a:srcRect/>
            <a:stretch/>
          </p:blipFill>
          <p:spPr>
            <a:xfrm>
              <a:off x="635309" y="1072055"/>
              <a:ext cx="2699314" cy="5548589"/>
            </a:xfrm>
            <a:prstGeom prst="rect">
              <a:avLst/>
            </a:prstGeom>
          </p:spPr>
        </p:pic>
        <p:sp>
          <p:nvSpPr>
            <p:cNvPr id="51" name="TextBox 50">
              <a:extLst>
                <a:ext uri="{FF2B5EF4-FFF2-40B4-BE49-F238E27FC236}">
                  <a16:creationId xmlns:a16="http://schemas.microsoft.com/office/drawing/2014/main" id="{C018D5A4-2FE6-5617-F739-7C59DADEAE5C}"/>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52" name="Picture 51">
              <a:extLst>
                <a:ext uri="{FF2B5EF4-FFF2-40B4-BE49-F238E27FC236}">
                  <a16:creationId xmlns:a16="http://schemas.microsoft.com/office/drawing/2014/main" id="{C93B9A60-B0D7-BA7F-6646-B0D66F2C33FB}"/>
                </a:ext>
              </a:extLst>
            </p:cNvPr>
            <p:cNvPicPr>
              <a:picLocks noChangeAspect="1"/>
            </p:cNvPicPr>
            <p:nvPr/>
          </p:nvPicPr>
          <p:blipFill>
            <a:blip r:embed="rId4"/>
            <a:srcRect/>
            <a:stretch/>
          </p:blipFill>
          <p:spPr>
            <a:xfrm>
              <a:off x="679413" y="2016465"/>
              <a:ext cx="2590720" cy="331200"/>
            </a:xfrm>
            <a:prstGeom prst="rect">
              <a:avLst/>
            </a:prstGeom>
          </p:spPr>
        </p:pic>
        <p:sp>
          <p:nvSpPr>
            <p:cNvPr id="53" name="TextBox 52">
              <a:extLst>
                <a:ext uri="{FF2B5EF4-FFF2-40B4-BE49-F238E27FC236}">
                  <a16:creationId xmlns:a16="http://schemas.microsoft.com/office/drawing/2014/main" id="{D2ACA88C-8359-D1DE-ADB2-383FE34429D1}"/>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grpSp>
    </p:spTree>
    <p:extLst>
      <p:ext uri="{BB962C8B-B14F-4D97-AF65-F5344CB8AC3E}">
        <p14:creationId xmlns:p14="http://schemas.microsoft.com/office/powerpoint/2010/main" val="337229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E1B1-1539-24AA-8998-733455A2E99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F37EB76-D12F-35BB-8C2D-2A8B7C858F8A}"/>
              </a:ext>
            </a:extLst>
          </p:cNvPr>
          <p:cNvGrpSpPr/>
          <p:nvPr/>
        </p:nvGrpSpPr>
        <p:grpSpPr>
          <a:xfrm>
            <a:off x="3412136" y="704196"/>
            <a:ext cx="2740788" cy="5548589"/>
            <a:chOff x="593835" y="1072055"/>
            <a:chExt cx="2740788" cy="5548589"/>
          </a:xfrm>
        </p:grpSpPr>
        <p:pic>
          <p:nvPicPr>
            <p:cNvPr id="8" name="Picture 7">
              <a:extLst>
                <a:ext uri="{FF2B5EF4-FFF2-40B4-BE49-F238E27FC236}">
                  <a16:creationId xmlns:a16="http://schemas.microsoft.com/office/drawing/2014/main" id="{805D1028-3C82-DBAE-3CBE-E2E7D2F53CB2}"/>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B8BC9666-29C3-0CA9-A777-A0F985DB1067}"/>
                </a:ext>
              </a:extLst>
            </p:cNvPr>
            <p:cNvGrpSpPr/>
            <p:nvPr/>
          </p:nvGrpSpPr>
          <p:grpSpPr>
            <a:xfrm>
              <a:off x="599089" y="1618597"/>
              <a:ext cx="2661104" cy="838930"/>
              <a:chOff x="599089" y="1618597"/>
              <a:chExt cx="2661104" cy="838930"/>
            </a:xfrm>
          </p:grpSpPr>
          <p:sp>
            <p:nvSpPr>
              <p:cNvPr id="24" name="TextBox 23">
                <a:extLst>
                  <a:ext uri="{FF2B5EF4-FFF2-40B4-BE49-F238E27FC236}">
                    <a16:creationId xmlns:a16="http://schemas.microsoft.com/office/drawing/2014/main" id="{6C2ED07B-12CA-5966-A0F1-9764AA83EBC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5" name="Rectangle 24">
                <a:extLst>
                  <a:ext uri="{FF2B5EF4-FFF2-40B4-BE49-F238E27FC236}">
                    <a16:creationId xmlns:a16="http://schemas.microsoft.com/office/drawing/2014/main" id="{75AB6B76-B703-F339-F275-7C44CB53CD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a:extLst>
                  <a:ext uri="{FF2B5EF4-FFF2-40B4-BE49-F238E27FC236}">
                    <a16:creationId xmlns:a16="http://schemas.microsoft.com/office/drawing/2014/main" id="{9950847D-309B-5A7F-ED62-53939DE50EBA}"/>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3AD3F1D6-6C58-5313-D24B-4DDDBC7C5D8B}"/>
                </a:ext>
              </a:extLst>
            </p:cNvPr>
            <p:cNvGrpSpPr/>
            <p:nvPr/>
          </p:nvGrpSpPr>
          <p:grpSpPr>
            <a:xfrm>
              <a:off x="593839" y="2485698"/>
              <a:ext cx="2661104" cy="838930"/>
              <a:chOff x="599089" y="1618597"/>
              <a:chExt cx="2661104" cy="838930"/>
            </a:xfrm>
          </p:grpSpPr>
          <p:sp>
            <p:nvSpPr>
              <p:cNvPr id="21" name="TextBox 20">
                <a:extLst>
                  <a:ext uri="{FF2B5EF4-FFF2-40B4-BE49-F238E27FC236}">
                    <a16:creationId xmlns:a16="http://schemas.microsoft.com/office/drawing/2014/main" id="{A1C9EC1E-B836-CAD2-F6A9-BD677863D104}"/>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22" name="Rectangle 21">
                <a:extLst>
                  <a:ext uri="{FF2B5EF4-FFF2-40B4-BE49-F238E27FC236}">
                    <a16:creationId xmlns:a16="http://schemas.microsoft.com/office/drawing/2014/main" id="{FD834046-7AF7-5DF6-4485-3C99DE3933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Picture 22">
                <a:extLst>
                  <a:ext uri="{FF2B5EF4-FFF2-40B4-BE49-F238E27FC236}">
                    <a16:creationId xmlns:a16="http://schemas.microsoft.com/office/drawing/2014/main" id="{252EC5F8-FD93-7C60-2C1F-3E01921BB763}"/>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1" name="Group 10">
              <a:extLst>
                <a:ext uri="{FF2B5EF4-FFF2-40B4-BE49-F238E27FC236}">
                  <a16:creationId xmlns:a16="http://schemas.microsoft.com/office/drawing/2014/main" id="{A4813D0E-466F-7855-FA5F-841EF2B5FB23}"/>
                </a:ext>
              </a:extLst>
            </p:cNvPr>
            <p:cNvGrpSpPr/>
            <p:nvPr/>
          </p:nvGrpSpPr>
          <p:grpSpPr>
            <a:xfrm>
              <a:off x="593835" y="3368560"/>
              <a:ext cx="2661104" cy="838930"/>
              <a:chOff x="599089" y="1618597"/>
              <a:chExt cx="2661104" cy="838930"/>
            </a:xfrm>
          </p:grpSpPr>
          <p:sp>
            <p:nvSpPr>
              <p:cNvPr id="18" name="TextBox 17">
                <a:extLst>
                  <a:ext uri="{FF2B5EF4-FFF2-40B4-BE49-F238E27FC236}">
                    <a16:creationId xmlns:a16="http://schemas.microsoft.com/office/drawing/2014/main" id="{5319D66D-1B6E-11E4-CB59-D96773A5636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9" name="Rectangle 18">
                <a:extLst>
                  <a:ext uri="{FF2B5EF4-FFF2-40B4-BE49-F238E27FC236}">
                    <a16:creationId xmlns:a16="http://schemas.microsoft.com/office/drawing/2014/main" id="{A589EC84-64C7-B5E6-EADE-BE6441293A82}"/>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Picture 19">
                <a:extLst>
                  <a:ext uri="{FF2B5EF4-FFF2-40B4-BE49-F238E27FC236}">
                    <a16:creationId xmlns:a16="http://schemas.microsoft.com/office/drawing/2014/main" id="{09F22E58-C510-AC36-119C-56A1D69361E4}"/>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2" name="Group 11">
              <a:extLst>
                <a:ext uri="{FF2B5EF4-FFF2-40B4-BE49-F238E27FC236}">
                  <a16:creationId xmlns:a16="http://schemas.microsoft.com/office/drawing/2014/main" id="{676D0AB7-CD25-2106-04A1-A7AA6CCAA31A}"/>
                </a:ext>
              </a:extLst>
            </p:cNvPr>
            <p:cNvGrpSpPr/>
            <p:nvPr/>
          </p:nvGrpSpPr>
          <p:grpSpPr>
            <a:xfrm>
              <a:off x="604349" y="4482655"/>
              <a:ext cx="2661104" cy="838930"/>
              <a:chOff x="599089" y="1618597"/>
              <a:chExt cx="2661104" cy="838930"/>
            </a:xfrm>
          </p:grpSpPr>
          <p:sp>
            <p:nvSpPr>
              <p:cNvPr id="15" name="TextBox 14">
                <a:extLst>
                  <a:ext uri="{FF2B5EF4-FFF2-40B4-BE49-F238E27FC236}">
                    <a16:creationId xmlns:a16="http://schemas.microsoft.com/office/drawing/2014/main" id="{AF0A038E-B4E4-2534-878D-2563A1B0DDA1}"/>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16" name="Rectangle 15">
                <a:extLst>
                  <a:ext uri="{FF2B5EF4-FFF2-40B4-BE49-F238E27FC236}">
                    <a16:creationId xmlns:a16="http://schemas.microsoft.com/office/drawing/2014/main" id="{8089995F-3501-E3B2-9353-3F7790E7C731}"/>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16D22BAA-D512-48E5-0128-2F3EC101CBC0}"/>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13" name="TextBox 12">
              <a:extLst>
                <a:ext uri="{FF2B5EF4-FFF2-40B4-BE49-F238E27FC236}">
                  <a16:creationId xmlns:a16="http://schemas.microsoft.com/office/drawing/2014/main" id="{E77072F0-3410-B22B-989A-EC04A8B2541E}"/>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14" name="Picture 13" descr="A blue and white rectangles&#10;&#10;Description automatically generated">
              <a:extLst>
                <a:ext uri="{FF2B5EF4-FFF2-40B4-BE49-F238E27FC236}">
                  <a16:creationId xmlns:a16="http://schemas.microsoft.com/office/drawing/2014/main" id="{9954CB57-62B1-CD24-75D6-51F34EE6E5A4}"/>
                </a:ext>
              </a:extLst>
            </p:cNvPr>
            <p:cNvPicPr>
              <a:picLocks noChangeAspect="1"/>
            </p:cNvPicPr>
            <p:nvPr/>
          </p:nvPicPr>
          <p:blipFill>
            <a:blip r:embed="rId4"/>
            <a:stretch>
              <a:fillRect/>
            </a:stretch>
          </p:blipFill>
          <p:spPr>
            <a:xfrm>
              <a:off x="679411" y="5474354"/>
              <a:ext cx="2590725" cy="331200"/>
            </a:xfrm>
            <a:prstGeom prst="rect">
              <a:avLst/>
            </a:prstGeom>
          </p:spPr>
        </p:pic>
      </p:grpSp>
      <p:grpSp>
        <p:nvGrpSpPr>
          <p:cNvPr id="27" name="Group 26">
            <a:extLst>
              <a:ext uri="{FF2B5EF4-FFF2-40B4-BE49-F238E27FC236}">
                <a16:creationId xmlns:a16="http://schemas.microsoft.com/office/drawing/2014/main" id="{950026AA-FC38-C189-746B-B78421924E0C}"/>
              </a:ext>
            </a:extLst>
          </p:cNvPr>
          <p:cNvGrpSpPr/>
          <p:nvPr/>
        </p:nvGrpSpPr>
        <p:grpSpPr>
          <a:xfrm>
            <a:off x="6335540" y="704196"/>
            <a:ext cx="2740788" cy="5548589"/>
            <a:chOff x="593835" y="1072055"/>
            <a:chExt cx="2740788" cy="5548589"/>
          </a:xfrm>
        </p:grpSpPr>
        <p:pic>
          <p:nvPicPr>
            <p:cNvPr id="28" name="Picture 27">
              <a:extLst>
                <a:ext uri="{FF2B5EF4-FFF2-40B4-BE49-F238E27FC236}">
                  <a16:creationId xmlns:a16="http://schemas.microsoft.com/office/drawing/2014/main" id="{987F009B-6D71-708A-0357-A3346F6474C5}"/>
                </a:ext>
              </a:extLst>
            </p:cNvPr>
            <p:cNvPicPr>
              <a:picLocks noChangeAspect="1"/>
            </p:cNvPicPr>
            <p:nvPr/>
          </p:nvPicPr>
          <p:blipFill>
            <a:blip r:embed="rId2"/>
            <a:srcRect/>
            <a:stretch/>
          </p:blipFill>
          <p:spPr>
            <a:xfrm>
              <a:off x="635309" y="1072055"/>
              <a:ext cx="2699314" cy="5548589"/>
            </a:xfrm>
            <a:prstGeom prst="rect">
              <a:avLst/>
            </a:prstGeom>
          </p:spPr>
        </p:pic>
        <p:grpSp>
          <p:nvGrpSpPr>
            <p:cNvPr id="29" name="Group 28">
              <a:extLst>
                <a:ext uri="{FF2B5EF4-FFF2-40B4-BE49-F238E27FC236}">
                  <a16:creationId xmlns:a16="http://schemas.microsoft.com/office/drawing/2014/main" id="{717B643C-27E7-F8C5-577E-AACDBB65476D}"/>
                </a:ext>
              </a:extLst>
            </p:cNvPr>
            <p:cNvGrpSpPr/>
            <p:nvPr/>
          </p:nvGrpSpPr>
          <p:grpSpPr>
            <a:xfrm>
              <a:off x="599089" y="1618597"/>
              <a:ext cx="2661104" cy="838930"/>
              <a:chOff x="599089" y="1618597"/>
              <a:chExt cx="2661104" cy="838930"/>
            </a:xfrm>
          </p:grpSpPr>
          <p:sp>
            <p:nvSpPr>
              <p:cNvPr id="46" name="TextBox 45">
                <a:extLst>
                  <a:ext uri="{FF2B5EF4-FFF2-40B4-BE49-F238E27FC236}">
                    <a16:creationId xmlns:a16="http://schemas.microsoft.com/office/drawing/2014/main" id="{809A7FE5-7F4B-92AC-6E13-3744D23AC576}"/>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47" name="Rectangle 46">
                <a:extLst>
                  <a:ext uri="{FF2B5EF4-FFF2-40B4-BE49-F238E27FC236}">
                    <a16:creationId xmlns:a16="http://schemas.microsoft.com/office/drawing/2014/main" id="{84CB1B22-A6F9-16DC-F333-048004E33046}"/>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8" name="Picture 47">
                <a:extLst>
                  <a:ext uri="{FF2B5EF4-FFF2-40B4-BE49-F238E27FC236}">
                    <a16:creationId xmlns:a16="http://schemas.microsoft.com/office/drawing/2014/main" id="{FA251F19-91A3-E7FE-861C-79CF236B987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0" name="Group 29">
              <a:extLst>
                <a:ext uri="{FF2B5EF4-FFF2-40B4-BE49-F238E27FC236}">
                  <a16:creationId xmlns:a16="http://schemas.microsoft.com/office/drawing/2014/main" id="{C9AF16E4-00B5-C74C-E0C3-892B1EB4E6FB}"/>
                </a:ext>
              </a:extLst>
            </p:cNvPr>
            <p:cNvGrpSpPr/>
            <p:nvPr/>
          </p:nvGrpSpPr>
          <p:grpSpPr>
            <a:xfrm>
              <a:off x="593839" y="2485698"/>
              <a:ext cx="2661104" cy="838930"/>
              <a:chOff x="599089" y="1618597"/>
              <a:chExt cx="2661104" cy="838930"/>
            </a:xfrm>
          </p:grpSpPr>
          <p:sp>
            <p:nvSpPr>
              <p:cNvPr id="43" name="TextBox 42">
                <a:extLst>
                  <a:ext uri="{FF2B5EF4-FFF2-40B4-BE49-F238E27FC236}">
                    <a16:creationId xmlns:a16="http://schemas.microsoft.com/office/drawing/2014/main" id="{6B2E5B99-97CB-4881-057E-3ED6665297A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44" name="Rectangle 43">
                <a:extLst>
                  <a:ext uri="{FF2B5EF4-FFF2-40B4-BE49-F238E27FC236}">
                    <a16:creationId xmlns:a16="http://schemas.microsoft.com/office/drawing/2014/main" id="{63EBDCFB-7218-34D0-94CD-6FFC208A03DC}"/>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5" name="Picture 44">
                <a:extLst>
                  <a:ext uri="{FF2B5EF4-FFF2-40B4-BE49-F238E27FC236}">
                    <a16:creationId xmlns:a16="http://schemas.microsoft.com/office/drawing/2014/main" id="{5A99B9B8-E2B6-75BB-F04D-10B1ABEE635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1" name="Group 30">
              <a:extLst>
                <a:ext uri="{FF2B5EF4-FFF2-40B4-BE49-F238E27FC236}">
                  <a16:creationId xmlns:a16="http://schemas.microsoft.com/office/drawing/2014/main" id="{BA3BB89E-9F39-3BE9-94A0-A23E191DAA54}"/>
                </a:ext>
              </a:extLst>
            </p:cNvPr>
            <p:cNvGrpSpPr/>
            <p:nvPr/>
          </p:nvGrpSpPr>
          <p:grpSpPr>
            <a:xfrm>
              <a:off x="593835" y="3368560"/>
              <a:ext cx="2661104" cy="838930"/>
              <a:chOff x="599089" y="1618597"/>
              <a:chExt cx="2661104" cy="838930"/>
            </a:xfrm>
          </p:grpSpPr>
          <p:sp>
            <p:nvSpPr>
              <p:cNvPr id="40" name="TextBox 39">
                <a:extLst>
                  <a:ext uri="{FF2B5EF4-FFF2-40B4-BE49-F238E27FC236}">
                    <a16:creationId xmlns:a16="http://schemas.microsoft.com/office/drawing/2014/main" id="{B7B734E9-197D-BF5E-7309-51F5331EFD25}"/>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41" name="Rectangle 40">
                <a:extLst>
                  <a:ext uri="{FF2B5EF4-FFF2-40B4-BE49-F238E27FC236}">
                    <a16:creationId xmlns:a16="http://schemas.microsoft.com/office/drawing/2014/main" id="{0224C693-D4CA-AD43-509B-D09168907034}"/>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2" name="Picture 41">
                <a:extLst>
                  <a:ext uri="{FF2B5EF4-FFF2-40B4-BE49-F238E27FC236}">
                    <a16:creationId xmlns:a16="http://schemas.microsoft.com/office/drawing/2014/main" id="{4FD78982-7349-D076-FBAF-6BF61B3AA72B}"/>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F9C472A3-8ADA-1D89-B11B-D5B861635A32}"/>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D61D723-0C88-0A9A-8CBC-B65C3529B68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BD7F38F6-713E-7331-33B5-4AFB2F55949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F0E468F2-02F7-AC47-9E44-25D30AF4BFB2}"/>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33" name="TextBox 32">
              <a:extLst>
                <a:ext uri="{FF2B5EF4-FFF2-40B4-BE49-F238E27FC236}">
                  <a16:creationId xmlns:a16="http://schemas.microsoft.com/office/drawing/2014/main" id="{36C8CD35-7F41-2E99-235B-86F3F1DB2F1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34" name="TextBox 33">
              <a:extLst>
                <a:ext uri="{FF2B5EF4-FFF2-40B4-BE49-F238E27FC236}">
                  <a16:creationId xmlns:a16="http://schemas.microsoft.com/office/drawing/2014/main" id="{F75D5ED8-87F0-2909-5FFE-A05EAC35E383}"/>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35" name="TextBox 34">
              <a:extLst>
                <a:ext uri="{FF2B5EF4-FFF2-40B4-BE49-F238E27FC236}">
                  <a16:creationId xmlns:a16="http://schemas.microsoft.com/office/drawing/2014/main" id="{2D20E2B7-BE37-8F50-4977-07C21B33F5DB}"/>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36" name="Picture 35" descr="A blue and white rectangles&#10;&#10;Description automatically generated">
              <a:extLst>
                <a:ext uri="{FF2B5EF4-FFF2-40B4-BE49-F238E27FC236}">
                  <a16:creationId xmlns:a16="http://schemas.microsoft.com/office/drawing/2014/main" id="{DD1B3289-B922-F03C-D7B4-6D1D8F65CC9D}"/>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10417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descr="A screenshot of a phone&#10;&#10;Description automatically generated">
            <a:extLst>
              <a:ext uri="{FF2B5EF4-FFF2-40B4-BE49-F238E27FC236}">
                <a16:creationId xmlns:a16="http://schemas.microsoft.com/office/drawing/2014/main" id="{9CD49418-BFE0-CAB0-01DE-805EC6299D7A}"/>
              </a:ext>
            </a:extLst>
          </p:cNvPr>
          <p:cNvPicPr>
            <a:picLocks noChangeAspect="1"/>
          </p:cNvPicPr>
          <p:nvPr/>
        </p:nvPicPr>
        <p:blipFill>
          <a:blip r:embed="rId2"/>
          <a:stretch>
            <a:fillRect/>
          </a:stretch>
        </p:blipFill>
        <p:spPr>
          <a:xfrm>
            <a:off x="635309" y="1072055"/>
            <a:ext cx="2699314" cy="5548590"/>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fechaasignacion</a:t>
            </a:r>
            <a:r>
              <a:rPr lang="es-ES_tradnl" dirty="0"/>
              <a:t>. Se coloca el estado de ‘01’ (asignado).</a:t>
            </a:r>
          </a:p>
        </p:txBody>
      </p:sp>
      <p:pic>
        <p:nvPicPr>
          <p:cNvPr id="6" name="Picture 5">
            <a:extLst>
              <a:ext uri="{FF2B5EF4-FFF2-40B4-BE49-F238E27FC236}">
                <a16:creationId xmlns:a16="http://schemas.microsoft.com/office/drawing/2014/main" id="{5777ED97-9D0D-4CD3-B3E9-EEC80828C513}"/>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038E-5E25-234F-F873-E0578EE9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8A2AE-2A73-1754-71F7-AF9483F35A75}"/>
              </a:ext>
            </a:extLst>
          </p:cNvPr>
          <p:cNvSpPr>
            <a:spLocks noGrp="1"/>
          </p:cNvSpPr>
          <p:nvPr>
            <p:ph type="title"/>
          </p:nvPr>
        </p:nvSpPr>
        <p:spPr>
          <a:xfrm>
            <a:off x="249623" y="123388"/>
            <a:ext cx="10515600" cy="791013"/>
          </a:xfrm>
        </p:spPr>
        <p:txBody>
          <a:bodyPr/>
          <a:lstStyle/>
          <a:p>
            <a:r>
              <a:rPr lang="es-ES_tradnl" dirty="0"/>
              <a:t>Surtido, </a:t>
            </a:r>
            <a:r>
              <a:rPr lang="es-ES_tradnl" sz="3200" dirty="0"/>
              <a:t>Cancela Transporte</a:t>
            </a:r>
          </a:p>
        </p:txBody>
      </p:sp>
      <p:sp>
        <p:nvSpPr>
          <p:cNvPr id="3" name="Content Placeholder 2">
            <a:extLst>
              <a:ext uri="{FF2B5EF4-FFF2-40B4-BE49-F238E27FC236}">
                <a16:creationId xmlns:a16="http://schemas.microsoft.com/office/drawing/2014/main" id="{9B123C47-8E0A-BDD0-E123-6202EA2ECF37}"/>
              </a:ext>
            </a:extLst>
          </p:cNvPr>
          <p:cNvSpPr>
            <a:spLocks noGrp="1"/>
          </p:cNvSpPr>
          <p:nvPr>
            <p:ph idx="1"/>
          </p:nvPr>
        </p:nvSpPr>
        <p:spPr>
          <a:xfrm>
            <a:off x="3594538" y="1072053"/>
            <a:ext cx="8292661" cy="5548590"/>
          </a:xfrm>
        </p:spPr>
        <p:txBody>
          <a:bodyPr/>
          <a:lstStyle/>
          <a:p>
            <a:r>
              <a:rPr lang="es-ES_tradnl" dirty="0"/>
              <a:t>Si ya está el Transporte abierto muestra los datos del Transporte.</a:t>
            </a:r>
          </a:p>
          <a:p>
            <a:r>
              <a:rPr lang="es-ES_tradnl" dirty="0"/>
              <a:t>El Transporte se puede cancelar (clic en el botón cancelar).</a:t>
            </a:r>
          </a:p>
          <a:p>
            <a:r>
              <a:rPr lang="es-ES_tradnl" dirty="0"/>
              <a:t>Al cancelar en el </a:t>
            </a:r>
            <a:r>
              <a:rPr lang="es-ES_tradnl" sz="2600" i="1" dirty="0" err="1"/>
              <a:t>backend</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fechacancelacion</a:t>
            </a:r>
            <a:r>
              <a:rPr lang="es-ES_tradnl" dirty="0"/>
              <a:t>. Se coloca el estado de ‘10’ (cancelado).</a:t>
            </a:r>
          </a:p>
        </p:txBody>
      </p:sp>
      <p:pic>
        <p:nvPicPr>
          <p:cNvPr id="6" name="Picture 5">
            <a:extLst>
              <a:ext uri="{FF2B5EF4-FFF2-40B4-BE49-F238E27FC236}">
                <a16:creationId xmlns:a16="http://schemas.microsoft.com/office/drawing/2014/main" id="{267389B8-A11C-4918-21FC-243EDB4F662B}"/>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20211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5" name="Picture 4">
            <a:extLst>
              <a:ext uri="{FF2B5EF4-FFF2-40B4-BE49-F238E27FC236}">
                <a16:creationId xmlns:a16="http://schemas.microsoft.com/office/drawing/2014/main" id="{0C574FE5-D616-4414-EA12-F9E46D438360}"/>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55468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fechapedidos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grpSp>
        <p:nvGrpSpPr>
          <p:cNvPr id="7" name="Group 6">
            <a:extLst>
              <a:ext uri="{FF2B5EF4-FFF2-40B4-BE49-F238E27FC236}">
                <a16:creationId xmlns:a16="http://schemas.microsoft.com/office/drawing/2014/main" id="{028E181D-E750-0B68-2E7B-29C607BD8A89}"/>
              </a:ext>
            </a:extLst>
          </p:cNvPr>
          <p:cNvGrpSpPr/>
          <p:nvPr/>
        </p:nvGrpSpPr>
        <p:grpSpPr>
          <a:xfrm>
            <a:off x="593835" y="1072055"/>
            <a:ext cx="2740788" cy="5548589"/>
            <a:chOff x="593835" y="1072055"/>
            <a:chExt cx="2740788" cy="5548589"/>
          </a:xfrm>
        </p:grpSpPr>
        <p:pic>
          <p:nvPicPr>
            <p:cNvPr id="5" name="Picture 4">
              <a:extLst>
                <a:ext uri="{FF2B5EF4-FFF2-40B4-BE49-F238E27FC236}">
                  <a16:creationId xmlns:a16="http://schemas.microsoft.com/office/drawing/2014/main" id="{E4C42397-C900-718B-1213-F2F65E2BB2B8}"/>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6077A505-6354-3BC6-89CA-7EDA9A2536A5}"/>
                </a:ext>
              </a:extLst>
            </p:cNvPr>
            <p:cNvGrpSpPr/>
            <p:nvPr/>
          </p:nvGrpSpPr>
          <p:grpSpPr>
            <a:xfrm>
              <a:off x="599089" y="1618597"/>
              <a:ext cx="2661104" cy="838930"/>
              <a:chOff x="599089" y="1618597"/>
              <a:chExt cx="2661104" cy="838930"/>
            </a:xfrm>
          </p:grpSpPr>
          <p:sp>
            <p:nvSpPr>
              <p:cNvPr id="4" name="TextBox 3">
                <a:extLst>
                  <a:ext uri="{FF2B5EF4-FFF2-40B4-BE49-F238E27FC236}">
                    <a16:creationId xmlns:a16="http://schemas.microsoft.com/office/drawing/2014/main" id="{93B8161E-6A03-FFB3-5F8B-4B59A5F36FE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6" name="Rectangle 5">
                <a:extLst>
                  <a:ext uri="{FF2B5EF4-FFF2-40B4-BE49-F238E27FC236}">
                    <a16:creationId xmlns:a16="http://schemas.microsoft.com/office/drawing/2014/main" id="{98166884-44F9-1AB6-0A58-F3DE6E65A2D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Picture 7">
                <a:extLst>
                  <a:ext uri="{FF2B5EF4-FFF2-40B4-BE49-F238E27FC236}">
                    <a16:creationId xmlns:a16="http://schemas.microsoft.com/office/drawing/2014/main" id="{8832B69B-E2C4-F0E5-29C1-9C0C04840282}"/>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2ADBD641-D6FB-EA02-CBCA-2CA95E85E12E}"/>
                </a:ext>
              </a:extLst>
            </p:cNvPr>
            <p:cNvGrpSpPr/>
            <p:nvPr/>
          </p:nvGrpSpPr>
          <p:grpSpPr>
            <a:xfrm>
              <a:off x="593839" y="2485698"/>
              <a:ext cx="2661104" cy="838930"/>
              <a:chOff x="599089" y="1618597"/>
              <a:chExt cx="2661104" cy="838930"/>
            </a:xfrm>
          </p:grpSpPr>
          <p:sp>
            <p:nvSpPr>
              <p:cNvPr id="11" name="TextBox 10">
                <a:extLst>
                  <a:ext uri="{FF2B5EF4-FFF2-40B4-BE49-F238E27FC236}">
                    <a16:creationId xmlns:a16="http://schemas.microsoft.com/office/drawing/2014/main" id="{8201E0F2-A489-3F8E-2A3F-658C41F157C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12" name="Rectangle 11">
                <a:extLst>
                  <a:ext uri="{FF2B5EF4-FFF2-40B4-BE49-F238E27FC236}">
                    <a16:creationId xmlns:a16="http://schemas.microsoft.com/office/drawing/2014/main" id="{37F98113-CAC6-005C-6685-CCFDD729EB4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3" name="Picture 12">
                <a:extLst>
                  <a:ext uri="{FF2B5EF4-FFF2-40B4-BE49-F238E27FC236}">
                    <a16:creationId xmlns:a16="http://schemas.microsoft.com/office/drawing/2014/main" id="{9780D2EF-6FD4-0DA4-A450-59AF6EFD4321}"/>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4" name="Group 13">
              <a:extLst>
                <a:ext uri="{FF2B5EF4-FFF2-40B4-BE49-F238E27FC236}">
                  <a16:creationId xmlns:a16="http://schemas.microsoft.com/office/drawing/2014/main" id="{EBA84F17-24D9-1D6B-D848-A6A821F4E79E}"/>
                </a:ext>
              </a:extLst>
            </p:cNvPr>
            <p:cNvGrpSpPr/>
            <p:nvPr/>
          </p:nvGrpSpPr>
          <p:grpSpPr>
            <a:xfrm>
              <a:off x="593835" y="3368560"/>
              <a:ext cx="2661104" cy="838930"/>
              <a:chOff x="599089" y="1618597"/>
              <a:chExt cx="2661104" cy="838930"/>
            </a:xfrm>
          </p:grpSpPr>
          <p:sp>
            <p:nvSpPr>
              <p:cNvPr id="15" name="TextBox 14">
                <a:extLst>
                  <a:ext uri="{FF2B5EF4-FFF2-40B4-BE49-F238E27FC236}">
                    <a16:creationId xmlns:a16="http://schemas.microsoft.com/office/drawing/2014/main" id="{46F96D3A-63CA-A7AB-E854-9D650731B432}"/>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6" name="Rectangle 15">
                <a:extLst>
                  <a:ext uri="{FF2B5EF4-FFF2-40B4-BE49-F238E27FC236}">
                    <a16:creationId xmlns:a16="http://schemas.microsoft.com/office/drawing/2014/main" id="{2B3AC847-331C-E3CC-AFA0-DF72820B99E5}"/>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DF586F0F-3284-2B99-FE60-4FBA82B7B65C}"/>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8" name="Group 17">
              <a:extLst>
                <a:ext uri="{FF2B5EF4-FFF2-40B4-BE49-F238E27FC236}">
                  <a16:creationId xmlns:a16="http://schemas.microsoft.com/office/drawing/2014/main" id="{8693C43A-18BF-D766-139F-3D28589990E4}"/>
                </a:ext>
              </a:extLst>
            </p:cNvPr>
            <p:cNvGrpSpPr/>
            <p:nvPr/>
          </p:nvGrpSpPr>
          <p:grpSpPr>
            <a:xfrm>
              <a:off x="604349" y="4482655"/>
              <a:ext cx="2661104" cy="838930"/>
              <a:chOff x="599089" y="1618597"/>
              <a:chExt cx="2661104" cy="838930"/>
            </a:xfrm>
          </p:grpSpPr>
          <p:sp>
            <p:nvSpPr>
              <p:cNvPr id="19" name="TextBox 18">
                <a:extLst>
                  <a:ext uri="{FF2B5EF4-FFF2-40B4-BE49-F238E27FC236}">
                    <a16:creationId xmlns:a16="http://schemas.microsoft.com/office/drawing/2014/main" id="{28BF01AB-6074-0C67-9DDF-B3D8DD81C0A0}"/>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20" name="Rectangle 19">
                <a:extLst>
                  <a:ext uri="{FF2B5EF4-FFF2-40B4-BE49-F238E27FC236}">
                    <a16:creationId xmlns:a16="http://schemas.microsoft.com/office/drawing/2014/main" id="{8D8FB0E2-EF28-0BFF-1451-03365D79B327}"/>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1" name="Picture 20">
                <a:extLst>
                  <a:ext uri="{FF2B5EF4-FFF2-40B4-BE49-F238E27FC236}">
                    <a16:creationId xmlns:a16="http://schemas.microsoft.com/office/drawing/2014/main" id="{2D38F31F-A5ED-62D7-9ADC-36B2B6505D7F}"/>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22" name="TextBox 21">
              <a:extLst>
                <a:ext uri="{FF2B5EF4-FFF2-40B4-BE49-F238E27FC236}">
                  <a16:creationId xmlns:a16="http://schemas.microsoft.com/office/drawing/2014/main" id="{AD3C0F91-3CE2-44E8-3ACD-B2FFE005E6A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24" name="Picture 23" descr="A blue and white rectangles&#10;&#10;Description automatically generated">
              <a:extLst>
                <a:ext uri="{FF2B5EF4-FFF2-40B4-BE49-F238E27FC236}">
                  <a16:creationId xmlns:a16="http://schemas.microsoft.com/office/drawing/2014/main" id="{9C7B751E-8AFC-6EDD-9F5E-1540C32AB567}"/>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3898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C3B73-921E-D88D-A518-AEAB7E9ED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60C23-40ED-E1B4-F478-99EAA73783B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15B0B908-079F-6868-AA0C-892C20C02CC3}"/>
              </a:ext>
            </a:extLst>
          </p:cNvPr>
          <p:cNvSpPr>
            <a:spLocks noGrp="1"/>
          </p:cNvSpPr>
          <p:nvPr>
            <p:ph idx="1"/>
          </p:nvPr>
        </p:nvSpPr>
        <p:spPr>
          <a:xfrm>
            <a:off x="3594538" y="1072053"/>
            <a:ext cx="8292661" cy="5548590"/>
          </a:xfrm>
        </p:spPr>
        <p:txBody>
          <a:bodyPr>
            <a:normAutofit/>
          </a:bodyPr>
          <a:lstStyle/>
          <a:p>
            <a:r>
              <a:rPr lang="es-ES_tradnl" dirty="0"/>
              <a:t>Un Pedido es un conjunto de Ordenes de Surtido (se identifica el conjunto con el atributo </a:t>
            </a:r>
            <a:r>
              <a:rPr lang="es-ES_tradnl" sz="2400" dirty="0" err="1">
                <a:latin typeface="Consolas" panose="020B0609020204030204" pitchFamily="49" charset="0"/>
                <a:cs typeface="Consolas" panose="020B0609020204030204" pitchFamily="49" charset="0"/>
              </a:rPr>
              <a:t>idpedido</a:t>
            </a:r>
            <a:r>
              <a:rPr lang="es-ES_tradnl" dirty="0"/>
              <a:t> de la tabla </a:t>
            </a:r>
            <a:r>
              <a:rPr lang="es-ES_tradnl" sz="2400" dirty="0" err="1">
                <a:latin typeface="Consolas" panose="020B0609020204030204" pitchFamily="49" charset="0"/>
                <a:cs typeface="Consolas" panose="020B0609020204030204" pitchFamily="49" charset="0"/>
              </a:rPr>
              <a:t>OrdenSurtido</a:t>
            </a:r>
            <a:r>
              <a:rPr lang="es-ES_tradnl" dirty="0"/>
              <a:t>).</a:t>
            </a:r>
          </a:p>
          <a:p>
            <a:r>
              <a:rPr lang="es-ES_tradnl" dirty="0"/>
              <a:t>Si el tipo de surtido es 'Pedido Completo’ en un Pedido pueden ir n-Ordenes de Surtido, solo se separan las que son de bloques excluyentes.</a:t>
            </a:r>
          </a:p>
          <a:p>
            <a:r>
              <a:rPr lang="es-ES_tradnl" dirty="0"/>
              <a:t>Si el tipo de surtido es ‘Simultaneo’ en un Pedido va una sola Orden de Surtido.</a:t>
            </a:r>
          </a:p>
          <a:p>
            <a:r>
              <a:rPr lang="es-ES_tradnl" dirty="0"/>
              <a:t>La ventaja es que el número de viajes de surtido (Transportes) es menor, porque cualquiera de los dos tipos de surtido ‘agrupan’ varias Ordenes de Surtido.</a:t>
            </a:r>
          </a:p>
          <a:p>
            <a:endParaRPr lang="es-ES_tradnl" dirty="0"/>
          </a:p>
          <a:p>
            <a:endParaRPr lang="es-ES_tradnl" dirty="0"/>
          </a:p>
        </p:txBody>
      </p:sp>
    </p:spTree>
    <p:extLst>
      <p:ext uri="{BB962C8B-B14F-4D97-AF65-F5344CB8AC3E}">
        <p14:creationId xmlns:p14="http://schemas.microsoft.com/office/powerpoint/2010/main" val="3383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fechainiciosurtido</a:t>
            </a:r>
            <a:r>
              <a:rPr lang="es-ES_tradnl" dirty="0"/>
              <a:t>.</a:t>
            </a:r>
          </a:p>
          <a:p>
            <a:r>
              <a:rPr lang="es-ES_tradnl" dirty="0"/>
              <a:t>Se Imprimen las Etiquetas del primer Bulto de cada Contenedor.</a:t>
            </a:r>
          </a:p>
          <a:p>
            <a:endParaRPr lang="es-ES_tradnl" dirty="0"/>
          </a:p>
          <a:p>
            <a:endParaRPr lang="es-ES_tradnl" dirty="0"/>
          </a:p>
        </p:txBody>
      </p:sp>
      <p:grpSp>
        <p:nvGrpSpPr>
          <p:cNvPr id="4" name="Group 3">
            <a:extLst>
              <a:ext uri="{FF2B5EF4-FFF2-40B4-BE49-F238E27FC236}">
                <a16:creationId xmlns:a16="http://schemas.microsoft.com/office/drawing/2014/main" id="{7FBCA200-07CB-31FB-296B-849848218B61}"/>
              </a:ext>
            </a:extLst>
          </p:cNvPr>
          <p:cNvGrpSpPr/>
          <p:nvPr/>
        </p:nvGrpSpPr>
        <p:grpSpPr>
          <a:xfrm>
            <a:off x="593835" y="1072055"/>
            <a:ext cx="2740788" cy="5548589"/>
            <a:chOff x="593835" y="1072055"/>
            <a:chExt cx="2740788" cy="5548589"/>
          </a:xfrm>
        </p:grpSpPr>
        <p:pic>
          <p:nvPicPr>
            <p:cNvPr id="23" name="Picture 22">
              <a:extLst>
                <a:ext uri="{FF2B5EF4-FFF2-40B4-BE49-F238E27FC236}">
                  <a16:creationId xmlns:a16="http://schemas.microsoft.com/office/drawing/2014/main" id="{AD8C0AF2-093D-A16D-7D6E-74A97D95DCA5}"/>
                </a:ext>
              </a:extLst>
            </p:cNvPr>
            <p:cNvPicPr>
              <a:picLocks noChangeAspect="1"/>
            </p:cNvPicPr>
            <p:nvPr/>
          </p:nvPicPr>
          <p:blipFill>
            <a:blip r:embed="rId2"/>
            <a:srcRect/>
            <a:stretch/>
          </p:blipFill>
          <p:spPr>
            <a:xfrm>
              <a:off x="635309" y="1072055"/>
              <a:ext cx="2699314" cy="5548589"/>
            </a:xfrm>
            <a:prstGeom prst="rect">
              <a:avLst/>
            </a:prstGeom>
          </p:spPr>
        </p:pic>
        <p:grpSp>
          <p:nvGrpSpPr>
            <p:cNvPr id="24" name="Group 23">
              <a:extLst>
                <a:ext uri="{FF2B5EF4-FFF2-40B4-BE49-F238E27FC236}">
                  <a16:creationId xmlns:a16="http://schemas.microsoft.com/office/drawing/2014/main" id="{5DEC5398-C72D-FF3D-FA92-1E31831E2045}"/>
                </a:ext>
              </a:extLst>
            </p:cNvPr>
            <p:cNvGrpSpPr/>
            <p:nvPr/>
          </p:nvGrpSpPr>
          <p:grpSpPr>
            <a:xfrm>
              <a:off x="599089" y="1618597"/>
              <a:ext cx="2661104" cy="838930"/>
              <a:chOff x="599089" y="1618597"/>
              <a:chExt cx="2661104" cy="838930"/>
            </a:xfrm>
          </p:grpSpPr>
          <p:sp>
            <p:nvSpPr>
              <p:cNvPr id="25" name="TextBox 24">
                <a:extLst>
                  <a:ext uri="{FF2B5EF4-FFF2-40B4-BE49-F238E27FC236}">
                    <a16:creationId xmlns:a16="http://schemas.microsoft.com/office/drawing/2014/main" id="{FB62DB01-585E-AE46-61BE-48F505C0263F}"/>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6" name="Rectangle 25">
                <a:extLst>
                  <a:ext uri="{FF2B5EF4-FFF2-40B4-BE49-F238E27FC236}">
                    <a16:creationId xmlns:a16="http://schemas.microsoft.com/office/drawing/2014/main" id="{058072CB-DCD3-A054-C685-E5327B3890C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7" name="Picture 26">
                <a:extLst>
                  <a:ext uri="{FF2B5EF4-FFF2-40B4-BE49-F238E27FC236}">
                    <a16:creationId xmlns:a16="http://schemas.microsoft.com/office/drawing/2014/main" id="{D9552DA1-AFA6-C93B-9400-439812B9E19B}"/>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28" name="Group 27">
              <a:extLst>
                <a:ext uri="{FF2B5EF4-FFF2-40B4-BE49-F238E27FC236}">
                  <a16:creationId xmlns:a16="http://schemas.microsoft.com/office/drawing/2014/main" id="{1784C822-6005-D855-C48C-DD833560B0C2}"/>
                </a:ext>
              </a:extLst>
            </p:cNvPr>
            <p:cNvGrpSpPr/>
            <p:nvPr/>
          </p:nvGrpSpPr>
          <p:grpSpPr>
            <a:xfrm>
              <a:off x="593839" y="2485698"/>
              <a:ext cx="2661104" cy="838930"/>
              <a:chOff x="599089" y="1618597"/>
              <a:chExt cx="2661104" cy="838930"/>
            </a:xfrm>
          </p:grpSpPr>
          <p:sp>
            <p:nvSpPr>
              <p:cNvPr id="29" name="TextBox 28">
                <a:extLst>
                  <a:ext uri="{FF2B5EF4-FFF2-40B4-BE49-F238E27FC236}">
                    <a16:creationId xmlns:a16="http://schemas.microsoft.com/office/drawing/2014/main" id="{55014B22-2C4D-3880-0B2E-F2F804B0822C}"/>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30" name="Rectangle 29">
                <a:extLst>
                  <a:ext uri="{FF2B5EF4-FFF2-40B4-BE49-F238E27FC236}">
                    <a16:creationId xmlns:a16="http://schemas.microsoft.com/office/drawing/2014/main" id="{76F3C5FF-FA41-C58B-F401-CF7E86CA0BFE}"/>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1" name="Picture 30">
                <a:extLst>
                  <a:ext uri="{FF2B5EF4-FFF2-40B4-BE49-F238E27FC236}">
                    <a16:creationId xmlns:a16="http://schemas.microsoft.com/office/drawing/2014/main" id="{547EFABF-6FD6-080D-10D1-3A2C37E035A6}"/>
                  </a:ext>
                </a:extLst>
              </p:cNvPr>
              <p:cNvPicPr>
                <a:picLocks noChangeAspect="1"/>
              </p:cNvPicPr>
              <p:nvPr/>
            </p:nvPicPr>
            <p:blipFill>
              <a:blip r:embed="rId3"/>
              <a:src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D4459278-C662-A6A3-B200-1DD053D6C81F}"/>
                </a:ext>
              </a:extLst>
            </p:cNvPr>
            <p:cNvGrpSpPr/>
            <p:nvPr/>
          </p:nvGrpSpPr>
          <p:grpSpPr>
            <a:xfrm>
              <a:off x="593835" y="3368560"/>
              <a:ext cx="2661104" cy="838930"/>
              <a:chOff x="599089" y="1618597"/>
              <a:chExt cx="2661104" cy="838930"/>
            </a:xfrm>
          </p:grpSpPr>
          <p:sp>
            <p:nvSpPr>
              <p:cNvPr id="33" name="TextBox 32">
                <a:extLst>
                  <a:ext uri="{FF2B5EF4-FFF2-40B4-BE49-F238E27FC236}">
                    <a16:creationId xmlns:a16="http://schemas.microsoft.com/office/drawing/2014/main" id="{7DAA2623-9B0A-790D-771B-7FF063E42F98}"/>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34" name="Rectangle 33">
                <a:extLst>
                  <a:ext uri="{FF2B5EF4-FFF2-40B4-BE49-F238E27FC236}">
                    <a16:creationId xmlns:a16="http://schemas.microsoft.com/office/drawing/2014/main" id="{61FBA024-CF4B-B617-5F50-C8CE53796A4B}"/>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5" name="Picture 34">
                <a:extLst>
                  <a:ext uri="{FF2B5EF4-FFF2-40B4-BE49-F238E27FC236}">
                    <a16:creationId xmlns:a16="http://schemas.microsoft.com/office/drawing/2014/main" id="{088A86A6-2BF8-E130-7FBE-3FF58B8D0283}"/>
                  </a:ext>
                </a:extLst>
              </p:cNvPr>
              <p:cNvPicPr>
                <a:picLocks noChangeAspect="1"/>
              </p:cNvPicPr>
              <p:nvPr/>
            </p:nvPicPr>
            <p:blipFill>
              <a:blip r:embed="rId4"/>
              <a:stretch>
                <a:fillRect/>
              </a:stretch>
            </p:blipFill>
            <p:spPr>
              <a:xfrm>
                <a:off x="2912927" y="2152727"/>
                <a:ext cx="304800" cy="304800"/>
              </a:xfrm>
              <a:prstGeom prst="rect">
                <a:avLst/>
              </a:prstGeom>
            </p:spPr>
          </p:pic>
        </p:grpSp>
        <p:grpSp>
          <p:nvGrpSpPr>
            <p:cNvPr id="36" name="Group 35">
              <a:extLst>
                <a:ext uri="{FF2B5EF4-FFF2-40B4-BE49-F238E27FC236}">
                  <a16:creationId xmlns:a16="http://schemas.microsoft.com/office/drawing/2014/main" id="{9EFCD37A-DCA3-41BD-90D1-8B6F5C2A79D9}"/>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341BF3B-890A-CE67-CA17-236B4F72BB97}"/>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7CBF5682-648E-0FBB-1F22-FEA33C96F889}"/>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E6E23CAB-1679-2D59-0EA7-283B3216CCA0}"/>
                  </a:ext>
                </a:extLst>
              </p:cNvPr>
              <p:cNvPicPr>
                <a:picLocks noChangeAspect="1"/>
              </p:cNvPicPr>
              <p:nvPr/>
            </p:nvPicPr>
            <p:blipFill>
              <a:blip r:embed="rId4"/>
              <a:stretch>
                <a:fillRect/>
              </a:stretch>
            </p:blipFill>
            <p:spPr>
              <a:xfrm>
                <a:off x="2912927" y="2152727"/>
                <a:ext cx="304800" cy="304800"/>
              </a:xfrm>
              <a:prstGeom prst="rect">
                <a:avLst/>
              </a:prstGeom>
            </p:spPr>
          </p:pic>
        </p:grpSp>
        <p:sp>
          <p:nvSpPr>
            <p:cNvPr id="40" name="TextBox 39">
              <a:extLst>
                <a:ext uri="{FF2B5EF4-FFF2-40B4-BE49-F238E27FC236}">
                  <a16:creationId xmlns:a16="http://schemas.microsoft.com/office/drawing/2014/main" id="{C80FBF20-708C-1D89-B16C-EE0B289FBEAD}"/>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41" name="TextBox 40">
              <a:extLst>
                <a:ext uri="{FF2B5EF4-FFF2-40B4-BE49-F238E27FC236}">
                  <a16:creationId xmlns:a16="http://schemas.microsoft.com/office/drawing/2014/main" id="{39AEDBC1-B070-65AC-E95E-06F27E5E0E87}"/>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42" name="TextBox 41">
              <a:extLst>
                <a:ext uri="{FF2B5EF4-FFF2-40B4-BE49-F238E27FC236}">
                  <a16:creationId xmlns:a16="http://schemas.microsoft.com/office/drawing/2014/main" id="{32881DE4-1F91-CF1A-3B2D-6768BE7131B2}"/>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43" name="Picture 42" descr="A blue and white rectangles&#10;&#10;Description automatically generated">
              <a:extLst>
                <a:ext uri="{FF2B5EF4-FFF2-40B4-BE49-F238E27FC236}">
                  <a16:creationId xmlns:a16="http://schemas.microsoft.com/office/drawing/2014/main" id="{C50A3695-E62D-6909-B51E-61E055F7DDBE}"/>
                </a:ext>
              </a:extLst>
            </p:cNvPr>
            <p:cNvPicPr>
              <a:picLocks noChangeAspect="1"/>
            </p:cNvPicPr>
            <p:nvPr/>
          </p:nvPicPr>
          <p:blipFill>
            <a:blip r:embed="rId5"/>
            <a:stretch>
              <a:fillRect/>
            </a:stretch>
          </p:blipFill>
          <p:spPr>
            <a:xfrm>
              <a:off x="679411" y="5474354"/>
              <a:ext cx="2590725" cy="331200"/>
            </a:xfrm>
            <a:prstGeom prst="rect">
              <a:avLst/>
            </a:prstGeom>
          </p:spPr>
        </p:pic>
      </p:grpSp>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4"/>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6905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1418</TotalTime>
  <Words>830</Words>
  <Application>Microsoft Macintosh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L&amp;D 360</vt:lpstr>
      <vt:lpstr>Surtido, Valida Bloque Inventario</vt:lpstr>
      <vt:lpstr>Surtido, Abre Transporte</vt:lpstr>
      <vt:lpstr>Surtido, Cancela Transporte</vt:lpstr>
      <vt:lpstr>Surtido, Muestra Pedidos</vt:lpstr>
      <vt:lpstr>Surtido, Muestra Pedidos</vt:lpstr>
      <vt:lpstr>Surtido, Muestra Pedidos</vt:lpstr>
      <vt:lpstr>Surtido, Asigna Contenedores</vt:lpstr>
      <vt:lpstr>Surtido, Inicia Surtido</vt:lpstr>
      <vt:lpstr>Surtido, Surtir Detalle</vt:lpstr>
      <vt:lpstr>Surtido, Fin Surtido</vt:lpstr>
      <vt:lpstr>Surtido, Estacionar Transporte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20</cp:revision>
  <dcterms:created xsi:type="dcterms:W3CDTF">2024-11-13T16:33:27Z</dcterms:created>
  <dcterms:modified xsi:type="dcterms:W3CDTF">2024-11-21T04:25:04Z</dcterms:modified>
</cp:coreProperties>
</file>