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MA JOEL" userId="8e9838eaf9af2bf7" providerId="LiveId" clId="{E26C1C89-FEAA-40C9-B7A4-FC44C9BB4C45}"/>
    <pc:docChg chg="modSld">
      <pc:chgData name="BOOMA JOEL" userId="8e9838eaf9af2bf7" providerId="LiveId" clId="{E26C1C89-FEAA-40C9-B7A4-FC44C9BB4C45}" dt="2022-10-14T05:28:16.287" v="0" actId="1076"/>
      <pc:docMkLst>
        <pc:docMk/>
      </pc:docMkLst>
      <pc:sldChg chg="modSp mod">
        <pc:chgData name="BOOMA JOEL" userId="8e9838eaf9af2bf7" providerId="LiveId" clId="{E26C1C89-FEAA-40C9-B7A4-FC44C9BB4C45}" dt="2022-10-14T05:28:16.287" v="0" actId="1076"/>
        <pc:sldMkLst>
          <pc:docMk/>
          <pc:sldMk cId="191714609" sldId="258"/>
        </pc:sldMkLst>
        <pc:spChg chg="mod">
          <ac:chgData name="BOOMA JOEL" userId="8e9838eaf9af2bf7" providerId="LiveId" clId="{E26C1C89-FEAA-40C9-B7A4-FC44C9BB4C45}" dt="2022-10-14T05:28:16.287" v="0" actId="1076"/>
          <ac:spMkLst>
            <pc:docMk/>
            <pc:sldMk cId="191714609" sldId="258"/>
            <ac:spMk id="6" creationId="{60776304-C609-750C-D633-B90C68C05C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6553" y="5462440"/>
            <a:ext cx="2078860" cy="44306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0BB56-F365-E886-F131-1539B5407C7D}"/>
              </a:ext>
            </a:extLst>
          </p:cNvPr>
          <p:cNvSpPr/>
          <p:nvPr/>
        </p:nvSpPr>
        <p:spPr>
          <a:xfrm>
            <a:off x="4096140" y="71548"/>
            <a:ext cx="3928187" cy="13748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WHY JOICE:-</a:t>
            </a:r>
          </a:p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>
                <a:sym typeface="Wingdings" panose="05000000000000000000" pitchFamily="2" charset="2"/>
              </a:rPr>
              <a:t>Free Music</a:t>
            </a:r>
          </a:p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           </a:t>
            </a:r>
            <a:r>
              <a:rPr lang="en-IN" dirty="0">
                <a:sym typeface="Wingdings" panose="05000000000000000000" pitchFamily="2" charset="2"/>
              </a:rPr>
              <a:t>Best Audio Quality</a:t>
            </a:r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720AAA-68A9-9BCB-B5B1-DD112DE20AFE}"/>
              </a:ext>
            </a:extLst>
          </p:cNvPr>
          <p:cNvSpPr/>
          <p:nvPr/>
        </p:nvSpPr>
        <p:spPr>
          <a:xfrm>
            <a:off x="339113" y="2026885"/>
            <a:ext cx="3508310" cy="29066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TECHNOLOGIES USED:-</a:t>
            </a: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1.</a:t>
            </a:r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HTML5</a:t>
            </a: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CSS3</a:t>
            </a: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3.</a:t>
            </a:r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JAVASCRIPT</a:t>
            </a: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4.</a:t>
            </a:r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BOOTSTRAP5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776304-C609-750C-D633-B90C68C05C08}"/>
              </a:ext>
            </a:extLst>
          </p:cNvPr>
          <p:cNvSpPr/>
          <p:nvPr/>
        </p:nvSpPr>
        <p:spPr>
          <a:xfrm>
            <a:off x="4009055" y="2027662"/>
            <a:ext cx="4015272" cy="29051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EDITORS USED:-</a:t>
            </a:r>
          </a:p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VISUAL STUDIO CODE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F828D7-68C4-8E3B-F2D9-816057A8BD65}"/>
              </a:ext>
            </a:extLst>
          </p:cNvPr>
          <p:cNvSpPr/>
          <p:nvPr/>
        </p:nvSpPr>
        <p:spPr>
          <a:xfrm>
            <a:off x="8235823" y="2033059"/>
            <a:ext cx="3796052" cy="29051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WEBSITES REFFERRED;-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https://getbootstrap.com/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{11D9C25F-431E-4F4F-90F2-735F5FB581D5}tf56160789_win32</Template>
  <TotalTime>13</TotalTime>
  <Words>47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BOOMA JOEL</dc:creator>
  <cp:lastModifiedBy>BOOMA JOEL</cp:lastModifiedBy>
  <cp:revision>1</cp:revision>
  <dcterms:created xsi:type="dcterms:W3CDTF">2022-10-14T05:13:18Z</dcterms:created>
  <dcterms:modified xsi:type="dcterms:W3CDTF">2022-10-14T17:08:48Z</dcterms:modified>
</cp:coreProperties>
</file>