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0" r:id="rId4"/>
    <p:sldId id="261" r:id="rId5"/>
    <p:sldId id="274" r:id="rId6"/>
    <p:sldId id="266" r:id="rId7"/>
    <p:sldId id="267" r:id="rId8"/>
    <p:sldId id="278" r:id="rId9"/>
    <p:sldId id="275" r:id="rId10"/>
    <p:sldId id="276" r:id="rId1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9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Circle Master (PP10)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Joel Branham - Project 1 For CS331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54309" y="4787662"/>
            <a:ext cx="1652589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Model</a:t>
            </a:r>
          </a:p>
        </p:txBody>
      </p:sp>
      <p:sp>
        <p:nvSpPr>
          <p:cNvPr id="10" name="Oval 9"/>
          <p:cNvSpPr/>
          <p:nvPr/>
        </p:nvSpPr>
        <p:spPr>
          <a:xfrm>
            <a:off x="1640521" y="4787662"/>
            <a:ext cx="1652589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Hierarchy</a:t>
            </a:r>
          </a:p>
        </p:txBody>
      </p:sp>
      <p:sp>
        <p:nvSpPr>
          <p:cNvPr id="5" name="Oval 4"/>
          <p:cNvSpPr/>
          <p:nvPr/>
        </p:nvSpPr>
        <p:spPr>
          <a:xfrm>
            <a:off x="732518" y="5112226"/>
            <a:ext cx="1652589" cy="1104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Model</a:t>
            </a:r>
          </a:p>
        </p:txBody>
      </p:sp>
      <p:sp>
        <p:nvSpPr>
          <p:cNvPr id="8" name="Oval 7"/>
          <p:cNvSpPr/>
          <p:nvPr/>
        </p:nvSpPr>
        <p:spPr>
          <a:xfrm>
            <a:off x="2446306" y="5112226"/>
            <a:ext cx="1652589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Model</a:t>
            </a:r>
          </a:p>
        </p:txBody>
      </p:sp>
      <p:sp>
        <p:nvSpPr>
          <p:cNvPr id="9" name="Oval 8"/>
          <p:cNvSpPr/>
          <p:nvPr/>
        </p:nvSpPr>
        <p:spPr>
          <a:xfrm>
            <a:off x="4168459" y="5121607"/>
            <a:ext cx="1652589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Model</a:t>
            </a:r>
          </a:p>
        </p:txBody>
      </p:sp>
      <p:sp>
        <p:nvSpPr>
          <p:cNvPr id="11" name="Oval 10"/>
          <p:cNvSpPr/>
          <p:nvPr/>
        </p:nvSpPr>
        <p:spPr>
          <a:xfrm>
            <a:off x="2446307" y="2643728"/>
            <a:ext cx="1805172" cy="1104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Manager</a:t>
            </a:r>
          </a:p>
        </p:txBody>
      </p:sp>
      <p:sp>
        <p:nvSpPr>
          <p:cNvPr id="12" name="Oval 11"/>
          <p:cNvSpPr/>
          <p:nvPr/>
        </p:nvSpPr>
        <p:spPr>
          <a:xfrm>
            <a:off x="7697070" y="4963512"/>
            <a:ext cx="1875091" cy="12944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Canvas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4444" y="1711670"/>
            <a:ext cx="330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View/Controller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8022" y="1711670"/>
            <a:ext cx="3025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Model</a:t>
            </a:r>
            <a:r>
              <a:rPr lang="en-US" dirty="0"/>
              <a:t> </a:t>
            </a:r>
          </a:p>
        </p:txBody>
      </p:sp>
      <p:sp>
        <p:nvSpPr>
          <p:cNvPr id="19" name="Oval 18"/>
          <p:cNvSpPr/>
          <p:nvPr/>
        </p:nvSpPr>
        <p:spPr>
          <a:xfrm>
            <a:off x="7658208" y="2643728"/>
            <a:ext cx="1875091" cy="1294448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Frame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72601" y="3876442"/>
            <a:ext cx="0" cy="770468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62705" y="3657766"/>
            <a:ext cx="3101257" cy="1682346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578018" y="4113705"/>
            <a:ext cx="0" cy="770468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404274" y="3528645"/>
            <a:ext cx="3089874" cy="1678355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731526" y="4152640"/>
            <a:ext cx="6074" cy="783067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30922" y="3939424"/>
            <a:ext cx="9420" cy="783406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CircleModel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circle knows its radius, color, coordinates of center, and coordinates of the upper-left point of a square encompassing the circle (used for drawing the circle) and can get and set them</a:t>
            </a:r>
          </a:p>
          <a:p>
            <a:r>
              <a:rPr lang="en-US" dirty="0"/>
              <a:t>Circle’s x and y center calculated based on upper-left coordinates and radius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11" y="3950988"/>
            <a:ext cx="6459005" cy="22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CircleManager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Array of </a:t>
            </a:r>
            <a:r>
              <a:rPr lang="en-US" dirty="0" err="1"/>
              <a:t>CircleModel</a:t>
            </a:r>
            <a:endParaRPr lang="en-US" dirty="0"/>
          </a:p>
          <a:p>
            <a:r>
              <a:rPr lang="en-US" dirty="0"/>
              <a:t>Circle Creation Process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3058899"/>
            <a:ext cx="6110288" cy="31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CircleManager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circle’s color is based on location of every other circle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5159572"/>
            <a:ext cx="10316090" cy="844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648129"/>
            <a:ext cx="6815134" cy="22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CircleCanvas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on which circles are drawn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531914"/>
            <a:ext cx="8816989" cy="2675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5317769"/>
            <a:ext cx="3232726" cy="8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CircleFrame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1615" y="1826896"/>
            <a:ext cx="4396339" cy="4195763"/>
          </a:xfrm>
        </p:spPr>
        <p:txBody>
          <a:bodyPr/>
          <a:lstStyle/>
          <a:p>
            <a:r>
              <a:rPr lang="en-US" dirty="0"/>
              <a:t>Handles interaction with user and displays </a:t>
            </a:r>
            <a:r>
              <a:rPr lang="en-US" dirty="0" err="1"/>
              <a:t>CircleCanvas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15" y="2615291"/>
            <a:ext cx="5218430" cy="39165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58" y="2123820"/>
            <a:ext cx="4378642" cy="44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Args</a:t>
            </a:r>
            <a:r>
              <a:rPr lang="en-US" dirty="0"/>
              <a:t> – Number of circles, height of window, width of window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528725"/>
            <a:ext cx="5968614" cy="32227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949001" y="4050674"/>
            <a:ext cx="2366199" cy="86489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54" y="2552699"/>
            <a:ext cx="4037303" cy="40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New Circles</a:t>
            </a:r>
          </a:p>
          <a:p>
            <a:r>
              <a:rPr lang="en-US" dirty="0"/>
              <a:t>Documentation generated by </a:t>
            </a:r>
            <a:r>
              <a:rPr lang="en-US" dirty="0" err="1"/>
              <a:t>JavaDocs</a:t>
            </a:r>
            <a:endParaRPr lang="en-US" dirty="0"/>
          </a:p>
          <a:p>
            <a:r>
              <a:rPr lang="en-US" dirty="0"/>
              <a:t>Unit Test Coverage report generated by </a:t>
            </a:r>
            <a:r>
              <a:rPr lang="en-US" dirty="0" err="1"/>
              <a:t>Jacoco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5" y="3767577"/>
            <a:ext cx="6908800" cy="2480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75" y="3767577"/>
            <a:ext cx="464884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152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Circle Master (PP10)</vt:lpstr>
      <vt:lpstr>Project Hierarchy</vt:lpstr>
      <vt:lpstr>CircleModel</vt:lpstr>
      <vt:lpstr>CircleManager</vt:lpstr>
      <vt:lpstr>CircleManager Continued</vt:lpstr>
      <vt:lpstr>CircleCanvas</vt:lpstr>
      <vt:lpstr>CircleFrame</vt:lpstr>
      <vt:lpstr>Running the application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2017-09-13T23:06:41Z</dcterms:created>
  <dcterms:modified xsi:type="dcterms:W3CDTF">2017-09-14T03:25:14Z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