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8" r:id="rId9"/>
    <p:sldId id="273" r:id="rId10"/>
    <p:sldId id="269" r:id="rId11"/>
    <p:sldId id="272" r:id="rId12"/>
    <p:sldId id="270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94" autoAdjust="0"/>
  </p:normalViewPr>
  <p:slideViewPr>
    <p:cSldViewPr snapToGrid="0">
      <p:cViewPr varScale="1">
        <p:scale>
          <a:sx n="60" d="100"/>
          <a:sy n="60" d="100"/>
        </p:scale>
        <p:origin x="84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3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7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5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19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4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74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30EAD2-84F0-424D-85FA-C85CE5D7B84D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Image-Component Labeler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Joel Branham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5A8-5DDC-43ED-AF57-F767BA33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C971D-C99C-4DB9-B3D5-0A79E940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00" y="2803189"/>
            <a:ext cx="8029272" cy="2854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ABF37-FD6A-4440-BCC1-AC2A1B1A2700}"/>
              </a:ext>
            </a:extLst>
          </p:cNvPr>
          <p:cNvSpPr txBox="1"/>
          <p:nvPr/>
        </p:nvSpPr>
        <p:spPr>
          <a:xfrm>
            <a:off x="220329" y="2803189"/>
            <a:ext cx="322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 is passed input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Panel is passed Grid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 (</a:t>
            </a:r>
            <a:r>
              <a:rPr lang="en-US" dirty="0" err="1"/>
              <a:t>Jframe</a:t>
            </a:r>
            <a:r>
              <a:rPr lang="en-US" dirty="0"/>
              <a:t>) is created and made visible</a:t>
            </a:r>
          </a:p>
        </p:txBody>
      </p:sp>
    </p:spTree>
    <p:extLst>
      <p:ext uri="{BB962C8B-B14F-4D97-AF65-F5344CB8AC3E}">
        <p14:creationId xmlns:p14="http://schemas.microsoft.com/office/powerpoint/2010/main" val="184772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D4C9-38CC-48AB-A61D-DE4B7F0A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9D3F3-4F9C-43C2-ABCA-C5E4C0DC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3" y="1158722"/>
            <a:ext cx="7033819" cy="549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1CE68-1612-412F-B46D-E091618EB291}"/>
              </a:ext>
            </a:extLst>
          </p:cNvPr>
          <p:cNvSpPr txBox="1"/>
          <p:nvPr/>
        </p:nvSpPr>
        <p:spPr>
          <a:xfrm>
            <a:off x="35094" y="2658810"/>
            <a:ext cx="322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click square on input grid to generate new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for each component shown at bottom </a:t>
            </a:r>
            <a:r>
              <a:rPr lang="en-US"/>
              <a:t>of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4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Matrix filled with 1’s or 0’s, number unique components (starting from 2)</a:t>
            </a:r>
          </a:p>
          <a:p>
            <a:pPr lvl="1"/>
            <a:r>
              <a:rPr lang="en-US" dirty="0"/>
              <a:t>Adjacent 1’s are of same component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78F0D-71A2-48BC-87C8-7B88C8692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20" y="3705454"/>
            <a:ext cx="2623410" cy="2583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B1B21-0C1C-4993-B5DB-D95F4041F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04" y="3705454"/>
            <a:ext cx="2623409" cy="258395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A744E9B-A8B4-4657-BF42-8B09A69A9522}"/>
              </a:ext>
            </a:extLst>
          </p:cNvPr>
          <p:cNvSpPr/>
          <p:nvPr/>
        </p:nvSpPr>
        <p:spPr>
          <a:xfrm>
            <a:off x="4506686" y="4624251"/>
            <a:ext cx="980565" cy="69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C6CB6-60B2-4014-9088-BB96B5E86C34}"/>
              </a:ext>
            </a:extLst>
          </p:cNvPr>
          <p:cNvSpPr/>
          <p:nvPr/>
        </p:nvSpPr>
        <p:spPr>
          <a:xfrm>
            <a:off x="680321" y="5003074"/>
            <a:ext cx="2142308" cy="10711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ED029-E0DB-42F1-9F94-E83B4A5E5801}"/>
              </a:ext>
            </a:extLst>
          </p:cNvPr>
          <p:cNvSpPr/>
          <p:nvPr/>
        </p:nvSpPr>
        <p:spPr>
          <a:xfrm>
            <a:off x="3170972" y="5003074"/>
            <a:ext cx="2142308" cy="10711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6AF16-0B6E-4208-8CA7-7D4B9FBF393C}"/>
              </a:ext>
            </a:extLst>
          </p:cNvPr>
          <p:cNvSpPr/>
          <p:nvPr/>
        </p:nvSpPr>
        <p:spPr>
          <a:xfrm>
            <a:off x="1982252" y="3118171"/>
            <a:ext cx="2142308" cy="1071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059A-AB2D-42E4-94CF-7D7014DCBDC6}"/>
              </a:ext>
            </a:extLst>
          </p:cNvPr>
          <p:cNvSpPr/>
          <p:nvPr/>
        </p:nvSpPr>
        <p:spPr>
          <a:xfrm>
            <a:off x="7385921" y="5003074"/>
            <a:ext cx="2142308" cy="10711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848AF-1B1E-4811-A4C4-F2E18F70D318}"/>
              </a:ext>
            </a:extLst>
          </p:cNvPr>
          <p:cNvSpPr/>
          <p:nvPr/>
        </p:nvSpPr>
        <p:spPr>
          <a:xfrm>
            <a:off x="7477361" y="3118172"/>
            <a:ext cx="2142308" cy="1071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4D14B-16C4-4AE9-A61C-7EB76AB2B1F0}"/>
              </a:ext>
            </a:extLst>
          </p:cNvPr>
          <p:cNvSpPr txBox="1"/>
          <p:nvPr/>
        </p:nvSpPr>
        <p:spPr>
          <a:xfrm>
            <a:off x="2400263" y="2188079"/>
            <a:ext cx="235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1D0D2-607C-480E-8398-C5F04E3F8E11}"/>
              </a:ext>
            </a:extLst>
          </p:cNvPr>
          <p:cNvSpPr txBox="1"/>
          <p:nvPr/>
        </p:nvSpPr>
        <p:spPr>
          <a:xfrm>
            <a:off x="7128492" y="2188079"/>
            <a:ext cx="28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View/Controller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E62F59-8DD2-4739-BA55-1B7DBE814663}"/>
              </a:ext>
            </a:extLst>
          </p:cNvPr>
          <p:cNvCxnSpPr>
            <a:cxnSpLocks/>
          </p:cNvCxnSpPr>
          <p:nvPr/>
        </p:nvCxnSpPr>
        <p:spPr>
          <a:xfrm flipV="1">
            <a:off x="2040369" y="4289223"/>
            <a:ext cx="478971" cy="61395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E04319-CABD-4825-A3B7-ED26BFC89211}"/>
              </a:ext>
            </a:extLst>
          </p:cNvPr>
          <p:cNvCxnSpPr>
            <a:cxnSpLocks/>
          </p:cNvCxnSpPr>
          <p:nvPr/>
        </p:nvCxnSpPr>
        <p:spPr>
          <a:xfrm flipH="1" flipV="1">
            <a:off x="3452719" y="4289223"/>
            <a:ext cx="246403" cy="61395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DF50E-A51A-49C1-8540-60359AD445D3}"/>
              </a:ext>
            </a:extLst>
          </p:cNvPr>
          <p:cNvCxnSpPr>
            <a:cxnSpLocks/>
          </p:cNvCxnSpPr>
          <p:nvPr/>
        </p:nvCxnSpPr>
        <p:spPr>
          <a:xfrm>
            <a:off x="4371239" y="3878242"/>
            <a:ext cx="2680684" cy="166040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53B318-6CF0-474C-9ECE-93773401D7A9}"/>
              </a:ext>
            </a:extLst>
          </p:cNvPr>
          <p:cNvCxnSpPr>
            <a:cxnSpLocks/>
          </p:cNvCxnSpPr>
          <p:nvPr/>
        </p:nvCxnSpPr>
        <p:spPr>
          <a:xfrm flipH="1" flipV="1">
            <a:off x="4420274" y="3653748"/>
            <a:ext cx="2708218" cy="164014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29D9E4-21FC-494F-BEEF-32104105FA03}"/>
              </a:ext>
            </a:extLst>
          </p:cNvPr>
          <p:cNvCxnSpPr>
            <a:cxnSpLocks/>
          </p:cNvCxnSpPr>
          <p:nvPr/>
        </p:nvCxnSpPr>
        <p:spPr>
          <a:xfrm flipV="1">
            <a:off x="8457075" y="4289223"/>
            <a:ext cx="0" cy="56108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4F5-6C65-40FE-AC16-1DCCEBF2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A86CC-A248-4CB1-B19E-0F7B9994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3" y="2164466"/>
            <a:ext cx="5722254" cy="4693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45CEC4-938D-45B0-A7B2-C8F29591E71F}"/>
              </a:ext>
            </a:extLst>
          </p:cNvPr>
          <p:cNvSpPr txBox="1"/>
          <p:nvPr/>
        </p:nvSpPr>
        <p:spPr>
          <a:xfrm>
            <a:off x="802105" y="2470484"/>
            <a:ext cx="3256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Square in the Grid keeps track of its number and whether or not is has been updated</a:t>
            </a:r>
          </a:p>
        </p:txBody>
      </p:sp>
    </p:spTree>
    <p:extLst>
      <p:ext uri="{BB962C8B-B14F-4D97-AF65-F5344CB8AC3E}">
        <p14:creationId xmlns:p14="http://schemas.microsoft.com/office/powerpoint/2010/main" val="203277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5114-42BD-4B8A-B920-3EB46411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B0865-8E39-4CB3-8C88-C2E33E76B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09" y="2844089"/>
            <a:ext cx="6201573" cy="322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679DA-19CA-4855-8B69-8089D8D91102}"/>
              </a:ext>
            </a:extLst>
          </p:cNvPr>
          <p:cNvSpPr txBox="1"/>
          <p:nvPr/>
        </p:nvSpPr>
        <p:spPr>
          <a:xfrm>
            <a:off x="680321" y="2844089"/>
            <a:ext cx="3256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locations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private Node class that holds data and maintains the connection to another Node if one exists </a:t>
            </a:r>
          </a:p>
        </p:txBody>
      </p:sp>
    </p:spTree>
    <p:extLst>
      <p:ext uri="{BB962C8B-B14F-4D97-AF65-F5344CB8AC3E}">
        <p14:creationId xmlns:p14="http://schemas.microsoft.com/office/powerpoint/2010/main" val="231148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061F-6AB2-4798-8C51-B9CEA23E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1724F-4514-44E0-9C8A-57456B36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10" y="2739020"/>
            <a:ext cx="4036058" cy="3354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26E49-46D7-49CA-A69F-A6D9AFC5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87" y="2739020"/>
            <a:ext cx="4136897" cy="335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44B50-D729-4CC5-B369-22969CA200C6}"/>
              </a:ext>
            </a:extLst>
          </p:cNvPr>
          <p:cNvSpPr txBox="1"/>
          <p:nvPr/>
        </p:nvSpPr>
        <p:spPr>
          <a:xfrm>
            <a:off x="396793" y="2739020"/>
            <a:ext cx="2422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standard enqueue and dequeue methods utilizing Node class</a:t>
            </a:r>
          </a:p>
        </p:txBody>
      </p:sp>
    </p:spTree>
    <p:extLst>
      <p:ext uri="{BB962C8B-B14F-4D97-AF65-F5344CB8AC3E}">
        <p14:creationId xmlns:p14="http://schemas.microsoft.com/office/powerpoint/2010/main" val="364597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851-F94C-4163-B2F6-C7E9FF70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0C7C1-F2B8-4F72-9198-21853970C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50" y="2074595"/>
            <a:ext cx="5902643" cy="4783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F05E3-4E90-43DC-8027-8609CC37B22F}"/>
              </a:ext>
            </a:extLst>
          </p:cNvPr>
          <p:cNvSpPr txBox="1"/>
          <p:nvPr/>
        </p:nvSpPr>
        <p:spPr>
          <a:xfrm>
            <a:off x="813886" y="2619637"/>
            <a:ext cx="3244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number starts at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square in the grid needs updating (its number does not equal 0 and it has not been updated), </a:t>
            </a:r>
            <a:r>
              <a:rPr lang="en-US" dirty="0" err="1"/>
              <a:t>calculateComponents</a:t>
            </a:r>
            <a:r>
              <a:rPr lang="en-US" dirty="0"/>
              <a:t>() is called for that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for each component stored in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Queue of Queues stores Queues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91676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4104-BE10-46BB-B5A9-5E8B83B8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Grid.java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0BA80-5934-46B7-B18A-118C8525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45" y="2005594"/>
            <a:ext cx="7546959" cy="486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1C609-799D-4D02-A748-8486394B704D}"/>
              </a:ext>
            </a:extLst>
          </p:cNvPr>
          <p:cNvSpPr txBox="1"/>
          <p:nvPr/>
        </p:nvSpPr>
        <p:spPr>
          <a:xfrm>
            <a:off x="256674" y="2315230"/>
            <a:ext cx="2839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all adjacent 1’s are labeled with same component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Flips </a:t>
            </a:r>
            <a:r>
              <a:rPr lang="en-US" dirty="0" err="1"/>
              <a:t>isUpdated</a:t>
            </a:r>
            <a:r>
              <a:rPr lang="en-US" dirty="0"/>
              <a:t> flag for checked Square so that it is not checked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calculateComponents</a:t>
            </a:r>
            <a:r>
              <a:rPr lang="en-US" dirty="0"/>
              <a:t>() is a recursive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case is that a square has no surrounding squares that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10053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00EB-5D80-4DED-8D87-2AC70910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045C5-2829-461A-8CE6-FF1BDF20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62" y="2156550"/>
            <a:ext cx="6136692" cy="4539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ED741-2F4C-434A-8636-A64C27D97534}"/>
              </a:ext>
            </a:extLst>
          </p:cNvPr>
          <p:cNvSpPr txBox="1"/>
          <p:nvPr/>
        </p:nvSpPr>
        <p:spPr>
          <a:xfrm>
            <a:off x="220329" y="2803189"/>
            <a:ext cx="3225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Called when a square is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Square’s starting number is toggled (from 0 to 1 or 1 to 0) and then the output grid is generated through </a:t>
            </a:r>
            <a:r>
              <a:rPr lang="en-US" dirty="0" err="1"/>
              <a:t>grid.updateComponents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533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Berlin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421</TotalTime>
  <Words>279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Image-Component Labeler</vt:lpstr>
      <vt:lpstr>Prompt</vt:lpstr>
      <vt:lpstr>Class Hierarchy</vt:lpstr>
      <vt:lpstr>Square.java</vt:lpstr>
      <vt:lpstr>Queue.java</vt:lpstr>
      <vt:lpstr>Queue Cont.</vt:lpstr>
      <vt:lpstr>Grid.java</vt:lpstr>
      <vt:lpstr>Grid.java Cont.</vt:lpstr>
      <vt:lpstr>Panel.java</vt:lpstr>
      <vt:lpstr>Main.java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Image-Component Labeler</dc:title>
  <dc:creator>Joel Branham</dc:creator>
  <cp:lastModifiedBy>Joel Branham</cp:lastModifiedBy>
  <cp:revision>24</cp:revision>
  <dcterms:created xsi:type="dcterms:W3CDTF">2017-10-30T17:53:33Z</dcterms:created>
  <dcterms:modified xsi:type="dcterms:W3CDTF">2017-10-31T00:54:59Z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