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6158C7-9461-4C5B-A2AA-2EB196A23DE3}" v="436" dt="2023-01-26T18:23:40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8372" autoAdjust="0"/>
  </p:normalViewPr>
  <p:slideViewPr>
    <p:cSldViewPr snapToGrid="0">
      <p:cViewPr>
        <p:scale>
          <a:sx n="93" d="100"/>
          <a:sy n="93" d="100"/>
        </p:scale>
        <p:origin x="12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Che" userId="7e0e712d835ce390" providerId="LiveId" clId="{856158C7-9461-4C5B-A2AA-2EB196A23DE3}"/>
    <pc:docChg chg="undo custSel addSld modSld">
      <pc:chgData name="Joel Che" userId="7e0e712d835ce390" providerId="LiveId" clId="{856158C7-9461-4C5B-A2AA-2EB196A23DE3}" dt="2023-01-26T18:23:40.843" v="3014" actId="20577"/>
      <pc:docMkLst>
        <pc:docMk/>
      </pc:docMkLst>
      <pc:sldChg chg="addSp modSp">
        <pc:chgData name="Joel Che" userId="7e0e712d835ce390" providerId="LiveId" clId="{856158C7-9461-4C5B-A2AA-2EB196A23DE3}" dt="2023-01-26T07:29:33.437" v="2873" actId="1076"/>
        <pc:sldMkLst>
          <pc:docMk/>
          <pc:sldMk cId="548148705" sldId="256"/>
        </pc:sldMkLst>
        <pc:picChg chg="add mod">
          <ac:chgData name="Joel Che" userId="7e0e712d835ce390" providerId="LiveId" clId="{856158C7-9461-4C5B-A2AA-2EB196A23DE3}" dt="2023-01-26T07:29:33.437" v="2873" actId="1076"/>
          <ac:picMkLst>
            <pc:docMk/>
            <pc:sldMk cId="548148705" sldId="256"/>
            <ac:picMk id="2050" creationId="{45A9B792-2E1C-C93E-827C-3A4161A80992}"/>
          </ac:picMkLst>
        </pc:picChg>
      </pc:sldChg>
      <pc:sldChg chg="addSp modSp mod setBg">
        <pc:chgData name="Joel Che" userId="7e0e712d835ce390" providerId="LiveId" clId="{856158C7-9461-4C5B-A2AA-2EB196A23DE3}" dt="2023-01-26T18:15:02.231" v="2953" actId="313"/>
        <pc:sldMkLst>
          <pc:docMk/>
          <pc:sldMk cId="273824924" sldId="257"/>
        </pc:sldMkLst>
        <pc:spChg chg="mod">
          <ac:chgData name="Joel Che" userId="7e0e712d835ce390" providerId="LiveId" clId="{856158C7-9461-4C5B-A2AA-2EB196A23DE3}" dt="2023-01-26T18:15:02.231" v="2953" actId="313"/>
          <ac:spMkLst>
            <pc:docMk/>
            <pc:sldMk cId="273824924" sldId="257"/>
            <ac:spMk id="2" creationId="{F04978CE-9494-B92F-5EF6-D2A0413D7109}"/>
          </ac:spMkLst>
        </pc:spChg>
        <pc:spChg chg="mod">
          <ac:chgData name="Joel Che" userId="7e0e712d835ce390" providerId="LiveId" clId="{856158C7-9461-4C5B-A2AA-2EB196A23DE3}" dt="2023-01-26T07:31:09.673" v="2875" actId="26606"/>
          <ac:spMkLst>
            <pc:docMk/>
            <pc:sldMk cId="273824924" sldId="257"/>
            <ac:spMk id="3" creationId="{9B4B6CC5-4413-694E-38CD-E50771B7B2CC}"/>
          </ac:spMkLst>
        </pc:spChg>
        <pc:spChg chg="add">
          <ac:chgData name="Joel Che" userId="7e0e712d835ce390" providerId="LiveId" clId="{856158C7-9461-4C5B-A2AA-2EB196A23DE3}" dt="2023-01-26T07:31:09.673" v="2875" actId="26606"/>
          <ac:spMkLst>
            <pc:docMk/>
            <pc:sldMk cId="273824924" sldId="257"/>
            <ac:spMk id="3079" creationId="{24F3C611-0CF5-45ED-9190-A7A9C19ACAAB}"/>
          </ac:spMkLst>
        </pc:spChg>
        <pc:picChg chg="add mod ord">
          <ac:chgData name="Joel Che" userId="7e0e712d835ce390" providerId="LiveId" clId="{856158C7-9461-4C5B-A2AA-2EB196A23DE3}" dt="2023-01-26T07:31:09.673" v="2875" actId="26606"/>
          <ac:picMkLst>
            <pc:docMk/>
            <pc:sldMk cId="273824924" sldId="257"/>
            <ac:picMk id="3074" creationId="{116B7184-9AEC-1B99-958F-B692C91A8555}"/>
          </ac:picMkLst>
        </pc:picChg>
      </pc:sldChg>
      <pc:sldChg chg="modNotesTx">
        <pc:chgData name="Joel Che" userId="7e0e712d835ce390" providerId="LiveId" clId="{856158C7-9461-4C5B-A2AA-2EB196A23DE3}" dt="2023-01-26T03:53:25.829" v="123" actId="20577"/>
        <pc:sldMkLst>
          <pc:docMk/>
          <pc:sldMk cId="2140749563" sldId="258"/>
        </pc:sldMkLst>
      </pc:sldChg>
      <pc:sldChg chg="addSp delSp modSp new mod setBg modClrScheme setClrOvrMap delDesignElem chgLayout modNotesTx">
        <pc:chgData name="Joel Che" userId="7e0e712d835ce390" providerId="LiveId" clId="{856158C7-9461-4C5B-A2AA-2EB196A23DE3}" dt="2023-01-26T18:23:40.843" v="3014" actId="20577"/>
        <pc:sldMkLst>
          <pc:docMk/>
          <pc:sldMk cId="440331937" sldId="259"/>
        </pc:sldMkLst>
        <pc:spChg chg="mod ord">
          <ac:chgData name="Joel Che" userId="7e0e712d835ce390" providerId="LiveId" clId="{856158C7-9461-4C5B-A2AA-2EB196A23DE3}" dt="2023-01-26T07:32:00.971" v="2883" actId="26606"/>
          <ac:spMkLst>
            <pc:docMk/>
            <pc:sldMk cId="440331937" sldId="259"/>
            <ac:spMk id="2" creationId="{84CB5DF5-D0F5-FE5C-4221-2437EF62F0CD}"/>
          </ac:spMkLst>
        </pc:spChg>
        <pc:spChg chg="add del mod">
          <ac:chgData name="Joel Che" userId="7e0e712d835ce390" providerId="LiveId" clId="{856158C7-9461-4C5B-A2AA-2EB196A23DE3}" dt="2023-01-26T04:13:21.869" v="185" actId="478"/>
          <ac:spMkLst>
            <pc:docMk/>
            <pc:sldMk cId="440331937" sldId="259"/>
            <ac:spMk id="3" creationId="{FBA416D6-4FD7-6837-17C3-951C9E92F470}"/>
          </ac:spMkLst>
        </pc:spChg>
        <pc:spChg chg="add del mod ord">
          <ac:chgData name="Joel Che" userId="7e0e712d835ce390" providerId="LiveId" clId="{856158C7-9461-4C5B-A2AA-2EB196A23DE3}" dt="2023-01-26T04:15:43.904" v="189" actId="1032"/>
          <ac:spMkLst>
            <pc:docMk/>
            <pc:sldMk cId="440331937" sldId="259"/>
            <ac:spMk id="4" creationId="{354F6754-A8F6-A85B-4E1C-97AA771B5562}"/>
          </ac:spMkLst>
        </pc:spChg>
        <pc:spChg chg="add del mod">
          <ac:chgData name="Joel Che" userId="7e0e712d835ce390" providerId="LiveId" clId="{856158C7-9461-4C5B-A2AA-2EB196A23DE3}" dt="2023-01-26T04:13:51.673" v="188" actId="478"/>
          <ac:spMkLst>
            <pc:docMk/>
            <pc:sldMk cId="440331937" sldId="259"/>
            <ac:spMk id="6" creationId="{FBA416D6-4FD7-6837-17C3-951C9E92F470}"/>
          </ac:spMkLst>
        </pc:spChg>
        <pc:spChg chg="add del mod">
          <ac:chgData name="Joel Che" userId="7e0e712d835ce390" providerId="LiveId" clId="{856158C7-9461-4C5B-A2AA-2EB196A23DE3}" dt="2023-01-26T04:16:48.494" v="205" actId="1032"/>
          <ac:spMkLst>
            <pc:docMk/>
            <pc:sldMk cId="440331937" sldId="259"/>
            <ac:spMk id="8" creationId="{028B0F37-EE77-7C72-E34F-A96AFB39AF33}"/>
          </ac:spMkLst>
        </pc:spChg>
        <pc:spChg chg="add del">
          <ac:chgData name="Joel Che" userId="7e0e712d835ce390" providerId="LiveId" clId="{856158C7-9461-4C5B-A2AA-2EB196A23DE3}" dt="2023-01-26T04:16:58.541" v="207" actId="700"/>
          <ac:spMkLst>
            <pc:docMk/>
            <pc:sldMk cId="440331937" sldId="259"/>
            <ac:spMk id="9" creationId="{1A6D86F0-98E0-4468-9315-41BF7B0F2E68}"/>
          </ac:spMkLst>
        </pc:spChg>
        <pc:spChg chg="add del">
          <ac:chgData name="Joel Che" userId="7e0e712d835ce390" providerId="LiveId" clId="{856158C7-9461-4C5B-A2AA-2EB196A23DE3}" dt="2023-01-26T04:16:58.541" v="207" actId="700"/>
          <ac:spMkLst>
            <pc:docMk/>
            <pc:sldMk cId="440331937" sldId="259"/>
            <ac:spMk id="11" creationId="{CE957058-57AD-46A9-BAE9-7145CB3504F9}"/>
          </ac:spMkLst>
        </pc:spChg>
        <pc:spChg chg="add del mod ord">
          <ac:chgData name="Joel Che" userId="7e0e712d835ce390" providerId="LiveId" clId="{856158C7-9461-4C5B-A2AA-2EB196A23DE3}" dt="2023-01-26T04:17:09.019" v="208" actId="700"/>
          <ac:spMkLst>
            <pc:docMk/>
            <pc:sldMk cId="440331937" sldId="259"/>
            <ac:spMk id="12" creationId="{CC9B224B-3642-F0C2-3C9A-CA8A7EC38D6B}"/>
          </ac:spMkLst>
        </pc:spChg>
        <pc:spChg chg="add del">
          <ac:chgData name="Joel Che" userId="7e0e712d835ce390" providerId="LiveId" clId="{856158C7-9461-4C5B-A2AA-2EB196A23DE3}" dt="2023-01-26T07:32:00.971" v="2883" actId="26606"/>
          <ac:spMkLst>
            <pc:docMk/>
            <pc:sldMk cId="440331937" sldId="259"/>
            <ac:spMk id="15" creationId="{4025239F-A6FB-43A8-BD4A-3FB7C0B48DF5}"/>
          </ac:spMkLst>
        </pc:spChg>
        <pc:spChg chg="add del">
          <ac:chgData name="Joel Che" userId="7e0e712d835ce390" providerId="LiveId" clId="{856158C7-9461-4C5B-A2AA-2EB196A23DE3}" dt="2023-01-26T07:32:00.971" v="2883" actId="26606"/>
          <ac:spMkLst>
            <pc:docMk/>
            <pc:sldMk cId="440331937" sldId="259"/>
            <ac:spMk id="17" creationId="{9F5EF35B-201C-44F0-B571-2B74F952707D}"/>
          </ac:spMkLst>
        </pc:spChg>
        <pc:spChg chg="add del">
          <ac:chgData name="Joel Che" userId="7e0e712d835ce390" providerId="LiveId" clId="{856158C7-9461-4C5B-A2AA-2EB196A23DE3}" dt="2023-01-26T07:32:00.971" v="2883" actId="26606"/>
          <ac:spMkLst>
            <pc:docMk/>
            <pc:sldMk cId="440331937" sldId="259"/>
            <ac:spMk id="19" creationId="{4BF33555-1B12-49B5-BADE-CEAB32216861}"/>
          </ac:spMkLst>
        </pc:spChg>
        <pc:spChg chg="add del">
          <ac:chgData name="Joel Che" userId="7e0e712d835ce390" providerId="LiveId" clId="{856158C7-9461-4C5B-A2AA-2EB196A23DE3}" dt="2023-01-26T07:31:54.312" v="2878" actId="26606"/>
          <ac:spMkLst>
            <pc:docMk/>
            <pc:sldMk cId="440331937" sldId="259"/>
            <ac:spMk id="24" creationId="{C4D9C4F3-3A51-4F45-8A5D-AAD196BF7D23}"/>
          </ac:spMkLst>
        </pc:spChg>
        <pc:spChg chg="add del">
          <ac:chgData name="Joel Che" userId="7e0e712d835ce390" providerId="LiveId" clId="{856158C7-9461-4C5B-A2AA-2EB196A23DE3}" dt="2023-01-26T07:31:54.312" v="2878" actId="26606"/>
          <ac:spMkLst>
            <pc:docMk/>
            <pc:sldMk cId="440331937" sldId="259"/>
            <ac:spMk id="26" creationId="{24F3C611-0CF5-45ED-9190-A7A9C19ACAAB}"/>
          </ac:spMkLst>
        </pc:spChg>
        <pc:spChg chg="add del">
          <ac:chgData name="Joel Che" userId="7e0e712d835ce390" providerId="LiveId" clId="{856158C7-9461-4C5B-A2AA-2EB196A23DE3}" dt="2023-01-26T07:31:56.774" v="2880" actId="26606"/>
          <ac:spMkLst>
            <pc:docMk/>
            <pc:sldMk cId="440331937" sldId="259"/>
            <ac:spMk id="28" creationId="{C4D9C4F3-3A51-4F45-8A5D-AAD196BF7D23}"/>
          </ac:spMkLst>
        </pc:spChg>
        <pc:spChg chg="add del">
          <ac:chgData name="Joel Che" userId="7e0e712d835ce390" providerId="LiveId" clId="{856158C7-9461-4C5B-A2AA-2EB196A23DE3}" dt="2023-01-26T07:31:56.774" v="2880" actId="26606"/>
          <ac:spMkLst>
            <pc:docMk/>
            <pc:sldMk cId="440331937" sldId="259"/>
            <ac:spMk id="29" creationId="{24F3C611-0CF5-45ED-9190-A7A9C19ACAAB}"/>
          </ac:spMkLst>
        </pc:spChg>
        <pc:spChg chg="add del">
          <ac:chgData name="Joel Che" userId="7e0e712d835ce390" providerId="LiveId" clId="{856158C7-9461-4C5B-A2AA-2EB196A23DE3}" dt="2023-01-26T07:32:00.656" v="2882" actId="26606"/>
          <ac:spMkLst>
            <pc:docMk/>
            <pc:sldMk cId="440331937" sldId="259"/>
            <ac:spMk id="31" creationId="{C4D9C4F3-3A51-4F45-8A5D-AAD196BF7D23}"/>
          </ac:spMkLst>
        </pc:spChg>
        <pc:spChg chg="add del">
          <ac:chgData name="Joel Che" userId="7e0e712d835ce390" providerId="LiveId" clId="{856158C7-9461-4C5B-A2AA-2EB196A23DE3}" dt="2023-01-26T07:32:00.656" v="2882" actId="26606"/>
          <ac:spMkLst>
            <pc:docMk/>
            <pc:sldMk cId="440331937" sldId="259"/>
            <ac:spMk id="32" creationId="{24F3C611-0CF5-45ED-9190-A7A9C19ACAAB}"/>
          </ac:spMkLst>
        </pc:spChg>
        <pc:spChg chg="add">
          <ac:chgData name="Joel Che" userId="7e0e712d835ce390" providerId="LiveId" clId="{856158C7-9461-4C5B-A2AA-2EB196A23DE3}" dt="2023-01-26T07:32:00.971" v="2883" actId="26606"/>
          <ac:spMkLst>
            <pc:docMk/>
            <pc:sldMk cId="440331937" sldId="259"/>
            <ac:spMk id="34" creationId="{C4D9C4F3-3A51-4F45-8A5D-AAD196BF7D23}"/>
          </ac:spMkLst>
        </pc:spChg>
        <pc:spChg chg="add">
          <ac:chgData name="Joel Che" userId="7e0e712d835ce390" providerId="LiveId" clId="{856158C7-9461-4C5B-A2AA-2EB196A23DE3}" dt="2023-01-26T07:32:00.971" v="2883" actId="26606"/>
          <ac:spMkLst>
            <pc:docMk/>
            <pc:sldMk cId="440331937" sldId="259"/>
            <ac:spMk id="35" creationId="{24F3C611-0CF5-45ED-9190-A7A9C19ACAAB}"/>
          </ac:spMkLst>
        </pc:spChg>
        <pc:graphicFrameChg chg="add del mod modGraphic">
          <ac:chgData name="Joel Che" userId="7e0e712d835ce390" providerId="LiveId" clId="{856158C7-9461-4C5B-A2AA-2EB196A23DE3}" dt="2023-01-26T04:16:20.381" v="204" actId="478"/>
          <ac:graphicFrameMkLst>
            <pc:docMk/>
            <pc:sldMk cId="440331937" sldId="259"/>
            <ac:graphicFrameMk id="5" creationId="{F39C4184-6CED-F04A-FEFE-B82D14268122}"/>
          </ac:graphicFrameMkLst>
        </pc:graphicFrameChg>
        <pc:graphicFrameChg chg="add mod ord modGraphic">
          <ac:chgData name="Joel Che" userId="7e0e712d835ce390" providerId="LiveId" clId="{856158C7-9461-4C5B-A2AA-2EB196A23DE3}" dt="2023-01-26T18:23:40.843" v="3014" actId="20577"/>
          <ac:graphicFrameMkLst>
            <pc:docMk/>
            <pc:sldMk cId="440331937" sldId="259"/>
            <ac:graphicFrameMk id="10" creationId="{A1D2670D-D17B-99F9-5921-57778B463D35}"/>
          </ac:graphicFrameMkLst>
        </pc:graphicFrameChg>
        <pc:picChg chg="add mod ord">
          <ac:chgData name="Joel Che" userId="7e0e712d835ce390" providerId="LiveId" clId="{856158C7-9461-4C5B-A2AA-2EB196A23DE3}" dt="2023-01-26T07:32:09.709" v="2885" actId="962"/>
          <ac:picMkLst>
            <pc:docMk/>
            <pc:sldMk cId="440331937" sldId="259"/>
            <ac:picMk id="13" creationId="{C655BD8C-CF24-E816-1F30-E60804850B06}"/>
          </ac:picMkLst>
        </pc:picChg>
      </pc:sldChg>
      <pc:sldChg chg="addSp delSp modSp new mod setBg setClrOvrMap modNotesTx">
        <pc:chgData name="Joel Che" userId="7e0e712d835ce390" providerId="LiveId" clId="{856158C7-9461-4C5B-A2AA-2EB196A23DE3}" dt="2023-01-26T04:34:41.547" v="859" actId="1076"/>
        <pc:sldMkLst>
          <pc:docMk/>
          <pc:sldMk cId="2661384104" sldId="260"/>
        </pc:sldMkLst>
        <pc:spChg chg="mod">
          <ac:chgData name="Joel Che" userId="7e0e712d835ce390" providerId="LiveId" clId="{856158C7-9461-4C5B-A2AA-2EB196A23DE3}" dt="2023-01-26T04:29:30.780" v="559" actId="20577"/>
          <ac:spMkLst>
            <pc:docMk/>
            <pc:sldMk cId="2661384104" sldId="260"/>
            <ac:spMk id="2" creationId="{307BB7E2-5ACD-B633-D9F7-5A871B94D161}"/>
          </ac:spMkLst>
        </pc:spChg>
        <pc:spChg chg="add del">
          <ac:chgData name="Joel Che" userId="7e0e712d835ce390" providerId="LiveId" clId="{856158C7-9461-4C5B-A2AA-2EB196A23DE3}" dt="2023-01-26T04:27:57.578" v="523" actId="26606"/>
          <ac:spMkLst>
            <pc:docMk/>
            <pc:sldMk cId="2661384104" sldId="260"/>
            <ac:spMk id="8" creationId="{5F9F5EB8-AB42-47FD-8F4A-176C0A4B1B0A}"/>
          </ac:spMkLst>
        </pc:spChg>
        <pc:spChg chg="add mod">
          <ac:chgData name="Joel Che" userId="7e0e712d835ce390" providerId="LiveId" clId="{856158C7-9461-4C5B-A2AA-2EB196A23DE3}" dt="2023-01-26T04:34:41.547" v="859" actId="1076"/>
          <ac:spMkLst>
            <pc:docMk/>
            <pc:sldMk cId="2661384104" sldId="260"/>
            <ac:spMk id="9" creationId="{90752761-875C-2C21-3BAC-E4AFB2420523}"/>
          </ac:spMkLst>
        </pc:spChg>
        <pc:spChg chg="add del">
          <ac:chgData name="Joel Che" userId="7e0e712d835ce390" providerId="LiveId" clId="{856158C7-9461-4C5B-A2AA-2EB196A23DE3}" dt="2023-01-26T04:27:57.578" v="523" actId="26606"/>
          <ac:spMkLst>
            <pc:docMk/>
            <pc:sldMk cId="2661384104" sldId="260"/>
            <ac:spMk id="10" creationId="{8B3AE79A-6B95-44C3-B0A5-80E2F3E60606}"/>
          </ac:spMkLst>
        </pc:spChg>
        <pc:spChg chg="add del">
          <ac:chgData name="Joel Che" userId="7e0e712d835ce390" providerId="LiveId" clId="{856158C7-9461-4C5B-A2AA-2EB196A23DE3}" dt="2023-01-26T04:27:57.578" v="523" actId="26606"/>
          <ac:spMkLst>
            <pc:docMk/>
            <pc:sldMk cId="2661384104" sldId="260"/>
            <ac:spMk id="12" creationId="{4A49FE10-080D-48D7-80FF-9A64D270AD87}"/>
          </ac:spMkLst>
        </pc:spChg>
        <pc:spChg chg="add del">
          <ac:chgData name="Joel Che" userId="7e0e712d835ce390" providerId="LiveId" clId="{856158C7-9461-4C5B-A2AA-2EB196A23DE3}" dt="2023-01-26T04:27:57.578" v="523" actId="26606"/>
          <ac:spMkLst>
            <pc:docMk/>
            <pc:sldMk cId="2661384104" sldId="260"/>
            <ac:spMk id="14" creationId="{60A9E987-6859-4A62-922F-51B47D50D793}"/>
          </ac:spMkLst>
        </pc:spChg>
        <pc:spChg chg="add del">
          <ac:chgData name="Joel Che" userId="7e0e712d835ce390" providerId="LiveId" clId="{856158C7-9461-4C5B-A2AA-2EB196A23DE3}" dt="2023-01-26T04:27:58.601" v="525" actId="26606"/>
          <ac:spMkLst>
            <pc:docMk/>
            <pc:sldMk cId="2661384104" sldId="260"/>
            <ac:spMk id="16" creationId="{5F9F5EB8-AB42-47FD-8F4A-176C0A4B1B0A}"/>
          </ac:spMkLst>
        </pc:spChg>
        <pc:spChg chg="add del">
          <ac:chgData name="Joel Che" userId="7e0e712d835ce390" providerId="LiveId" clId="{856158C7-9461-4C5B-A2AA-2EB196A23DE3}" dt="2023-01-26T04:27:58.601" v="525" actId="26606"/>
          <ac:spMkLst>
            <pc:docMk/>
            <pc:sldMk cId="2661384104" sldId="260"/>
            <ac:spMk id="17" creationId="{4E59D7C1-6E25-48C3-B420-ED45FFDB7D1D}"/>
          </ac:spMkLst>
        </pc:spChg>
        <pc:spChg chg="add del">
          <ac:chgData name="Joel Che" userId="7e0e712d835ce390" providerId="LiveId" clId="{856158C7-9461-4C5B-A2AA-2EB196A23DE3}" dt="2023-01-26T04:27:58.601" v="525" actId="26606"/>
          <ac:spMkLst>
            <pc:docMk/>
            <pc:sldMk cId="2661384104" sldId="260"/>
            <ac:spMk id="18" creationId="{6374EBE0-04D0-42B1-93D5-4FC7C9EBAD9D}"/>
          </ac:spMkLst>
        </pc:spChg>
        <pc:spChg chg="add del">
          <ac:chgData name="Joel Che" userId="7e0e712d835ce390" providerId="LiveId" clId="{856158C7-9461-4C5B-A2AA-2EB196A23DE3}" dt="2023-01-26T04:27:58.601" v="525" actId="26606"/>
          <ac:spMkLst>
            <pc:docMk/>
            <pc:sldMk cId="2661384104" sldId="260"/>
            <ac:spMk id="19" creationId="{E1EAEB6D-60FF-455D-B8CC-2AC963CE0360}"/>
          </ac:spMkLst>
        </pc:spChg>
        <pc:spChg chg="add del">
          <ac:chgData name="Joel Che" userId="7e0e712d835ce390" providerId="LiveId" clId="{856158C7-9461-4C5B-A2AA-2EB196A23DE3}" dt="2023-01-26T04:29:22.302" v="544" actId="26606"/>
          <ac:spMkLst>
            <pc:docMk/>
            <pc:sldMk cId="2661384104" sldId="260"/>
            <ac:spMk id="22" creationId="{5F9F5EB8-AB42-47FD-8F4A-176C0A4B1B0A}"/>
          </ac:spMkLst>
        </pc:spChg>
        <pc:spChg chg="add del">
          <ac:chgData name="Joel Che" userId="7e0e712d835ce390" providerId="LiveId" clId="{856158C7-9461-4C5B-A2AA-2EB196A23DE3}" dt="2023-01-26T04:29:22.302" v="544" actId="26606"/>
          <ac:spMkLst>
            <pc:docMk/>
            <pc:sldMk cId="2661384104" sldId="260"/>
            <ac:spMk id="23" creationId="{8B3AE79A-6B95-44C3-B0A5-80E2F3E60606}"/>
          </ac:spMkLst>
        </pc:spChg>
        <pc:spChg chg="add del">
          <ac:chgData name="Joel Che" userId="7e0e712d835ce390" providerId="LiveId" clId="{856158C7-9461-4C5B-A2AA-2EB196A23DE3}" dt="2023-01-26T04:29:22.302" v="544" actId="26606"/>
          <ac:spMkLst>
            <pc:docMk/>
            <pc:sldMk cId="2661384104" sldId="260"/>
            <ac:spMk id="24" creationId="{4A49FE10-080D-48D7-80FF-9A64D270AD87}"/>
          </ac:spMkLst>
        </pc:spChg>
        <pc:spChg chg="add del">
          <ac:chgData name="Joel Che" userId="7e0e712d835ce390" providerId="LiveId" clId="{856158C7-9461-4C5B-A2AA-2EB196A23DE3}" dt="2023-01-26T04:29:22.302" v="544" actId="26606"/>
          <ac:spMkLst>
            <pc:docMk/>
            <pc:sldMk cId="2661384104" sldId="260"/>
            <ac:spMk id="25" creationId="{60A9E987-6859-4A62-922F-51B47D50D793}"/>
          </ac:spMkLst>
        </pc:spChg>
        <pc:spChg chg="add">
          <ac:chgData name="Joel Che" userId="7e0e712d835ce390" providerId="LiveId" clId="{856158C7-9461-4C5B-A2AA-2EB196A23DE3}" dt="2023-01-26T04:29:22.302" v="544" actId="26606"/>
          <ac:spMkLst>
            <pc:docMk/>
            <pc:sldMk cId="2661384104" sldId="260"/>
            <ac:spMk id="30" creationId="{5F9F5EB8-AB42-47FD-8F4A-176C0A4B1B0A}"/>
          </ac:spMkLst>
        </pc:spChg>
        <pc:spChg chg="add">
          <ac:chgData name="Joel Che" userId="7e0e712d835ce390" providerId="LiveId" clId="{856158C7-9461-4C5B-A2AA-2EB196A23DE3}" dt="2023-01-26T04:29:22.302" v="544" actId="26606"/>
          <ac:spMkLst>
            <pc:docMk/>
            <pc:sldMk cId="2661384104" sldId="260"/>
            <ac:spMk id="32" creationId="{8B3AE79A-6B95-44C3-B0A5-80E2F3E60606}"/>
          </ac:spMkLst>
        </pc:spChg>
        <pc:spChg chg="add">
          <ac:chgData name="Joel Che" userId="7e0e712d835ce390" providerId="LiveId" clId="{856158C7-9461-4C5B-A2AA-2EB196A23DE3}" dt="2023-01-26T04:29:22.302" v="544" actId="26606"/>
          <ac:spMkLst>
            <pc:docMk/>
            <pc:sldMk cId="2661384104" sldId="260"/>
            <ac:spMk id="34" creationId="{4A49FE10-080D-48D7-80FF-9A64D270AD87}"/>
          </ac:spMkLst>
        </pc:spChg>
        <pc:spChg chg="add">
          <ac:chgData name="Joel Che" userId="7e0e712d835ce390" providerId="LiveId" clId="{856158C7-9461-4C5B-A2AA-2EB196A23DE3}" dt="2023-01-26T04:29:22.302" v="544" actId="26606"/>
          <ac:spMkLst>
            <pc:docMk/>
            <pc:sldMk cId="2661384104" sldId="260"/>
            <ac:spMk id="36" creationId="{60A9E987-6859-4A62-922F-51B47D50D793}"/>
          </ac:spMkLst>
        </pc:spChg>
        <pc:graphicFrameChg chg="add del mod">
          <ac:chgData name="Joel Che" userId="7e0e712d835ce390" providerId="LiveId" clId="{856158C7-9461-4C5B-A2AA-2EB196A23DE3}" dt="2023-01-26T04:27:39.711" v="521"/>
          <ac:graphicFrameMkLst>
            <pc:docMk/>
            <pc:sldMk cId="2661384104" sldId="260"/>
            <ac:graphicFrameMk id="3" creationId="{6510256D-05FA-8D08-839F-7DF698BEF3F7}"/>
          </ac:graphicFrameMkLst>
        </pc:graphicFrameChg>
        <pc:graphicFrameChg chg="add del mod modGraphic">
          <ac:chgData name="Joel Che" userId="7e0e712d835ce390" providerId="LiveId" clId="{856158C7-9461-4C5B-A2AA-2EB196A23DE3}" dt="2023-01-26T04:29:12.503" v="540" actId="478"/>
          <ac:graphicFrameMkLst>
            <pc:docMk/>
            <pc:sldMk cId="2661384104" sldId="260"/>
            <ac:graphicFrameMk id="4" creationId="{9F2E462A-6C07-1971-57EC-1ED7FE6FDD15}"/>
          </ac:graphicFrameMkLst>
        </pc:graphicFrameChg>
        <pc:graphicFrameChg chg="add del">
          <ac:chgData name="Joel Che" userId="7e0e712d835ce390" providerId="LiveId" clId="{856158C7-9461-4C5B-A2AA-2EB196A23DE3}" dt="2023-01-26T04:27:57.578" v="523" actId="26606"/>
          <ac:graphicFrameMkLst>
            <pc:docMk/>
            <pc:sldMk cId="2661384104" sldId="260"/>
            <ac:graphicFrameMk id="5" creationId="{6510256D-05FA-8D08-839F-7DF698BEF3F7}"/>
          </ac:graphicFrameMkLst>
        </pc:graphicFrameChg>
        <pc:graphicFrameChg chg="add del mod">
          <ac:chgData name="Joel Che" userId="7e0e712d835ce390" providerId="LiveId" clId="{856158C7-9461-4C5B-A2AA-2EB196A23DE3}" dt="2023-01-26T04:29:16.178" v="542" actId="478"/>
          <ac:graphicFrameMkLst>
            <pc:docMk/>
            <pc:sldMk cId="2661384104" sldId="260"/>
            <ac:graphicFrameMk id="6" creationId="{41559126-80A4-9E10-9AB4-A002FC0667EE}"/>
          </ac:graphicFrameMkLst>
        </pc:graphicFrameChg>
        <pc:graphicFrameChg chg="add mod modGraphic">
          <ac:chgData name="Joel Che" userId="7e0e712d835ce390" providerId="LiveId" clId="{856158C7-9461-4C5B-A2AA-2EB196A23DE3}" dt="2023-01-26T04:29:22.302" v="544" actId="26606"/>
          <ac:graphicFrameMkLst>
            <pc:docMk/>
            <pc:sldMk cId="2661384104" sldId="260"/>
            <ac:graphicFrameMk id="7" creationId="{72BDA855-DC31-A574-821C-4D69AE45307E}"/>
          </ac:graphicFrameMkLst>
        </pc:graphicFrameChg>
        <pc:graphicFrameChg chg="add del">
          <ac:chgData name="Joel Che" userId="7e0e712d835ce390" providerId="LiveId" clId="{856158C7-9461-4C5B-A2AA-2EB196A23DE3}" dt="2023-01-26T04:27:58.601" v="525" actId="26606"/>
          <ac:graphicFrameMkLst>
            <pc:docMk/>
            <pc:sldMk cId="2661384104" sldId="260"/>
            <ac:graphicFrameMk id="20" creationId="{6510256D-05FA-8D08-839F-7DF698BEF3F7}"/>
          </ac:graphicFrameMkLst>
        </pc:graphicFrameChg>
        <pc:graphicFrameChg chg="add del mod modGraphic">
          <ac:chgData name="Joel Che" userId="7e0e712d835ce390" providerId="LiveId" clId="{856158C7-9461-4C5B-A2AA-2EB196A23DE3}" dt="2023-01-26T04:28:59.342" v="536" actId="478"/>
          <ac:graphicFrameMkLst>
            <pc:docMk/>
            <pc:sldMk cId="2661384104" sldId="260"/>
            <ac:graphicFrameMk id="26" creationId="{6510256D-05FA-8D08-839F-7DF698BEF3F7}"/>
          </ac:graphicFrameMkLst>
        </pc:graphicFrameChg>
      </pc:sldChg>
      <pc:sldChg chg="addSp delSp modSp new mod setBg chgLayout">
        <pc:chgData name="Joel Che" userId="7e0e712d835ce390" providerId="LiveId" clId="{856158C7-9461-4C5B-A2AA-2EB196A23DE3}" dt="2023-01-26T07:20:57.023" v="2158" actId="20577"/>
        <pc:sldMkLst>
          <pc:docMk/>
          <pc:sldMk cId="1534487774" sldId="261"/>
        </pc:sldMkLst>
        <pc:spChg chg="mod ord">
          <ac:chgData name="Joel Che" userId="7e0e712d835ce390" providerId="LiveId" clId="{856158C7-9461-4C5B-A2AA-2EB196A23DE3}" dt="2023-01-26T06:32:20.594" v="1717" actId="26606"/>
          <ac:spMkLst>
            <pc:docMk/>
            <pc:sldMk cId="1534487774" sldId="261"/>
            <ac:spMk id="2" creationId="{F1B4066F-B556-5C87-0C56-EB1DE87FC813}"/>
          </ac:spMkLst>
        </pc:spChg>
        <pc:spChg chg="add del mod ord">
          <ac:chgData name="Joel Che" userId="7e0e712d835ce390" providerId="LiveId" clId="{856158C7-9461-4C5B-A2AA-2EB196A23DE3}" dt="2023-01-26T04:35:43.267" v="861" actId="700"/>
          <ac:spMkLst>
            <pc:docMk/>
            <pc:sldMk cId="1534487774" sldId="261"/>
            <ac:spMk id="3" creationId="{9E3DD6F9-3FBC-9EC8-3CC0-E86DCA6BE811}"/>
          </ac:spMkLst>
        </pc:spChg>
        <pc:spChg chg="add mod ord">
          <ac:chgData name="Joel Che" userId="7e0e712d835ce390" providerId="LiveId" clId="{856158C7-9461-4C5B-A2AA-2EB196A23DE3}" dt="2023-01-26T07:20:57.023" v="2158" actId="20577"/>
          <ac:spMkLst>
            <pc:docMk/>
            <pc:sldMk cId="1534487774" sldId="261"/>
            <ac:spMk id="4" creationId="{6E038F07-7BC0-E0E7-52F1-8D8537043589}"/>
          </ac:spMkLst>
        </pc:spChg>
        <pc:picChg chg="add del mod">
          <ac:chgData name="Joel Che" userId="7e0e712d835ce390" providerId="LiveId" clId="{856158C7-9461-4C5B-A2AA-2EB196A23DE3}" dt="2023-01-26T06:34:37.611" v="1746" actId="478"/>
          <ac:picMkLst>
            <pc:docMk/>
            <pc:sldMk cId="1534487774" sldId="261"/>
            <ac:picMk id="6" creationId="{A1A0BEE1-D44A-B629-208D-1A7962A7D26D}"/>
          </ac:picMkLst>
        </pc:picChg>
        <pc:picChg chg="add mod">
          <ac:chgData name="Joel Che" userId="7e0e712d835ce390" providerId="LiveId" clId="{856158C7-9461-4C5B-A2AA-2EB196A23DE3}" dt="2023-01-26T06:35:02.335" v="1748" actId="1076"/>
          <ac:picMkLst>
            <pc:docMk/>
            <pc:sldMk cId="1534487774" sldId="261"/>
            <ac:picMk id="8" creationId="{13422AC6-1C28-07FC-59C7-635FD74968AA}"/>
          </ac:picMkLst>
        </pc:picChg>
      </pc:sldChg>
      <pc:sldChg chg="addSp modSp add mod">
        <pc:chgData name="Joel Che" userId="7e0e712d835ce390" providerId="LiveId" clId="{856158C7-9461-4C5B-A2AA-2EB196A23DE3}" dt="2023-01-26T07:21:28.602" v="2209" actId="20577"/>
        <pc:sldMkLst>
          <pc:docMk/>
          <pc:sldMk cId="140365104" sldId="262"/>
        </pc:sldMkLst>
        <pc:spChg chg="mod">
          <ac:chgData name="Joel Che" userId="7e0e712d835ce390" providerId="LiveId" clId="{856158C7-9461-4C5B-A2AA-2EB196A23DE3}" dt="2023-01-26T06:43:23.907" v="1753" actId="1076"/>
          <ac:spMkLst>
            <pc:docMk/>
            <pc:sldMk cId="140365104" sldId="262"/>
            <ac:spMk id="2" creationId="{F1B4066F-B556-5C87-0C56-EB1DE87FC813}"/>
          </ac:spMkLst>
        </pc:spChg>
        <pc:spChg chg="mod">
          <ac:chgData name="Joel Che" userId="7e0e712d835ce390" providerId="LiveId" clId="{856158C7-9461-4C5B-A2AA-2EB196A23DE3}" dt="2023-01-26T07:21:28.602" v="2209" actId="20577"/>
          <ac:spMkLst>
            <pc:docMk/>
            <pc:sldMk cId="140365104" sldId="262"/>
            <ac:spMk id="4" creationId="{6E038F07-7BC0-E0E7-52F1-8D8537043589}"/>
          </ac:spMkLst>
        </pc:spChg>
        <pc:picChg chg="add mod">
          <ac:chgData name="Joel Che" userId="7e0e712d835ce390" providerId="LiveId" clId="{856158C7-9461-4C5B-A2AA-2EB196A23DE3}" dt="2023-01-26T06:51:37.738" v="1784" actId="1076"/>
          <ac:picMkLst>
            <pc:docMk/>
            <pc:sldMk cId="140365104" sldId="262"/>
            <ac:picMk id="5" creationId="{43E052CA-4784-D0BD-5B5C-20EF936CE5A8}"/>
          </ac:picMkLst>
        </pc:picChg>
      </pc:sldChg>
      <pc:sldChg chg="addSp modSp add mod">
        <pc:chgData name="Joel Che" userId="7e0e712d835ce390" providerId="LiveId" clId="{856158C7-9461-4C5B-A2AA-2EB196A23DE3}" dt="2023-01-26T07:34:57.249" v="2948" actId="20577"/>
        <pc:sldMkLst>
          <pc:docMk/>
          <pc:sldMk cId="2918636859" sldId="263"/>
        </pc:sldMkLst>
        <pc:spChg chg="mod">
          <ac:chgData name="Joel Che" userId="7e0e712d835ce390" providerId="LiveId" clId="{856158C7-9461-4C5B-A2AA-2EB196A23DE3}" dt="2023-01-26T06:43:37.979" v="1755" actId="14100"/>
          <ac:spMkLst>
            <pc:docMk/>
            <pc:sldMk cId="2918636859" sldId="263"/>
            <ac:spMk id="2" creationId="{F1B4066F-B556-5C87-0C56-EB1DE87FC813}"/>
          </ac:spMkLst>
        </pc:spChg>
        <pc:spChg chg="mod">
          <ac:chgData name="Joel Che" userId="7e0e712d835ce390" providerId="LiveId" clId="{856158C7-9461-4C5B-A2AA-2EB196A23DE3}" dt="2023-01-26T07:34:57.249" v="2948" actId="20577"/>
          <ac:spMkLst>
            <pc:docMk/>
            <pc:sldMk cId="2918636859" sldId="263"/>
            <ac:spMk id="4" creationId="{6E038F07-7BC0-E0E7-52F1-8D8537043589}"/>
          </ac:spMkLst>
        </pc:spChg>
        <pc:picChg chg="add mod">
          <ac:chgData name="Joel Che" userId="7e0e712d835ce390" providerId="LiveId" clId="{856158C7-9461-4C5B-A2AA-2EB196A23DE3}" dt="2023-01-26T07:14:01.174" v="1933" actId="14100"/>
          <ac:picMkLst>
            <pc:docMk/>
            <pc:sldMk cId="2918636859" sldId="263"/>
            <ac:picMk id="5" creationId="{A91D5A81-277A-E016-A58C-4DFA0F98DE48}"/>
          </ac:picMkLst>
        </pc:picChg>
      </pc:sldChg>
      <pc:sldChg chg="addSp modSp new mod setBg">
        <pc:chgData name="Joel Che" userId="7e0e712d835ce390" providerId="LiveId" clId="{856158C7-9461-4C5B-A2AA-2EB196A23DE3}" dt="2023-01-26T18:14:20.963" v="2952" actId="20577"/>
        <pc:sldMkLst>
          <pc:docMk/>
          <pc:sldMk cId="3331741934" sldId="264"/>
        </pc:sldMkLst>
        <pc:spChg chg="mod">
          <ac:chgData name="Joel Che" userId="7e0e712d835ce390" providerId="LiveId" clId="{856158C7-9461-4C5B-A2AA-2EB196A23DE3}" dt="2023-01-26T07:33:33.539" v="2887" actId="26606"/>
          <ac:spMkLst>
            <pc:docMk/>
            <pc:sldMk cId="3331741934" sldId="264"/>
            <ac:spMk id="2" creationId="{7CAD88E4-D5EE-0F44-A17E-08A2004C075F}"/>
          </ac:spMkLst>
        </pc:spChg>
        <pc:spChg chg="mod">
          <ac:chgData name="Joel Che" userId="7e0e712d835ce390" providerId="LiveId" clId="{856158C7-9461-4C5B-A2AA-2EB196A23DE3}" dt="2023-01-26T18:14:20.963" v="2952" actId="20577"/>
          <ac:spMkLst>
            <pc:docMk/>
            <pc:sldMk cId="3331741934" sldId="264"/>
            <ac:spMk id="3" creationId="{ADAB25D5-4B3F-64A9-7C2C-CEDCAD136623}"/>
          </ac:spMkLst>
        </pc:spChg>
        <pc:spChg chg="add">
          <ac:chgData name="Joel Che" userId="7e0e712d835ce390" providerId="LiveId" clId="{856158C7-9461-4C5B-A2AA-2EB196A23DE3}" dt="2023-01-26T07:33:33.539" v="2887" actId="26606"/>
          <ac:spMkLst>
            <pc:docMk/>
            <pc:sldMk cId="3331741934" sldId="264"/>
            <ac:spMk id="9" creationId="{24F3C611-0CF5-45ED-9190-A7A9C19ACAAB}"/>
          </ac:spMkLst>
        </pc:spChg>
        <pc:picChg chg="add mod ord">
          <ac:chgData name="Joel Che" userId="7e0e712d835ce390" providerId="LiveId" clId="{856158C7-9461-4C5B-A2AA-2EB196A23DE3}" dt="2023-01-26T07:33:38.105" v="2888" actId="27614"/>
          <ac:picMkLst>
            <pc:docMk/>
            <pc:sldMk cId="3331741934" sldId="264"/>
            <ac:picMk id="4" creationId="{9D0D07D0-A7EA-0032-575E-2BBCD16F7D1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8F6FA-4CB6-42A5-A78C-E60771329A1C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AU"/>
        </a:p>
      </dgm:t>
    </dgm:pt>
    <dgm:pt modelId="{8F1D932A-A1D7-4C84-8A63-F0DD9D66FD3F}">
      <dgm:prSet phldrT="[Text]"/>
      <dgm:spPr/>
      <dgm:t>
        <a:bodyPr/>
        <a:lstStyle/>
        <a:p>
          <a:r>
            <a:rPr lang="en-AU" dirty="0"/>
            <a:t>Gather Data</a:t>
          </a:r>
        </a:p>
      </dgm:t>
    </dgm:pt>
    <dgm:pt modelId="{32866398-65F0-413A-9A51-7846E2FD53B4}" type="parTrans" cxnId="{05D3B275-C4E6-450F-8000-AE95A620C057}">
      <dgm:prSet/>
      <dgm:spPr/>
      <dgm:t>
        <a:bodyPr/>
        <a:lstStyle/>
        <a:p>
          <a:endParaRPr lang="en-AU"/>
        </a:p>
      </dgm:t>
    </dgm:pt>
    <dgm:pt modelId="{BF6589C2-4B1A-4FC6-B7A0-B087AEED5044}" type="sibTrans" cxnId="{05D3B275-C4E6-450F-8000-AE95A620C057}">
      <dgm:prSet/>
      <dgm:spPr/>
      <dgm:t>
        <a:bodyPr/>
        <a:lstStyle/>
        <a:p>
          <a:endParaRPr lang="en-AU"/>
        </a:p>
      </dgm:t>
    </dgm:pt>
    <dgm:pt modelId="{0E51882B-4F6B-43C3-AC18-A7B4E5A5DB08}">
      <dgm:prSet phldrT="[Text]"/>
      <dgm:spPr/>
      <dgm:t>
        <a:bodyPr/>
        <a:lstStyle/>
        <a:p>
          <a:r>
            <a:rPr lang="en-AU" dirty="0"/>
            <a:t>Verified sources are credible</a:t>
          </a:r>
        </a:p>
      </dgm:t>
    </dgm:pt>
    <dgm:pt modelId="{25D02866-528C-4EDC-8B1B-929FD4C418B2}" type="parTrans" cxnId="{1623A558-FD99-4375-95BF-62E35289F432}">
      <dgm:prSet/>
      <dgm:spPr/>
      <dgm:t>
        <a:bodyPr/>
        <a:lstStyle/>
        <a:p>
          <a:endParaRPr lang="en-AU"/>
        </a:p>
      </dgm:t>
    </dgm:pt>
    <dgm:pt modelId="{E40A333D-D572-4222-AF0D-2DD7A12E2F0D}" type="sibTrans" cxnId="{1623A558-FD99-4375-95BF-62E35289F432}">
      <dgm:prSet/>
      <dgm:spPr/>
      <dgm:t>
        <a:bodyPr/>
        <a:lstStyle/>
        <a:p>
          <a:endParaRPr lang="en-AU"/>
        </a:p>
      </dgm:t>
    </dgm:pt>
    <dgm:pt modelId="{CF2482D2-28B6-40D9-91A4-9328CD1A3CD2}">
      <dgm:prSet phldrT="[Text]"/>
      <dgm:spPr/>
      <dgm:t>
        <a:bodyPr/>
        <a:lstStyle/>
        <a:p>
          <a:r>
            <a:rPr lang="en-AU" dirty="0"/>
            <a:t>Validate data</a:t>
          </a:r>
        </a:p>
      </dgm:t>
    </dgm:pt>
    <dgm:pt modelId="{C918252C-D5CD-44DE-BB95-196DE5177CCE}" type="parTrans" cxnId="{7340B7D7-A65A-4E31-AD79-69987034DF9F}">
      <dgm:prSet/>
      <dgm:spPr/>
      <dgm:t>
        <a:bodyPr/>
        <a:lstStyle/>
        <a:p>
          <a:endParaRPr lang="en-AU"/>
        </a:p>
      </dgm:t>
    </dgm:pt>
    <dgm:pt modelId="{7860D4F9-A829-4949-9557-2397886F871A}" type="sibTrans" cxnId="{7340B7D7-A65A-4E31-AD79-69987034DF9F}">
      <dgm:prSet/>
      <dgm:spPr/>
      <dgm:t>
        <a:bodyPr/>
        <a:lstStyle/>
        <a:p>
          <a:endParaRPr lang="en-AU"/>
        </a:p>
      </dgm:t>
    </dgm:pt>
    <dgm:pt modelId="{D1F38929-57CA-4481-B32A-96870626722D}">
      <dgm:prSet phldrT="[Text]"/>
      <dgm:spPr/>
      <dgm:t>
        <a:bodyPr/>
        <a:lstStyle/>
        <a:p>
          <a:r>
            <a:rPr lang="en-AU" dirty="0"/>
            <a:t>Create Sample</a:t>
          </a:r>
        </a:p>
      </dgm:t>
    </dgm:pt>
    <dgm:pt modelId="{66C122EE-CDE3-4658-ABF8-879668BF1E3A}" type="parTrans" cxnId="{386D9C90-80FC-4565-8554-4E15E4F522CC}">
      <dgm:prSet/>
      <dgm:spPr/>
      <dgm:t>
        <a:bodyPr/>
        <a:lstStyle/>
        <a:p>
          <a:endParaRPr lang="en-AU"/>
        </a:p>
      </dgm:t>
    </dgm:pt>
    <dgm:pt modelId="{2B2B5C11-D94D-4B43-8F43-30BC16947822}" type="sibTrans" cxnId="{386D9C90-80FC-4565-8554-4E15E4F522CC}">
      <dgm:prSet/>
      <dgm:spPr/>
      <dgm:t>
        <a:bodyPr/>
        <a:lstStyle/>
        <a:p>
          <a:endParaRPr lang="en-AU"/>
        </a:p>
      </dgm:t>
    </dgm:pt>
    <dgm:pt modelId="{34BAE9D2-3B02-46E0-A98C-37A84CF65F87}">
      <dgm:prSet phldrT="[Text]"/>
      <dgm:spPr/>
      <dgm:t>
        <a:bodyPr/>
        <a:lstStyle/>
        <a:p>
          <a:r>
            <a:rPr lang="en-AU" dirty="0"/>
            <a:t>2012 to 2021 Season</a:t>
          </a:r>
        </a:p>
      </dgm:t>
    </dgm:pt>
    <dgm:pt modelId="{D2CE891F-251B-4D5D-9401-DBA204F9B3D0}" type="parTrans" cxnId="{8F30BA1B-BDC0-442A-BB7B-D88DCC82E063}">
      <dgm:prSet/>
      <dgm:spPr/>
      <dgm:t>
        <a:bodyPr/>
        <a:lstStyle/>
        <a:p>
          <a:endParaRPr lang="en-AU"/>
        </a:p>
      </dgm:t>
    </dgm:pt>
    <dgm:pt modelId="{5DD76E2F-0EC7-4C6E-BF34-22612386EC65}" type="sibTrans" cxnId="{8F30BA1B-BDC0-442A-BB7B-D88DCC82E063}">
      <dgm:prSet/>
      <dgm:spPr/>
      <dgm:t>
        <a:bodyPr/>
        <a:lstStyle/>
        <a:p>
          <a:endParaRPr lang="en-AU"/>
        </a:p>
      </dgm:t>
    </dgm:pt>
    <dgm:pt modelId="{10C0E078-2EDC-438B-86C2-E7F40955638E}">
      <dgm:prSet phldrT="[Text]"/>
      <dgm:spPr/>
      <dgm:t>
        <a:bodyPr/>
        <a:lstStyle/>
        <a:p>
          <a:r>
            <a:rPr lang="en-AU" dirty="0"/>
            <a:t>Win percentage greater than 70%</a:t>
          </a:r>
        </a:p>
      </dgm:t>
    </dgm:pt>
    <dgm:pt modelId="{1B006206-7820-4CCD-AF89-1352E08B6961}" type="parTrans" cxnId="{47CD0793-3A6F-4988-93CC-80066788590D}">
      <dgm:prSet/>
      <dgm:spPr/>
      <dgm:t>
        <a:bodyPr/>
        <a:lstStyle/>
        <a:p>
          <a:endParaRPr lang="en-AU"/>
        </a:p>
      </dgm:t>
    </dgm:pt>
    <dgm:pt modelId="{CD3F7A32-1903-42DC-8ACA-436333CA7489}" type="sibTrans" cxnId="{47CD0793-3A6F-4988-93CC-80066788590D}">
      <dgm:prSet/>
      <dgm:spPr/>
      <dgm:t>
        <a:bodyPr/>
        <a:lstStyle/>
        <a:p>
          <a:endParaRPr lang="en-AU"/>
        </a:p>
      </dgm:t>
    </dgm:pt>
    <dgm:pt modelId="{E7C25A72-C307-4DE1-9242-C91901AE2539}">
      <dgm:prSet phldrT="[Text]"/>
      <dgm:spPr/>
      <dgm:t>
        <a:bodyPr/>
        <a:lstStyle/>
        <a:p>
          <a:r>
            <a:rPr lang="en-AU" dirty="0"/>
            <a:t>Analyse Key statistics</a:t>
          </a:r>
        </a:p>
      </dgm:t>
    </dgm:pt>
    <dgm:pt modelId="{414C4F52-F5F2-4245-A21B-5EC2230172B4}" type="parTrans" cxnId="{9C24427D-35DB-4120-99B8-2AFA388E2C4F}">
      <dgm:prSet/>
      <dgm:spPr/>
      <dgm:t>
        <a:bodyPr/>
        <a:lstStyle/>
        <a:p>
          <a:endParaRPr lang="en-AU"/>
        </a:p>
      </dgm:t>
    </dgm:pt>
    <dgm:pt modelId="{9981B805-BE10-4C11-8F04-82C774373044}" type="sibTrans" cxnId="{9C24427D-35DB-4120-99B8-2AFA388E2C4F}">
      <dgm:prSet/>
      <dgm:spPr/>
      <dgm:t>
        <a:bodyPr/>
        <a:lstStyle/>
        <a:p>
          <a:endParaRPr lang="en-AU"/>
        </a:p>
      </dgm:t>
    </dgm:pt>
    <dgm:pt modelId="{27A8F94F-2DF1-4150-AEAC-23B2439E1C73}">
      <dgm:prSet phldrT="[Text]"/>
      <dgm:spPr/>
      <dgm:t>
        <a:bodyPr/>
        <a:lstStyle/>
        <a:p>
          <a:r>
            <a:rPr lang="en-AU" dirty="0"/>
            <a:t>Field Goal%</a:t>
          </a:r>
        </a:p>
      </dgm:t>
    </dgm:pt>
    <dgm:pt modelId="{5A002318-0C19-40B1-BE69-33C1AA8E8EFB}" type="parTrans" cxnId="{30BFC5F3-28FF-4817-8EB3-4825D75A6B49}">
      <dgm:prSet/>
      <dgm:spPr/>
      <dgm:t>
        <a:bodyPr/>
        <a:lstStyle/>
        <a:p>
          <a:endParaRPr lang="en-AU"/>
        </a:p>
      </dgm:t>
    </dgm:pt>
    <dgm:pt modelId="{C42D057F-35A3-4BD0-B7A6-D3F868CB73A9}" type="sibTrans" cxnId="{30BFC5F3-28FF-4817-8EB3-4825D75A6B49}">
      <dgm:prSet/>
      <dgm:spPr/>
      <dgm:t>
        <a:bodyPr/>
        <a:lstStyle/>
        <a:p>
          <a:endParaRPr lang="en-AU"/>
        </a:p>
      </dgm:t>
    </dgm:pt>
    <dgm:pt modelId="{236B23BB-02DE-4163-B7F2-99BF6EA75B51}">
      <dgm:prSet phldrT="[Text]"/>
      <dgm:spPr/>
      <dgm:t>
        <a:bodyPr/>
        <a:lstStyle/>
        <a:p>
          <a:r>
            <a:rPr lang="en-AU" dirty="0"/>
            <a:t>Points Per Game</a:t>
          </a:r>
        </a:p>
      </dgm:t>
    </dgm:pt>
    <dgm:pt modelId="{0F87BC7B-8ACC-4C0B-A44B-E7FDBD7FE4C5}" type="parTrans" cxnId="{3DF06C3B-0DB0-401A-ADF6-3068531E09E8}">
      <dgm:prSet/>
      <dgm:spPr/>
      <dgm:t>
        <a:bodyPr/>
        <a:lstStyle/>
        <a:p>
          <a:endParaRPr lang="en-AU"/>
        </a:p>
      </dgm:t>
    </dgm:pt>
    <dgm:pt modelId="{61F5853D-632E-4E21-B764-39BDF852E8F3}" type="sibTrans" cxnId="{3DF06C3B-0DB0-401A-ADF6-3068531E09E8}">
      <dgm:prSet/>
      <dgm:spPr/>
      <dgm:t>
        <a:bodyPr/>
        <a:lstStyle/>
        <a:p>
          <a:endParaRPr lang="en-AU"/>
        </a:p>
      </dgm:t>
    </dgm:pt>
    <dgm:pt modelId="{9F47772E-C899-4AAB-B815-EDF72ADE1187}">
      <dgm:prSet phldrT="[Text]"/>
      <dgm:spPr/>
      <dgm:t>
        <a:bodyPr/>
        <a:lstStyle/>
        <a:p>
          <a:r>
            <a:rPr lang="en-AU" dirty="0"/>
            <a:t>3 Point Field Goal%</a:t>
          </a:r>
        </a:p>
      </dgm:t>
    </dgm:pt>
    <dgm:pt modelId="{AAA327D0-6CCE-4318-9A90-75C1270ABCA4}" type="parTrans" cxnId="{FC0902B4-A649-41FE-9739-3B67DA6FA403}">
      <dgm:prSet/>
      <dgm:spPr/>
      <dgm:t>
        <a:bodyPr/>
        <a:lstStyle/>
        <a:p>
          <a:endParaRPr lang="en-AU"/>
        </a:p>
      </dgm:t>
    </dgm:pt>
    <dgm:pt modelId="{5ADB5B98-D003-4AB8-AB01-6859790ACF0D}" type="sibTrans" cxnId="{FC0902B4-A649-41FE-9739-3B67DA6FA403}">
      <dgm:prSet/>
      <dgm:spPr/>
      <dgm:t>
        <a:bodyPr/>
        <a:lstStyle/>
        <a:p>
          <a:endParaRPr lang="en-AU"/>
        </a:p>
      </dgm:t>
    </dgm:pt>
    <dgm:pt modelId="{9974C1F2-7FE3-46D1-8C20-215FEA884052}">
      <dgm:prSet phldrT="[Text]"/>
      <dgm:spPr/>
      <dgm:t>
        <a:bodyPr/>
        <a:lstStyle/>
        <a:p>
          <a:r>
            <a:rPr lang="en-AU" dirty="0"/>
            <a:t>Recommendations</a:t>
          </a:r>
        </a:p>
      </dgm:t>
    </dgm:pt>
    <dgm:pt modelId="{B73310FA-9D44-496C-A0AD-89EAA548B916}" type="parTrans" cxnId="{600EE0BA-99AD-46A7-A519-BE615317AFA5}">
      <dgm:prSet/>
      <dgm:spPr/>
      <dgm:t>
        <a:bodyPr/>
        <a:lstStyle/>
        <a:p>
          <a:endParaRPr lang="en-AU"/>
        </a:p>
      </dgm:t>
    </dgm:pt>
    <dgm:pt modelId="{15B29314-5992-4E97-9953-F0E4D53DACF2}" type="sibTrans" cxnId="{600EE0BA-99AD-46A7-A519-BE615317AFA5}">
      <dgm:prSet/>
      <dgm:spPr/>
      <dgm:t>
        <a:bodyPr/>
        <a:lstStyle/>
        <a:p>
          <a:endParaRPr lang="en-AU"/>
        </a:p>
      </dgm:t>
    </dgm:pt>
    <dgm:pt modelId="{D0905D5E-92FB-4F53-892B-DF6E3A766F8D}">
      <dgm:prSet phldrT="[Text]"/>
      <dgm:spPr/>
      <dgm:t>
        <a:bodyPr/>
        <a:lstStyle/>
        <a:p>
          <a:r>
            <a:rPr lang="en-AU" dirty="0"/>
            <a:t>Which statistics should team owners and general managers focus on</a:t>
          </a:r>
        </a:p>
      </dgm:t>
    </dgm:pt>
    <dgm:pt modelId="{8A180360-6553-4ED7-B29A-7CF2496F8C88}" type="parTrans" cxnId="{26D62E8B-8A74-4C21-BC74-3578E5BA474E}">
      <dgm:prSet/>
      <dgm:spPr/>
      <dgm:t>
        <a:bodyPr/>
        <a:lstStyle/>
        <a:p>
          <a:endParaRPr lang="en-AU"/>
        </a:p>
      </dgm:t>
    </dgm:pt>
    <dgm:pt modelId="{BE8731D7-D7E6-4EE8-92F0-64E6520AC3A0}" type="sibTrans" cxnId="{26D62E8B-8A74-4C21-BC74-3578E5BA474E}">
      <dgm:prSet/>
      <dgm:spPr/>
      <dgm:t>
        <a:bodyPr/>
        <a:lstStyle/>
        <a:p>
          <a:endParaRPr lang="en-AU"/>
        </a:p>
      </dgm:t>
    </dgm:pt>
    <dgm:pt modelId="{9F6A4BC1-9B16-447C-B504-FF64C724CD30}">
      <dgm:prSet phldrT="[Text]"/>
      <dgm:spPr/>
      <dgm:t>
        <a:bodyPr/>
        <a:lstStyle/>
        <a:p>
          <a:r>
            <a:rPr lang="en-AU" dirty="0"/>
            <a:t>What type of players to recruit </a:t>
          </a:r>
          <a:r>
            <a:rPr lang="en-AU"/>
            <a:t>and develop</a:t>
          </a:r>
          <a:endParaRPr lang="en-AU" dirty="0"/>
        </a:p>
      </dgm:t>
    </dgm:pt>
    <dgm:pt modelId="{830D4603-F814-464D-BF6B-A61DE2EB2CE5}" type="parTrans" cxnId="{0D5A24D7-D20F-4EF2-A5A6-861004427DD5}">
      <dgm:prSet/>
      <dgm:spPr/>
      <dgm:t>
        <a:bodyPr/>
        <a:lstStyle/>
        <a:p>
          <a:endParaRPr lang="en-AU"/>
        </a:p>
      </dgm:t>
    </dgm:pt>
    <dgm:pt modelId="{7FDF9F66-A41D-4C0E-B8D8-C8AE17695560}" type="sibTrans" cxnId="{0D5A24D7-D20F-4EF2-A5A6-861004427DD5}">
      <dgm:prSet/>
      <dgm:spPr/>
      <dgm:t>
        <a:bodyPr/>
        <a:lstStyle/>
        <a:p>
          <a:endParaRPr lang="en-AU"/>
        </a:p>
      </dgm:t>
    </dgm:pt>
    <dgm:pt modelId="{0FF4B390-AB4E-4076-AFCD-EB05C29604C3}" type="pres">
      <dgm:prSet presAssocID="{2E28F6FA-4CB6-42A5-A78C-E60771329A1C}" presName="linear" presStyleCnt="0">
        <dgm:presLayoutVars>
          <dgm:dir/>
          <dgm:animLvl val="lvl"/>
          <dgm:resizeHandles val="exact"/>
        </dgm:presLayoutVars>
      </dgm:prSet>
      <dgm:spPr/>
    </dgm:pt>
    <dgm:pt modelId="{3CF585E7-E2B5-4197-8DBE-2BA0485153B9}" type="pres">
      <dgm:prSet presAssocID="{8F1D932A-A1D7-4C84-8A63-F0DD9D66FD3F}" presName="parentLin" presStyleCnt="0"/>
      <dgm:spPr/>
    </dgm:pt>
    <dgm:pt modelId="{A93B631A-AA13-48F5-BC40-003BAC8B79FA}" type="pres">
      <dgm:prSet presAssocID="{8F1D932A-A1D7-4C84-8A63-F0DD9D66FD3F}" presName="parentLeftMargin" presStyleLbl="node1" presStyleIdx="0" presStyleCnt="4"/>
      <dgm:spPr/>
    </dgm:pt>
    <dgm:pt modelId="{5C543DB3-396F-4316-85F4-8CE020798446}" type="pres">
      <dgm:prSet presAssocID="{8F1D932A-A1D7-4C84-8A63-F0DD9D66FD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A65CFE4-4340-4D49-A521-69A70E612B99}" type="pres">
      <dgm:prSet presAssocID="{8F1D932A-A1D7-4C84-8A63-F0DD9D66FD3F}" presName="negativeSpace" presStyleCnt="0"/>
      <dgm:spPr/>
    </dgm:pt>
    <dgm:pt modelId="{42EC8F5B-8209-4E43-8645-A7CC5BF29721}" type="pres">
      <dgm:prSet presAssocID="{8F1D932A-A1D7-4C84-8A63-F0DD9D66FD3F}" presName="childText" presStyleLbl="conFgAcc1" presStyleIdx="0" presStyleCnt="4">
        <dgm:presLayoutVars>
          <dgm:bulletEnabled val="1"/>
        </dgm:presLayoutVars>
      </dgm:prSet>
      <dgm:spPr/>
    </dgm:pt>
    <dgm:pt modelId="{3F3E6430-CA49-4F36-848E-F5EF2F32841A}" type="pres">
      <dgm:prSet presAssocID="{BF6589C2-4B1A-4FC6-B7A0-B087AEED5044}" presName="spaceBetweenRectangles" presStyleCnt="0"/>
      <dgm:spPr/>
    </dgm:pt>
    <dgm:pt modelId="{8F331F45-BEB9-4D24-A223-BA9CD103EC76}" type="pres">
      <dgm:prSet presAssocID="{D1F38929-57CA-4481-B32A-96870626722D}" presName="parentLin" presStyleCnt="0"/>
      <dgm:spPr/>
    </dgm:pt>
    <dgm:pt modelId="{DC5BFC33-1340-4F3D-83F3-4A0277CF829A}" type="pres">
      <dgm:prSet presAssocID="{D1F38929-57CA-4481-B32A-96870626722D}" presName="parentLeftMargin" presStyleLbl="node1" presStyleIdx="0" presStyleCnt="4"/>
      <dgm:spPr/>
    </dgm:pt>
    <dgm:pt modelId="{538ADA1C-50E7-4FA4-A48F-AB15E510E98F}" type="pres">
      <dgm:prSet presAssocID="{D1F38929-57CA-4481-B32A-9687062672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29F262C-7E57-4467-9E0D-3693B32C56C2}" type="pres">
      <dgm:prSet presAssocID="{D1F38929-57CA-4481-B32A-96870626722D}" presName="negativeSpace" presStyleCnt="0"/>
      <dgm:spPr/>
    </dgm:pt>
    <dgm:pt modelId="{210AC714-BE5F-46A2-A4B6-AC850B5983C4}" type="pres">
      <dgm:prSet presAssocID="{D1F38929-57CA-4481-B32A-96870626722D}" presName="childText" presStyleLbl="conFgAcc1" presStyleIdx="1" presStyleCnt="4">
        <dgm:presLayoutVars>
          <dgm:bulletEnabled val="1"/>
        </dgm:presLayoutVars>
      </dgm:prSet>
      <dgm:spPr/>
    </dgm:pt>
    <dgm:pt modelId="{4331A914-2D7B-44A0-9BA2-0857D8BCF89D}" type="pres">
      <dgm:prSet presAssocID="{2B2B5C11-D94D-4B43-8F43-30BC16947822}" presName="spaceBetweenRectangles" presStyleCnt="0"/>
      <dgm:spPr/>
    </dgm:pt>
    <dgm:pt modelId="{C733F596-8ADF-447D-B226-0DF669C5011C}" type="pres">
      <dgm:prSet presAssocID="{E7C25A72-C307-4DE1-9242-C91901AE2539}" presName="parentLin" presStyleCnt="0"/>
      <dgm:spPr/>
    </dgm:pt>
    <dgm:pt modelId="{E9C70505-6B7A-4523-981F-0E5B0E848096}" type="pres">
      <dgm:prSet presAssocID="{E7C25A72-C307-4DE1-9242-C91901AE2539}" presName="parentLeftMargin" presStyleLbl="node1" presStyleIdx="1" presStyleCnt="4"/>
      <dgm:spPr/>
    </dgm:pt>
    <dgm:pt modelId="{4F0C8106-6E26-46F3-9632-FD63F6E79C70}" type="pres">
      <dgm:prSet presAssocID="{E7C25A72-C307-4DE1-9242-C91901AE253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3556AF-2098-4E6E-B976-BBF23F7455A3}" type="pres">
      <dgm:prSet presAssocID="{E7C25A72-C307-4DE1-9242-C91901AE2539}" presName="negativeSpace" presStyleCnt="0"/>
      <dgm:spPr/>
    </dgm:pt>
    <dgm:pt modelId="{E43914DA-D905-4886-B802-C8C0B98B3A29}" type="pres">
      <dgm:prSet presAssocID="{E7C25A72-C307-4DE1-9242-C91901AE2539}" presName="childText" presStyleLbl="conFgAcc1" presStyleIdx="2" presStyleCnt="4">
        <dgm:presLayoutVars>
          <dgm:bulletEnabled val="1"/>
        </dgm:presLayoutVars>
      </dgm:prSet>
      <dgm:spPr/>
    </dgm:pt>
    <dgm:pt modelId="{EFB0925D-0A6A-456E-849B-36186CA8CB62}" type="pres">
      <dgm:prSet presAssocID="{9981B805-BE10-4C11-8F04-82C774373044}" presName="spaceBetweenRectangles" presStyleCnt="0"/>
      <dgm:spPr/>
    </dgm:pt>
    <dgm:pt modelId="{0939B750-F508-4DC5-A07A-30FCB7D4FCE8}" type="pres">
      <dgm:prSet presAssocID="{9974C1F2-7FE3-46D1-8C20-215FEA884052}" presName="parentLin" presStyleCnt="0"/>
      <dgm:spPr/>
    </dgm:pt>
    <dgm:pt modelId="{6B4C6720-057B-4A90-8ABA-C7FCD17A7E26}" type="pres">
      <dgm:prSet presAssocID="{9974C1F2-7FE3-46D1-8C20-215FEA884052}" presName="parentLeftMargin" presStyleLbl="node1" presStyleIdx="2" presStyleCnt="4"/>
      <dgm:spPr/>
    </dgm:pt>
    <dgm:pt modelId="{65F739CF-B10E-4690-8815-D13B05CDF227}" type="pres">
      <dgm:prSet presAssocID="{9974C1F2-7FE3-46D1-8C20-215FEA88405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0D055D3-422E-4DE5-BE35-C670436F5599}" type="pres">
      <dgm:prSet presAssocID="{9974C1F2-7FE3-46D1-8C20-215FEA884052}" presName="negativeSpace" presStyleCnt="0"/>
      <dgm:spPr/>
    </dgm:pt>
    <dgm:pt modelId="{595D2E67-72FD-4D3C-B910-EBDF1DEFCB2D}" type="pres">
      <dgm:prSet presAssocID="{9974C1F2-7FE3-46D1-8C20-215FEA88405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F30BA1B-BDC0-442A-BB7B-D88DCC82E063}" srcId="{D1F38929-57CA-4481-B32A-96870626722D}" destId="{34BAE9D2-3B02-46E0-A98C-37A84CF65F87}" srcOrd="0" destOrd="0" parTransId="{D2CE891F-251B-4D5D-9401-DBA204F9B3D0}" sibTransId="{5DD76E2F-0EC7-4C6E-BF34-22612386EC65}"/>
    <dgm:cxn modelId="{D2A53B1C-8D74-43C6-B792-59AC1FA0B049}" type="presOf" srcId="{D0905D5E-92FB-4F53-892B-DF6E3A766F8D}" destId="{595D2E67-72FD-4D3C-B910-EBDF1DEFCB2D}" srcOrd="0" destOrd="0" presId="urn:microsoft.com/office/officeart/2005/8/layout/list1"/>
    <dgm:cxn modelId="{BD98F724-FDD5-4B33-855B-B5D870B271CE}" type="presOf" srcId="{D1F38929-57CA-4481-B32A-96870626722D}" destId="{DC5BFC33-1340-4F3D-83F3-4A0277CF829A}" srcOrd="0" destOrd="0" presId="urn:microsoft.com/office/officeart/2005/8/layout/list1"/>
    <dgm:cxn modelId="{2EB3E135-E556-4D5B-8E90-7F31E6490070}" type="presOf" srcId="{236B23BB-02DE-4163-B7F2-99BF6EA75B51}" destId="{E43914DA-D905-4886-B802-C8C0B98B3A29}" srcOrd="0" destOrd="2" presId="urn:microsoft.com/office/officeart/2005/8/layout/list1"/>
    <dgm:cxn modelId="{3DF06C3B-0DB0-401A-ADF6-3068531E09E8}" srcId="{E7C25A72-C307-4DE1-9242-C91901AE2539}" destId="{236B23BB-02DE-4163-B7F2-99BF6EA75B51}" srcOrd="2" destOrd="0" parTransId="{0F87BC7B-8ACC-4C0B-A44B-E7FDBD7FE4C5}" sibTransId="{61F5853D-632E-4E21-B764-39BDF852E8F3}"/>
    <dgm:cxn modelId="{C3CB0961-E12F-4581-AC5C-1A6626B8D493}" type="presOf" srcId="{2E28F6FA-4CB6-42A5-A78C-E60771329A1C}" destId="{0FF4B390-AB4E-4076-AFCD-EB05C29604C3}" srcOrd="0" destOrd="0" presId="urn:microsoft.com/office/officeart/2005/8/layout/list1"/>
    <dgm:cxn modelId="{C5519563-0959-4EEA-AEFF-B4BFB1A1FBE4}" type="presOf" srcId="{27A8F94F-2DF1-4150-AEAC-23B2439E1C73}" destId="{E43914DA-D905-4886-B802-C8C0B98B3A29}" srcOrd="0" destOrd="0" presId="urn:microsoft.com/office/officeart/2005/8/layout/list1"/>
    <dgm:cxn modelId="{D4145446-B069-4488-BCDD-56F266C1DE4E}" type="presOf" srcId="{8F1D932A-A1D7-4C84-8A63-F0DD9D66FD3F}" destId="{A93B631A-AA13-48F5-BC40-003BAC8B79FA}" srcOrd="0" destOrd="0" presId="urn:microsoft.com/office/officeart/2005/8/layout/list1"/>
    <dgm:cxn modelId="{B551D46A-6883-4028-9130-CB22DF0CC2C3}" type="presOf" srcId="{0E51882B-4F6B-43C3-AC18-A7B4E5A5DB08}" destId="{42EC8F5B-8209-4E43-8645-A7CC5BF29721}" srcOrd="0" destOrd="0" presId="urn:microsoft.com/office/officeart/2005/8/layout/list1"/>
    <dgm:cxn modelId="{3EBAB673-B2A0-45C7-B693-5BE251A724D6}" type="presOf" srcId="{9974C1F2-7FE3-46D1-8C20-215FEA884052}" destId="{65F739CF-B10E-4690-8815-D13B05CDF227}" srcOrd="1" destOrd="0" presId="urn:microsoft.com/office/officeart/2005/8/layout/list1"/>
    <dgm:cxn modelId="{05D3B275-C4E6-450F-8000-AE95A620C057}" srcId="{2E28F6FA-4CB6-42A5-A78C-E60771329A1C}" destId="{8F1D932A-A1D7-4C84-8A63-F0DD9D66FD3F}" srcOrd="0" destOrd="0" parTransId="{32866398-65F0-413A-9A51-7846E2FD53B4}" sibTransId="{BF6589C2-4B1A-4FC6-B7A0-B087AEED5044}"/>
    <dgm:cxn modelId="{1623A558-FD99-4375-95BF-62E35289F432}" srcId="{8F1D932A-A1D7-4C84-8A63-F0DD9D66FD3F}" destId="{0E51882B-4F6B-43C3-AC18-A7B4E5A5DB08}" srcOrd="0" destOrd="0" parTransId="{25D02866-528C-4EDC-8B1B-929FD4C418B2}" sibTransId="{E40A333D-D572-4222-AF0D-2DD7A12E2F0D}"/>
    <dgm:cxn modelId="{74BF6079-9132-4813-9F66-D74D7589CBD7}" type="presOf" srcId="{9F6A4BC1-9B16-447C-B504-FF64C724CD30}" destId="{595D2E67-72FD-4D3C-B910-EBDF1DEFCB2D}" srcOrd="0" destOrd="1" presId="urn:microsoft.com/office/officeart/2005/8/layout/list1"/>
    <dgm:cxn modelId="{1F9E8379-47FD-462B-8A28-220E56E9D611}" type="presOf" srcId="{E7C25A72-C307-4DE1-9242-C91901AE2539}" destId="{E9C70505-6B7A-4523-981F-0E5B0E848096}" srcOrd="0" destOrd="0" presId="urn:microsoft.com/office/officeart/2005/8/layout/list1"/>
    <dgm:cxn modelId="{9C24427D-35DB-4120-99B8-2AFA388E2C4F}" srcId="{2E28F6FA-4CB6-42A5-A78C-E60771329A1C}" destId="{E7C25A72-C307-4DE1-9242-C91901AE2539}" srcOrd="2" destOrd="0" parTransId="{414C4F52-F5F2-4245-A21B-5EC2230172B4}" sibTransId="{9981B805-BE10-4C11-8F04-82C774373044}"/>
    <dgm:cxn modelId="{AE109285-9AF9-4C2C-AC47-76411224C5B4}" type="presOf" srcId="{34BAE9D2-3B02-46E0-A98C-37A84CF65F87}" destId="{210AC714-BE5F-46A2-A4B6-AC850B5983C4}" srcOrd="0" destOrd="0" presId="urn:microsoft.com/office/officeart/2005/8/layout/list1"/>
    <dgm:cxn modelId="{24A3C385-768D-4E96-B5CC-7991D383DE4D}" type="presOf" srcId="{9974C1F2-7FE3-46D1-8C20-215FEA884052}" destId="{6B4C6720-057B-4A90-8ABA-C7FCD17A7E26}" srcOrd="0" destOrd="0" presId="urn:microsoft.com/office/officeart/2005/8/layout/list1"/>
    <dgm:cxn modelId="{26D62E8B-8A74-4C21-BC74-3578E5BA474E}" srcId="{9974C1F2-7FE3-46D1-8C20-215FEA884052}" destId="{D0905D5E-92FB-4F53-892B-DF6E3A766F8D}" srcOrd="0" destOrd="0" parTransId="{8A180360-6553-4ED7-B29A-7CF2496F8C88}" sibTransId="{BE8731D7-D7E6-4EE8-92F0-64E6520AC3A0}"/>
    <dgm:cxn modelId="{386D9C90-80FC-4565-8554-4E15E4F522CC}" srcId="{2E28F6FA-4CB6-42A5-A78C-E60771329A1C}" destId="{D1F38929-57CA-4481-B32A-96870626722D}" srcOrd="1" destOrd="0" parTransId="{66C122EE-CDE3-4658-ABF8-879668BF1E3A}" sibTransId="{2B2B5C11-D94D-4B43-8F43-30BC16947822}"/>
    <dgm:cxn modelId="{47CD0793-3A6F-4988-93CC-80066788590D}" srcId="{D1F38929-57CA-4481-B32A-96870626722D}" destId="{10C0E078-2EDC-438B-86C2-E7F40955638E}" srcOrd="1" destOrd="0" parTransId="{1B006206-7820-4CCD-AF89-1352E08B6961}" sibTransId="{CD3F7A32-1903-42DC-8ACA-436333CA7489}"/>
    <dgm:cxn modelId="{8F510099-DD2A-445D-B5E8-411FB1B4DBD0}" type="presOf" srcId="{9F47772E-C899-4AAB-B815-EDF72ADE1187}" destId="{E43914DA-D905-4886-B802-C8C0B98B3A29}" srcOrd="0" destOrd="1" presId="urn:microsoft.com/office/officeart/2005/8/layout/list1"/>
    <dgm:cxn modelId="{8BE0D499-9563-443A-9F70-945C4D94C814}" type="presOf" srcId="{E7C25A72-C307-4DE1-9242-C91901AE2539}" destId="{4F0C8106-6E26-46F3-9632-FD63F6E79C70}" srcOrd="1" destOrd="0" presId="urn:microsoft.com/office/officeart/2005/8/layout/list1"/>
    <dgm:cxn modelId="{B9FDA0B1-CCDB-4D5F-ABB3-5ED63501AC84}" type="presOf" srcId="{10C0E078-2EDC-438B-86C2-E7F40955638E}" destId="{210AC714-BE5F-46A2-A4B6-AC850B5983C4}" srcOrd="0" destOrd="1" presId="urn:microsoft.com/office/officeart/2005/8/layout/list1"/>
    <dgm:cxn modelId="{FC0902B4-A649-41FE-9739-3B67DA6FA403}" srcId="{E7C25A72-C307-4DE1-9242-C91901AE2539}" destId="{9F47772E-C899-4AAB-B815-EDF72ADE1187}" srcOrd="1" destOrd="0" parTransId="{AAA327D0-6CCE-4318-9A90-75C1270ABCA4}" sibTransId="{5ADB5B98-D003-4AB8-AB01-6859790ACF0D}"/>
    <dgm:cxn modelId="{600EE0BA-99AD-46A7-A519-BE615317AFA5}" srcId="{2E28F6FA-4CB6-42A5-A78C-E60771329A1C}" destId="{9974C1F2-7FE3-46D1-8C20-215FEA884052}" srcOrd="3" destOrd="0" parTransId="{B73310FA-9D44-496C-A0AD-89EAA548B916}" sibTransId="{15B29314-5992-4E97-9953-F0E4D53DACF2}"/>
    <dgm:cxn modelId="{538525CA-96C3-4ABE-B128-025B30D6871B}" type="presOf" srcId="{D1F38929-57CA-4481-B32A-96870626722D}" destId="{538ADA1C-50E7-4FA4-A48F-AB15E510E98F}" srcOrd="1" destOrd="0" presId="urn:microsoft.com/office/officeart/2005/8/layout/list1"/>
    <dgm:cxn modelId="{F88468D0-3B01-47EA-B570-CE1552D2B639}" type="presOf" srcId="{8F1D932A-A1D7-4C84-8A63-F0DD9D66FD3F}" destId="{5C543DB3-396F-4316-85F4-8CE020798446}" srcOrd="1" destOrd="0" presId="urn:microsoft.com/office/officeart/2005/8/layout/list1"/>
    <dgm:cxn modelId="{0D5A24D7-D20F-4EF2-A5A6-861004427DD5}" srcId="{9974C1F2-7FE3-46D1-8C20-215FEA884052}" destId="{9F6A4BC1-9B16-447C-B504-FF64C724CD30}" srcOrd="1" destOrd="0" parTransId="{830D4603-F814-464D-BF6B-A61DE2EB2CE5}" sibTransId="{7FDF9F66-A41D-4C0E-B8D8-C8AE17695560}"/>
    <dgm:cxn modelId="{7340B7D7-A65A-4E31-AD79-69987034DF9F}" srcId="{8F1D932A-A1D7-4C84-8A63-F0DD9D66FD3F}" destId="{CF2482D2-28B6-40D9-91A4-9328CD1A3CD2}" srcOrd="1" destOrd="0" parTransId="{C918252C-D5CD-44DE-BB95-196DE5177CCE}" sibTransId="{7860D4F9-A829-4949-9557-2397886F871A}"/>
    <dgm:cxn modelId="{30BFC5F3-28FF-4817-8EB3-4825D75A6B49}" srcId="{E7C25A72-C307-4DE1-9242-C91901AE2539}" destId="{27A8F94F-2DF1-4150-AEAC-23B2439E1C73}" srcOrd="0" destOrd="0" parTransId="{5A002318-0C19-40B1-BE69-33C1AA8E8EFB}" sibTransId="{C42D057F-35A3-4BD0-B7A6-D3F868CB73A9}"/>
    <dgm:cxn modelId="{720A65FD-B2A8-4DF9-91A9-9CBFB36B8C76}" type="presOf" srcId="{CF2482D2-28B6-40D9-91A4-9328CD1A3CD2}" destId="{42EC8F5B-8209-4E43-8645-A7CC5BF29721}" srcOrd="0" destOrd="1" presId="urn:microsoft.com/office/officeart/2005/8/layout/list1"/>
    <dgm:cxn modelId="{10A584B1-4F0B-44DA-9C28-3FCA871251E5}" type="presParOf" srcId="{0FF4B390-AB4E-4076-AFCD-EB05C29604C3}" destId="{3CF585E7-E2B5-4197-8DBE-2BA0485153B9}" srcOrd="0" destOrd="0" presId="urn:microsoft.com/office/officeart/2005/8/layout/list1"/>
    <dgm:cxn modelId="{0541BFAD-912E-4ABB-8067-E2D74B011EA6}" type="presParOf" srcId="{3CF585E7-E2B5-4197-8DBE-2BA0485153B9}" destId="{A93B631A-AA13-48F5-BC40-003BAC8B79FA}" srcOrd="0" destOrd="0" presId="urn:microsoft.com/office/officeart/2005/8/layout/list1"/>
    <dgm:cxn modelId="{44BDB2BC-F64F-48CB-8957-F902A9EE4807}" type="presParOf" srcId="{3CF585E7-E2B5-4197-8DBE-2BA0485153B9}" destId="{5C543DB3-396F-4316-85F4-8CE020798446}" srcOrd="1" destOrd="0" presId="urn:microsoft.com/office/officeart/2005/8/layout/list1"/>
    <dgm:cxn modelId="{DB9A77D8-9CA8-4EE3-A1EB-08AADF0EB895}" type="presParOf" srcId="{0FF4B390-AB4E-4076-AFCD-EB05C29604C3}" destId="{3A65CFE4-4340-4D49-A521-69A70E612B99}" srcOrd="1" destOrd="0" presId="urn:microsoft.com/office/officeart/2005/8/layout/list1"/>
    <dgm:cxn modelId="{78BE23B6-A0ED-4F43-9557-F28ACB979CF6}" type="presParOf" srcId="{0FF4B390-AB4E-4076-AFCD-EB05C29604C3}" destId="{42EC8F5B-8209-4E43-8645-A7CC5BF29721}" srcOrd="2" destOrd="0" presId="urn:microsoft.com/office/officeart/2005/8/layout/list1"/>
    <dgm:cxn modelId="{C3B03617-1B97-4ADB-9AC8-A12B419A6619}" type="presParOf" srcId="{0FF4B390-AB4E-4076-AFCD-EB05C29604C3}" destId="{3F3E6430-CA49-4F36-848E-F5EF2F32841A}" srcOrd="3" destOrd="0" presId="urn:microsoft.com/office/officeart/2005/8/layout/list1"/>
    <dgm:cxn modelId="{46C675E6-9822-4756-BECF-694D6BF13C3B}" type="presParOf" srcId="{0FF4B390-AB4E-4076-AFCD-EB05C29604C3}" destId="{8F331F45-BEB9-4D24-A223-BA9CD103EC76}" srcOrd="4" destOrd="0" presId="urn:microsoft.com/office/officeart/2005/8/layout/list1"/>
    <dgm:cxn modelId="{BEDF4180-D866-4855-A764-CF08AD175BCA}" type="presParOf" srcId="{8F331F45-BEB9-4D24-A223-BA9CD103EC76}" destId="{DC5BFC33-1340-4F3D-83F3-4A0277CF829A}" srcOrd="0" destOrd="0" presId="urn:microsoft.com/office/officeart/2005/8/layout/list1"/>
    <dgm:cxn modelId="{AA1A289C-18A2-4DD2-B120-97E3270497DB}" type="presParOf" srcId="{8F331F45-BEB9-4D24-A223-BA9CD103EC76}" destId="{538ADA1C-50E7-4FA4-A48F-AB15E510E98F}" srcOrd="1" destOrd="0" presId="urn:microsoft.com/office/officeart/2005/8/layout/list1"/>
    <dgm:cxn modelId="{58A69B58-50D9-450B-86CF-66F2E4EF376E}" type="presParOf" srcId="{0FF4B390-AB4E-4076-AFCD-EB05C29604C3}" destId="{229F262C-7E57-4467-9E0D-3693B32C56C2}" srcOrd="5" destOrd="0" presId="urn:microsoft.com/office/officeart/2005/8/layout/list1"/>
    <dgm:cxn modelId="{45469CD3-8F81-488E-838C-50DAE3BAD18A}" type="presParOf" srcId="{0FF4B390-AB4E-4076-AFCD-EB05C29604C3}" destId="{210AC714-BE5F-46A2-A4B6-AC850B5983C4}" srcOrd="6" destOrd="0" presId="urn:microsoft.com/office/officeart/2005/8/layout/list1"/>
    <dgm:cxn modelId="{C531B826-6CF1-49F8-B093-9F41DEF13C59}" type="presParOf" srcId="{0FF4B390-AB4E-4076-AFCD-EB05C29604C3}" destId="{4331A914-2D7B-44A0-9BA2-0857D8BCF89D}" srcOrd="7" destOrd="0" presId="urn:microsoft.com/office/officeart/2005/8/layout/list1"/>
    <dgm:cxn modelId="{315177E5-7926-40B0-A5DF-27CC0C47B937}" type="presParOf" srcId="{0FF4B390-AB4E-4076-AFCD-EB05C29604C3}" destId="{C733F596-8ADF-447D-B226-0DF669C5011C}" srcOrd="8" destOrd="0" presId="urn:microsoft.com/office/officeart/2005/8/layout/list1"/>
    <dgm:cxn modelId="{6BE4D832-D45F-428C-8999-B72F6690981B}" type="presParOf" srcId="{C733F596-8ADF-447D-B226-0DF669C5011C}" destId="{E9C70505-6B7A-4523-981F-0E5B0E848096}" srcOrd="0" destOrd="0" presId="urn:microsoft.com/office/officeart/2005/8/layout/list1"/>
    <dgm:cxn modelId="{55816659-6E5A-487D-B7A4-74B75343E03A}" type="presParOf" srcId="{C733F596-8ADF-447D-B226-0DF669C5011C}" destId="{4F0C8106-6E26-46F3-9632-FD63F6E79C70}" srcOrd="1" destOrd="0" presId="urn:microsoft.com/office/officeart/2005/8/layout/list1"/>
    <dgm:cxn modelId="{5FBFF633-D322-4B3F-B77F-2D4455826E75}" type="presParOf" srcId="{0FF4B390-AB4E-4076-AFCD-EB05C29604C3}" destId="{3B3556AF-2098-4E6E-B976-BBF23F7455A3}" srcOrd="9" destOrd="0" presId="urn:microsoft.com/office/officeart/2005/8/layout/list1"/>
    <dgm:cxn modelId="{E94BD761-2A90-4644-8644-47F47E904CC5}" type="presParOf" srcId="{0FF4B390-AB4E-4076-AFCD-EB05C29604C3}" destId="{E43914DA-D905-4886-B802-C8C0B98B3A29}" srcOrd="10" destOrd="0" presId="urn:microsoft.com/office/officeart/2005/8/layout/list1"/>
    <dgm:cxn modelId="{52E21D0A-CDB0-4856-8A87-6B80158AB9C7}" type="presParOf" srcId="{0FF4B390-AB4E-4076-AFCD-EB05C29604C3}" destId="{EFB0925D-0A6A-456E-849B-36186CA8CB62}" srcOrd="11" destOrd="0" presId="urn:microsoft.com/office/officeart/2005/8/layout/list1"/>
    <dgm:cxn modelId="{C112C845-BEA5-4FC5-A6D0-CB7FEAF08F8A}" type="presParOf" srcId="{0FF4B390-AB4E-4076-AFCD-EB05C29604C3}" destId="{0939B750-F508-4DC5-A07A-30FCB7D4FCE8}" srcOrd="12" destOrd="0" presId="urn:microsoft.com/office/officeart/2005/8/layout/list1"/>
    <dgm:cxn modelId="{F6E1C3E6-F2C8-4933-8ECC-E008F5F65511}" type="presParOf" srcId="{0939B750-F508-4DC5-A07A-30FCB7D4FCE8}" destId="{6B4C6720-057B-4A90-8ABA-C7FCD17A7E26}" srcOrd="0" destOrd="0" presId="urn:microsoft.com/office/officeart/2005/8/layout/list1"/>
    <dgm:cxn modelId="{30994AD2-A9A2-4BE3-8CD8-DA1BC99DEBF4}" type="presParOf" srcId="{0939B750-F508-4DC5-A07A-30FCB7D4FCE8}" destId="{65F739CF-B10E-4690-8815-D13B05CDF227}" srcOrd="1" destOrd="0" presId="urn:microsoft.com/office/officeart/2005/8/layout/list1"/>
    <dgm:cxn modelId="{A43D0BAB-EB72-4B93-B03E-14E88C3FB157}" type="presParOf" srcId="{0FF4B390-AB4E-4076-AFCD-EB05C29604C3}" destId="{90D055D3-422E-4DE5-BE35-C670436F5599}" srcOrd="13" destOrd="0" presId="urn:microsoft.com/office/officeart/2005/8/layout/list1"/>
    <dgm:cxn modelId="{3A25F578-1AF2-424A-BFCC-E7D5C708387D}" type="presParOf" srcId="{0FF4B390-AB4E-4076-AFCD-EB05C29604C3}" destId="{595D2E67-72FD-4D3C-B910-EBDF1DEFCB2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C8F5B-8209-4E43-8645-A7CC5BF29721}">
      <dsp:nvSpPr>
        <dsp:cNvPr id="0" name=""/>
        <dsp:cNvSpPr/>
      </dsp:nvSpPr>
      <dsp:spPr>
        <a:xfrm>
          <a:off x="0" y="326249"/>
          <a:ext cx="9784079" cy="699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53" tIns="249936" rIns="75935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Verified sources are credible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Validate data</a:t>
          </a:r>
        </a:p>
      </dsp:txBody>
      <dsp:txXfrm>
        <a:off x="0" y="326249"/>
        <a:ext cx="9784079" cy="699300"/>
      </dsp:txXfrm>
    </dsp:sp>
    <dsp:sp modelId="{5C543DB3-396F-4316-85F4-8CE020798446}">
      <dsp:nvSpPr>
        <dsp:cNvPr id="0" name=""/>
        <dsp:cNvSpPr/>
      </dsp:nvSpPr>
      <dsp:spPr>
        <a:xfrm>
          <a:off x="489204" y="149129"/>
          <a:ext cx="6848856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70" tIns="0" rIns="25887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Gather Data</a:t>
          </a:r>
        </a:p>
      </dsp:txBody>
      <dsp:txXfrm>
        <a:off x="506497" y="166422"/>
        <a:ext cx="6814270" cy="319654"/>
      </dsp:txXfrm>
    </dsp:sp>
    <dsp:sp modelId="{210AC714-BE5F-46A2-A4B6-AC850B5983C4}">
      <dsp:nvSpPr>
        <dsp:cNvPr id="0" name=""/>
        <dsp:cNvSpPr/>
      </dsp:nvSpPr>
      <dsp:spPr>
        <a:xfrm>
          <a:off x="0" y="1267470"/>
          <a:ext cx="9784079" cy="699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53" tIns="249936" rIns="75935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2012 to 2021 Season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Win percentage greater than 70%</a:t>
          </a:r>
        </a:p>
      </dsp:txBody>
      <dsp:txXfrm>
        <a:off x="0" y="1267470"/>
        <a:ext cx="9784079" cy="699300"/>
      </dsp:txXfrm>
    </dsp:sp>
    <dsp:sp modelId="{538ADA1C-50E7-4FA4-A48F-AB15E510E98F}">
      <dsp:nvSpPr>
        <dsp:cNvPr id="0" name=""/>
        <dsp:cNvSpPr/>
      </dsp:nvSpPr>
      <dsp:spPr>
        <a:xfrm>
          <a:off x="489204" y="1090350"/>
          <a:ext cx="6848856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70" tIns="0" rIns="25887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Create Sample</a:t>
          </a:r>
        </a:p>
      </dsp:txBody>
      <dsp:txXfrm>
        <a:off x="506497" y="1107643"/>
        <a:ext cx="6814270" cy="319654"/>
      </dsp:txXfrm>
    </dsp:sp>
    <dsp:sp modelId="{E43914DA-D905-4886-B802-C8C0B98B3A29}">
      <dsp:nvSpPr>
        <dsp:cNvPr id="0" name=""/>
        <dsp:cNvSpPr/>
      </dsp:nvSpPr>
      <dsp:spPr>
        <a:xfrm>
          <a:off x="0" y="2208690"/>
          <a:ext cx="9784079" cy="907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53" tIns="249936" rIns="75935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Field Goal%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3 Point Field Goal%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Points Per Game</a:t>
          </a:r>
        </a:p>
      </dsp:txBody>
      <dsp:txXfrm>
        <a:off x="0" y="2208690"/>
        <a:ext cx="9784079" cy="907200"/>
      </dsp:txXfrm>
    </dsp:sp>
    <dsp:sp modelId="{4F0C8106-6E26-46F3-9632-FD63F6E79C70}">
      <dsp:nvSpPr>
        <dsp:cNvPr id="0" name=""/>
        <dsp:cNvSpPr/>
      </dsp:nvSpPr>
      <dsp:spPr>
        <a:xfrm>
          <a:off x="489204" y="2031570"/>
          <a:ext cx="6848856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70" tIns="0" rIns="25887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Analyse Key statistics</a:t>
          </a:r>
        </a:p>
      </dsp:txBody>
      <dsp:txXfrm>
        <a:off x="506497" y="2048863"/>
        <a:ext cx="6814270" cy="319654"/>
      </dsp:txXfrm>
    </dsp:sp>
    <dsp:sp modelId="{595D2E67-72FD-4D3C-B910-EBDF1DEFCB2D}">
      <dsp:nvSpPr>
        <dsp:cNvPr id="0" name=""/>
        <dsp:cNvSpPr/>
      </dsp:nvSpPr>
      <dsp:spPr>
        <a:xfrm>
          <a:off x="0" y="3357810"/>
          <a:ext cx="9784079" cy="6993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353" tIns="249936" rIns="75935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Which statistics should team owners and general managers focus 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200" kern="1200" dirty="0"/>
            <a:t>What type of players to recruit </a:t>
          </a:r>
          <a:r>
            <a:rPr lang="en-AU" sz="1200" kern="1200"/>
            <a:t>and develop</a:t>
          </a:r>
          <a:endParaRPr lang="en-AU" sz="1200" kern="1200" dirty="0"/>
        </a:p>
      </dsp:txBody>
      <dsp:txXfrm>
        <a:off x="0" y="3357810"/>
        <a:ext cx="9784079" cy="699300"/>
      </dsp:txXfrm>
    </dsp:sp>
    <dsp:sp modelId="{65F739CF-B10E-4690-8815-D13B05CDF227}">
      <dsp:nvSpPr>
        <dsp:cNvPr id="0" name=""/>
        <dsp:cNvSpPr/>
      </dsp:nvSpPr>
      <dsp:spPr>
        <a:xfrm>
          <a:off x="489204" y="3180690"/>
          <a:ext cx="6848856" cy="3542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8870" tIns="0" rIns="25887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200" kern="1200" dirty="0"/>
            <a:t>Recommendations</a:t>
          </a:r>
        </a:p>
      </dsp:txBody>
      <dsp:txXfrm>
        <a:off x="506497" y="3197983"/>
        <a:ext cx="6814270" cy="319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E868A-3BB4-48B2-91AC-0FCE8E9D0039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765663-471F-422A-A878-6913AC84478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63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FG% had the strongest correlation to win% followed by FG3 and PPG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AST, REB and FT did not contribute strongly to wins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65663-471F-422A-A878-6913AC84478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45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Data from: Kaggle (Nathan Lauga)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Win% = Total wins/total games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65663-471F-422A-A878-6913AC84478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534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Rating based on percentage of total sample. (E.g. Rating of 97 indicates the team is in top 3% of the stats category)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Note that majority of teams had high FG and FG3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765663-471F-422A-A878-6913AC84478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515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357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9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605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88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6656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785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88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54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764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23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02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99AE724-8C44-4AFA-885A-F10825BB4ACE}" type="datetimeFigureOut">
              <a:rPr lang="en-AU" smtClean="0"/>
              <a:t>26/01/2023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F3DD034-D6BD-4463-A7B4-E66213410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30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3EEA-B2B9-DBD6-607F-5B6F84DE5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Nba</a:t>
            </a:r>
            <a:r>
              <a:rPr lang="en-AU" dirty="0"/>
              <a:t>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643B7-8EED-FF5A-53E4-1E55229CD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Which statistics matter most?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F27B24-4A1B-B3F4-499B-CFC00F115058}"/>
              </a:ext>
            </a:extLst>
          </p:cNvPr>
          <p:cNvSpPr txBox="1">
            <a:spLocks/>
          </p:cNvSpPr>
          <p:nvPr/>
        </p:nvSpPr>
        <p:spPr>
          <a:xfrm>
            <a:off x="365759" y="6450308"/>
            <a:ext cx="2377440" cy="407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 sz="1800" dirty="0"/>
              <a:t>Joel C / 26 January</a:t>
            </a:r>
          </a:p>
        </p:txBody>
      </p:sp>
      <p:pic>
        <p:nvPicPr>
          <p:cNvPr id="2050" name="Picture 2" descr="Nba Logo Vector Art, Icons, and Graphics for Free Download">
            <a:extLst>
              <a:ext uri="{FF2B5EF4-FFF2-40B4-BE49-F238E27FC236}">
                <a16:creationId xmlns:a16="http://schemas.microsoft.com/office/drawing/2014/main" id="{45A9B792-2E1C-C93E-827C-3A4161A80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128" y="-14845"/>
            <a:ext cx="2533436" cy="207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4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diana Hoosiers Basketball - Hoosiers News, Scores, Stats, Rumors &amp; More |  ESPN">
            <a:extLst>
              <a:ext uri="{FF2B5EF4-FFF2-40B4-BE49-F238E27FC236}">
                <a16:creationId xmlns:a16="http://schemas.microsoft.com/office/drawing/2014/main" id="{116B7184-9AEC-1B99-958F-B692C91A8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89" r="-1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3078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978CE-9494-B92F-5EF6-D2A0413D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AU" dirty="0"/>
              <a:t>Key basketball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B6CC5-4413-694E-38CD-E50771B7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AU" dirty="0"/>
              <a:t>Field goal percentage (FG%)</a:t>
            </a:r>
          </a:p>
          <a:p>
            <a:r>
              <a:rPr lang="en-AU" dirty="0"/>
              <a:t>Free throw percentage (FT%)</a:t>
            </a:r>
          </a:p>
          <a:p>
            <a:r>
              <a:rPr lang="en-AU" dirty="0"/>
              <a:t>3 Point percentage (3FG%)</a:t>
            </a:r>
          </a:p>
          <a:p>
            <a:r>
              <a:rPr lang="en-AU" dirty="0"/>
              <a:t>Points per game (PPG)</a:t>
            </a:r>
          </a:p>
          <a:p>
            <a:r>
              <a:rPr lang="en-AU" dirty="0"/>
              <a:t>Assists per game (APG)</a:t>
            </a:r>
          </a:p>
          <a:p>
            <a:r>
              <a:rPr lang="en-AU" dirty="0"/>
              <a:t>Rebounds per game (RBG)</a:t>
            </a:r>
          </a:p>
        </p:txBody>
      </p:sp>
    </p:spTree>
    <p:extLst>
      <p:ext uri="{BB962C8B-B14F-4D97-AF65-F5344CB8AC3E}">
        <p14:creationId xmlns:p14="http://schemas.microsoft.com/office/powerpoint/2010/main" val="27382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7">
            <a:extLst>
              <a:ext uri="{FF2B5EF4-FFF2-40B4-BE49-F238E27FC236}">
                <a16:creationId xmlns:a16="http://schemas.microsoft.com/office/drawing/2014/main" id="{6875A510-99DD-46D8-AE1A-CB86DEDF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69">
            <a:extLst>
              <a:ext uri="{FF2B5EF4-FFF2-40B4-BE49-F238E27FC236}">
                <a16:creationId xmlns:a16="http://schemas.microsoft.com/office/drawing/2014/main" id="{EE57B24F-58C1-4D97-8789-E7CFE4A1E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A9E9DFA1-4915-4060-8D64-67E757F94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612" y="-1"/>
            <a:ext cx="4658388" cy="2062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EDC68FF-6BB8-490C-B56E-020295C00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3612" y="3891281"/>
            <a:ext cx="4658388" cy="2966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AC9152-CD42-7A75-83E2-E6547612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5977" y="2105472"/>
            <a:ext cx="4001729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4400" spc="150" dirty="0"/>
              <a:t>How do they correlate with wins?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1CBBE7A-27B7-4A1E-992D-13ED4E5AB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2798" y="-1"/>
            <a:ext cx="3263439" cy="3088641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9B2D8F8B-604F-4CC9-9DA7-8ACD88B1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64379"/>
            <a:ext cx="3975423" cy="26936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Chart, scatter chart&#10;&#10;Description automatically generated">
            <a:extLst>
              <a:ext uri="{FF2B5EF4-FFF2-40B4-BE49-F238E27FC236}">
                <a16:creationId xmlns:a16="http://schemas.microsoft.com/office/drawing/2014/main" id="{30733764-0BAC-89A3-FA02-EC0A13452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79"/>
            <a:ext cx="3799022" cy="4026549"/>
          </a:xfrm>
          <a:prstGeom prst="rect">
            <a:avLst/>
          </a:prstGeom>
        </p:spPr>
      </p:pic>
      <p:pic>
        <p:nvPicPr>
          <p:cNvPr id="39" name="Picture 38" descr="Chart, scatter chart&#10;&#10;Description automatically generated">
            <a:extLst>
              <a:ext uri="{FF2B5EF4-FFF2-40B4-BE49-F238E27FC236}">
                <a16:creationId xmlns:a16="http://schemas.microsoft.com/office/drawing/2014/main" id="{D338EEA9-3A8D-A75A-5026-A35B8E690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98" y="0"/>
            <a:ext cx="3263439" cy="3437303"/>
          </a:xfrm>
          <a:prstGeom prst="rect">
            <a:avLst/>
          </a:prstGeom>
        </p:spPr>
      </p:pic>
      <p:pic>
        <p:nvPicPr>
          <p:cNvPr id="42" name="Picture 41" descr="Chart, scatter chart&#10;&#10;Description automatically generated">
            <a:extLst>
              <a:ext uri="{FF2B5EF4-FFF2-40B4-BE49-F238E27FC236}">
                <a16:creationId xmlns:a16="http://schemas.microsoft.com/office/drawing/2014/main" id="{AD45B959-56F8-D43D-AE5B-D2BEDAD02A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798" y="3511184"/>
            <a:ext cx="3087992" cy="327293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794A9CB-4C0E-0A3F-C2DD-E184A8B91CCC}"/>
              </a:ext>
            </a:extLst>
          </p:cNvPr>
          <p:cNvSpPr txBox="1"/>
          <p:nvPr/>
        </p:nvSpPr>
        <p:spPr>
          <a:xfrm>
            <a:off x="0" y="4262907"/>
            <a:ext cx="4031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Stats that had a strong correlation to wins were: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FG%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FG3%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dirty="0"/>
              <a:t>PPG</a:t>
            </a:r>
          </a:p>
        </p:txBody>
      </p:sp>
    </p:spTree>
    <p:extLst>
      <p:ext uri="{BB962C8B-B14F-4D97-AF65-F5344CB8AC3E}">
        <p14:creationId xmlns:p14="http://schemas.microsoft.com/office/powerpoint/2010/main" val="214074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C4D9C4F3-3A51-4F45-8A5D-AAD196BF7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" name="Picture 12" descr="Graphical user interface&#10;&#10;Description automatically generated">
            <a:extLst>
              <a:ext uri="{FF2B5EF4-FFF2-40B4-BE49-F238E27FC236}">
                <a16:creationId xmlns:a16="http://schemas.microsoft.com/office/drawing/2014/main" id="{C655BD8C-CF24-E816-1F30-E60804850B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5" name="Rectangle 25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B5DF5-D0F5-FE5C-4221-2437EF62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Analysis process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1D2670D-D17B-99F9-5921-57778B463D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35935532"/>
              </p:ext>
            </p:extLst>
          </p:nvPr>
        </p:nvGraphicFramePr>
        <p:xfrm>
          <a:off x="1202919" y="2011680"/>
          <a:ext cx="9784080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4033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3AE79A-6B95-44C3-B0A5-80E2F3E60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49FE10-080D-48D7-80FF-9A64D270A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551" y="2054942"/>
            <a:ext cx="4657449" cy="1828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BB7E2-5ACD-B633-D9F7-5A871B94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2194560"/>
            <a:ext cx="4001729" cy="17393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80000"/>
              </a:lnSpc>
            </a:pPr>
            <a:r>
              <a:rPr lang="en-US" sz="4800" spc="150" dirty="0">
                <a:solidFill>
                  <a:schemeClr val="tx2"/>
                </a:solidFill>
              </a:rPr>
              <a:t>Top 10 teams by win%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A9E987-6859-4A62-922F-51B47D50D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035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BDA855-DC31-A574-821C-4D69AE45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928885"/>
              </p:ext>
            </p:extLst>
          </p:nvPr>
        </p:nvGraphicFramePr>
        <p:xfrm>
          <a:off x="634275" y="1407823"/>
          <a:ext cx="6266006" cy="4000914"/>
        </p:xfrm>
        <a:graphic>
          <a:graphicData uri="http://schemas.openxmlformats.org/drawingml/2006/table">
            <a:tbl>
              <a:tblPr/>
              <a:tblGrid>
                <a:gridCol w="860039">
                  <a:extLst>
                    <a:ext uri="{9D8B030D-6E8A-4147-A177-3AD203B41FA5}">
                      <a16:colId xmlns:a16="http://schemas.microsoft.com/office/drawing/2014/main" val="2355460069"/>
                    </a:ext>
                  </a:extLst>
                </a:gridCol>
                <a:gridCol w="1373088">
                  <a:extLst>
                    <a:ext uri="{9D8B030D-6E8A-4147-A177-3AD203B41FA5}">
                      <a16:colId xmlns:a16="http://schemas.microsoft.com/office/drawing/2014/main" val="257717176"/>
                    </a:ext>
                  </a:extLst>
                </a:gridCol>
                <a:gridCol w="1032815">
                  <a:extLst>
                    <a:ext uri="{9D8B030D-6E8A-4147-A177-3AD203B41FA5}">
                      <a16:colId xmlns:a16="http://schemas.microsoft.com/office/drawing/2014/main" val="1433059559"/>
                    </a:ext>
                  </a:extLst>
                </a:gridCol>
                <a:gridCol w="514009">
                  <a:extLst>
                    <a:ext uri="{9D8B030D-6E8A-4147-A177-3AD203B41FA5}">
                      <a16:colId xmlns:a16="http://schemas.microsoft.com/office/drawing/2014/main" val="404721495"/>
                    </a:ext>
                  </a:extLst>
                </a:gridCol>
                <a:gridCol w="406023">
                  <a:extLst>
                    <a:ext uri="{9D8B030D-6E8A-4147-A177-3AD203B41FA5}">
                      <a16:colId xmlns:a16="http://schemas.microsoft.com/office/drawing/2014/main" val="3731608233"/>
                    </a:ext>
                  </a:extLst>
                </a:gridCol>
                <a:gridCol w="528407">
                  <a:extLst>
                    <a:ext uri="{9D8B030D-6E8A-4147-A177-3AD203B41FA5}">
                      <a16:colId xmlns:a16="http://schemas.microsoft.com/office/drawing/2014/main" val="4021836620"/>
                    </a:ext>
                  </a:extLst>
                </a:gridCol>
                <a:gridCol w="514009">
                  <a:extLst>
                    <a:ext uri="{9D8B030D-6E8A-4147-A177-3AD203B41FA5}">
                      <a16:colId xmlns:a16="http://schemas.microsoft.com/office/drawing/2014/main" val="3436428277"/>
                    </a:ext>
                  </a:extLst>
                </a:gridCol>
                <a:gridCol w="523607">
                  <a:extLst>
                    <a:ext uri="{9D8B030D-6E8A-4147-A177-3AD203B41FA5}">
                      <a16:colId xmlns:a16="http://schemas.microsoft.com/office/drawing/2014/main" val="1818298214"/>
                    </a:ext>
                  </a:extLst>
                </a:gridCol>
                <a:gridCol w="514009">
                  <a:extLst>
                    <a:ext uri="{9D8B030D-6E8A-4147-A177-3AD203B41FA5}">
                      <a16:colId xmlns:a16="http://schemas.microsoft.com/office/drawing/2014/main" val="3325931382"/>
                    </a:ext>
                  </a:extLst>
                </a:gridCol>
              </a:tblGrid>
              <a:tr h="446913">
                <a:tc row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221" marR="138221" marT="69110" marB="69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TEAM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221" marR="138221" marT="69110" marB="69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Season win%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221" marR="138221" marT="69110" marB="69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Rating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8221" marR="138221" marT="69110" marB="69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211990"/>
                  </a:ext>
                </a:extLst>
              </a:tr>
              <a:tr h="32309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FG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FT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FG3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AST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REB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PTS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008664"/>
                  </a:ext>
                </a:extLst>
              </a:tr>
              <a:tr h="32309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Warriors2016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5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27956"/>
                  </a:ext>
                </a:extLst>
              </a:tr>
              <a:tr h="32309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AU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Warriors2015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A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55219"/>
                  </a:ext>
                </a:extLst>
              </a:tr>
              <a:tr h="32309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Warriors2014</a:t>
                      </a:r>
                      <a:endParaRPr lang="en-AU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F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690130"/>
                  </a:ext>
                </a:extLst>
              </a:tr>
              <a:tr h="32309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Rockets2017</a:t>
                      </a:r>
                      <a:endParaRPr lang="en-AU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2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E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555532"/>
                  </a:ext>
                </a:extLst>
              </a:tr>
              <a:tr h="32309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Spurs2015</a:t>
                      </a:r>
                      <a:endParaRPr lang="en-AU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1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22267"/>
                  </a:ext>
                </a:extLst>
              </a:tr>
              <a:tr h="32309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Heat2012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C1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A7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23831"/>
                  </a:ext>
                </a:extLst>
              </a:tr>
              <a:tr h="32309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Suns2021</a:t>
                      </a:r>
                      <a:endParaRPr lang="en-AU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C4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C7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D7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6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514493"/>
                  </a:ext>
                </a:extLst>
              </a:tr>
              <a:tr h="32309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Bucks2019</a:t>
                      </a:r>
                      <a:endParaRPr lang="en-AU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6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7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B7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00855"/>
                  </a:ext>
                </a:extLst>
              </a:tr>
              <a:tr h="32309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Bucks2018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1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2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9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089497"/>
                  </a:ext>
                </a:extLst>
              </a:tr>
              <a:tr h="323091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Lakers2019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77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A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n-AU" sz="2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3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  <a:endParaRPr lang="en-AU" sz="2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98" marR="14398" marT="1439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738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752761-875C-2C21-3BAC-E4AFB2420523}"/>
              </a:ext>
            </a:extLst>
          </p:cNvPr>
          <p:cNvSpPr txBox="1"/>
          <p:nvPr/>
        </p:nvSpPr>
        <p:spPr>
          <a:xfrm>
            <a:off x="677658" y="5450177"/>
            <a:ext cx="3092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Note: Data based on 2012 to 2021 NBA season</a:t>
            </a:r>
          </a:p>
        </p:txBody>
      </p:sp>
    </p:spTree>
    <p:extLst>
      <p:ext uri="{BB962C8B-B14F-4D97-AF65-F5344CB8AC3E}">
        <p14:creationId xmlns:p14="http://schemas.microsoft.com/office/powerpoint/2010/main" val="2661384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066F-B556-5C87-0C56-EB1DE87F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take a closer look: field goal%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8F07-7BC0-E0E7-52F1-8D853704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55" y="1991132"/>
            <a:ext cx="6091733" cy="4206240"/>
          </a:xfrm>
        </p:spPr>
        <p:txBody>
          <a:bodyPr/>
          <a:lstStyle/>
          <a:p>
            <a:r>
              <a:rPr lang="en-AU" dirty="0"/>
              <a:t>High win percentage teams all had at </a:t>
            </a:r>
            <a:r>
              <a:rPr lang="en-AU" b="1" dirty="0">
                <a:solidFill>
                  <a:srgbClr val="C00000"/>
                </a:solidFill>
              </a:rPr>
              <a:t>1-3 players </a:t>
            </a:r>
            <a:r>
              <a:rPr lang="en-AU" dirty="0"/>
              <a:t>with:</a:t>
            </a:r>
          </a:p>
          <a:p>
            <a:pPr lvl="1"/>
            <a:r>
              <a:rPr lang="en-AU" dirty="0"/>
              <a:t>At least </a:t>
            </a:r>
            <a:r>
              <a:rPr lang="en-AU" b="1" dirty="0">
                <a:solidFill>
                  <a:srgbClr val="C00000"/>
                </a:solidFill>
              </a:rPr>
              <a:t>20 points </a:t>
            </a:r>
            <a:r>
              <a:rPr lang="en-AU" dirty="0"/>
              <a:t>per game; and</a:t>
            </a:r>
          </a:p>
          <a:p>
            <a:pPr lvl="1"/>
            <a:r>
              <a:rPr lang="en-AU" b="1" dirty="0"/>
              <a:t>field goal percentage greater than </a:t>
            </a:r>
            <a:r>
              <a:rPr lang="en-AU" b="1" dirty="0">
                <a:solidFill>
                  <a:srgbClr val="C00000"/>
                </a:solidFill>
              </a:rPr>
              <a:t>50%</a:t>
            </a:r>
          </a:p>
          <a:p>
            <a:pPr marL="228600" lvl="1" indent="0">
              <a:buNone/>
            </a:pPr>
            <a:endParaRPr lang="en-AU" b="1" dirty="0">
              <a:solidFill>
                <a:srgbClr val="C00000"/>
              </a:solidFill>
            </a:endParaRPr>
          </a:p>
          <a:p>
            <a:pPr marL="228600" lvl="1" indent="0">
              <a:buNone/>
            </a:pPr>
            <a:endParaRPr lang="en-AU" b="1" dirty="0">
              <a:solidFill>
                <a:srgbClr val="C00000"/>
              </a:solidFill>
            </a:endParaRPr>
          </a:p>
          <a:p>
            <a:r>
              <a:rPr lang="en-AU" dirty="0"/>
              <a:t>No strong position bias for high FG% players</a:t>
            </a:r>
          </a:p>
          <a:p>
            <a:r>
              <a:rPr lang="en-AU" b="1" dirty="0">
                <a:solidFill>
                  <a:srgbClr val="C00000"/>
                </a:solidFill>
              </a:rPr>
              <a:t>Guard </a:t>
            </a:r>
            <a:r>
              <a:rPr lang="en-AU" dirty="0"/>
              <a:t>positions</a:t>
            </a:r>
            <a:r>
              <a:rPr lang="en-AU" b="1" dirty="0">
                <a:solidFill>
                  <a:srgbClr val="C00000"/>
                </a:solidFill>
              </a:rPr>
              <a:t> </a:t>
            </a:r>
            <a:r>
              <a:rPr lang="en-AU" dirty="0"/>
              <a:t>appeared slightly more efficient than forwards</a:t>
            </a:r>
          </a:p>
          <a:p>
            <a:r>
              <a:rPr lang="en-AU" dirty="0"/>
              <a:t>There was no centres that matched the criteria</a:t>
            </a:r>
            <a:endParaRPr lang="en-AU" dirty="0">
              <a:solidFill>
                <a:srgbClr val="C00000"/>
              </a:solidFill>
            </a:endParaRPr>
          </a:p>
          <a:p>
            <a:pPr lvl="1"/>
            <a:endParaRPr lang="en-AU" b="1" dirty="0">
              <a:solidFill>
                <a:srgbClr val="C00000"/>
              </a:solidFill>
            </a:endParaRPr>
          </a:p>
          <a:p>
            <a:pPr lvl="1"/>
            <a:endParaRPr lang="en-AU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22AC6-1C28-07FC-59C7-635FD749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49" y="2168297"/>
            <a:ext cx="51530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8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066F-B556-5C87-0C56-EB1DE87F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7" y="227668"/>
            <a:ext cx="11856377" cy="1508760"/>
          </a:xfrm>
        </p:spPr>
        <p:txBody>
          <a:bodyPr/>
          <a:lstStyle/>
          <a:p>
            <a:r>
              <a:rPr lang="en-AU" dirty="0"/>
              <a:t>Let’s take a closer look: 3-Point field goal%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8F07-7BC0-E0E7-52F1-8D853704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29" y="2099010"/>
            <a:ext cx="6122555" cy="4206240"/>
          </a:xfrm>
        </p:spPr>
        <p:txBody>
          <a:bodyPr/>
          <a:lstStyle/>
          <a:p>
            <a:r>
              <a:rPr lang="en-AU" dirty="0"/>
              <a:t>High win% teams all had </a:t>
            </a:r>
            <a:r>
              <a:rPr lang="en-AU" b="1" dirty="0">
                <a:solidFill>
                  <a:srgbClr val="C00000"/>
                </a:solidFill>
              </a:rPr>
              <a:t>1-4 players </a:t>
            </a:r>
            <a:r>
              <a:rPr lang="en-AU" dirty="0"/>
              <a:t>with:</a:t>
            </a:r>
          </a:p>
          <a:p>
            <a:pPr lvl="1"/>
            <a:r>
              <a:rPr lang="en-AU" dirty="0"/>
              <a:t>At least </a:t>
            </a:r>
            <a:r>
              <a:rPr lang="en-AU" b="1" dirty="0">
                <a:solidFill>
                  <a:srgbClr val="C00000"/>
                </a:solidFill>
              </a:rPr>
              <a:t>15 points </a:t>
            </a:r>
            <a:r>
              <a:rPr lang="en-AU" dirty="0"/>
              <a:t>per game</a:t>
            </a:r>
          </a:p>
          <a:p>
            <a:pPr lvl="1"/>
            <a:r>
              <a:rPr lang="en-AU" b="1" dirty="0"/>
              <a:t>3-point field goal percentage greater than </a:t>
            </a:r>
            <a:r>
              <a:rPr lang="en-AU" b="1" dirty="0">
                <a:solidFill>
                  <a:srgbClr val="C00000"/>
                </a:solidFill>
              </a:rPr>
              <a:t>30%</a:t>
            </a:r>
          </a:p>
          <a:p>
            <a:pPr lvl="1"/>
            <a:endParaRPr lang="en-AU" b="1" dirty="0">
              <a:solidFill>
                <a:srgbClr val="C00000"/>
              </a:solidFill>
            </a:endParaRPr>
          </a:p>
          <a:p>
            <a:pPr marL="228600" lvl="1" indent="0">
              <a:buNone/>
            </a:pPr>
            <a:endParaRPr lang="en-AU" b="1" dirty="0">
              <a:solidFill>
                <a:srgbClr val="C00000"/>
              </a:solidFill>
            </a:endParaRPr>
          </a:p>
          <a:p>
            <a:r>
              <a:rPr lang="en-AU" b="1" dirty="0" err="1">
                <a:solidFill>
                  <a:srgbClr val="C00000"/>
                </a:solidFill>
              </a:rPr>
              <a:t>Gaurds</a:t>
            </a:r>
            <a:r>
              <a:rPr lang="en-AU" dirty="0"/>
              <a:t> are more efficient 3 point shooters than forwards</a:t>
            </a:r>
          </a:p>
          <a:p>
            <a:pPr lvl="1"/>
            <a:endParaRPr lang="en-AU" b="1" dirty="0">
              <a:solidFill>
                <a:srgbClr val="C00000"/>
              </a:solidFill>
            </a:endParaRPr>
          </a:p>
          <a:p>
            <a:pPr lvl="1"/>
            <a:endParaRPr lang="en-AU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052CA-4784-D0BD-5B5C-20EF936CE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277" y="2145244"/>
            <a:ext cx="5695494" cy="42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066F-B556-5C87-0C56-EB1DE87F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73" y="284176"/>
            <a:ext cx="11399178" cy="1508760"/>
          </a:xfrm>
        </p:spPr>
        <p:txBody>
          <a:bodyPr/>
          <a:lstStyle/>
          <a:p>
            <a:r>
              <a:rPr lang="en-AU" dirty="0"/>
              <a:t>Let’s take a closer look: Points per game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38F07-7BC0-E0E7-52F1-8D8537043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15" y="2088736"/>
            <a:ext cx="6282876" cy="4206240"/>
          </a:xfrm>
        </p:spPr>
        <p:txBody>
          <a:bodyPr/>
          <a:lstStyle/>
          <a:p>
            <a:r>
              <a:rPr lang="en-AU" dirty="0"/>
              <a:t>On average high win% teams need at least </a:t>
            </a:r>
            <a:r>
              <a:rPr lang="en-AU" dirty="0">
                <a:solidFill>
                  <a:srgbClr val="C00000"/>
                </a:solidFill>
              </a:rPr>
              <a:t>5</a:t>
            </a:r>
            <a:r>
              <a:rPr lang="en-AU" b="1" dirty="0">
                <a:solidFill>
                  <a:srgbClr val="C00000"/>
                </a:solidFill>
              </a:rPr>
              <a:t> players </a:t>
            </a:r>
            <a:r>
              <a:rPr lang="en-AU" dirty="0"/>
              <a:t>that have greater than </a:t>
            </a:r>
            <a:r>
              <a:rPr lang="en-AU" b="1" dirty="0">
                <a:solidFill>
                  <a:srgbClr val="C00000"/>
                </a:solidFill>
              </a:rPr>
              <a:t>10 PPG</a:t>
            </a:r>
          </a:p>
          <a:p>
            <a:pPr marL="228600" lvl="1" indent="0">
              <a:buNone/>
            </a:pPr>
            <a:endParaRPr lang="en-AU" b="1" dirty="0">
              <a:solidFill>
                <a:srgbClr val="C00000"/>
              </a:solidFill>
            </a:endParaRPr>
          </a:p>
          <a:p>
            <a:pPr marL="228600" lvl="1" indent="0">
              <a:buNone/>
            </a:pPr>
            <a:endParaRPr lang="en-AU" b="1" dirty="0">
              <a:solidFill>
                <a:srgbClr val="C00000"/>
              </a:solidFill>
            </a:endParaRPr>
          </a:p>
          <a:p>
            <a:r>
              <a:rPr lang="en-AU" b="1" dirty="0">
                <a:solidFill>
                  <a:srgbClr val="C00000"/>
                </a:solidFill>
              </a:rPr>
              <a:t>Forwards</a:t>
            </a:r>
            <a:r>
              <a:rPr lang="en-AU" dirty="0"/>
              <a:t> have more scorers than guards</a:t>
            </a:r>
          </a:p>
          <a:p>
            <a:pPr lvl="1"/>
            <a:r>
              <a:rPr lang="en-AU" dirty="0"/>
              <a:t>Top teams have strong role players at the forward position</a:t>
            </a:r>
          </a:p>
          <a:p>
            <a:pPr lvl="1"/>
            <a:endParaRPr lang="en-AU" b="1" dirty="0">
              <a:solidFill>
                <a:srgbClr val="C00000"/>
              </a:solidFill>
            </a:endParaRPr>
          </a:p>
          <a:p>
            <a:pPr lvl="1"/>
            <a:endParaRPr lang="en-AU" b="1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AU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D5A81-277A-E016-A58C-4DFA0F98D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775" y="2247985"/>
            <a:ext cx="5493455" cy="355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3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holding a trophy&#10;&#10;Description automatically generated with low confidence">
            <a:extLst>
              <a:ext uri="{FF2B5EF4-FFF2-40B4-BE49-F238E27FC236}">
                <a16:creationId xmlns:a16="http://schemas.microsoft.com/office/drawing/2014/main" id="{9D0D07D0-A7EA-0032-575E-2BBCD16F7D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3367" b="120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F3C611-0CF5-45ED-9190-A7A9C19AC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186048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D88E4-D5EE-0F44-A17E-08A2004C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AU" dirty="0"/>
              <a:t>Key takeaways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B25D5-4B3F-64A9-7C2C-CEDCAD13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206240"/>
          </a:xfrm>
        </p:spPr>
        <p:txBody>
          <a:bodyPr>
            <a:normAutofit/>
          </a:bodyPr>
          <a:lstStyle/>
          <a:p>
            <a:r>
              <a:rPr lang="en-AU" b="1" dirty="0"/>
              <a:t>Winning teams have:</a:t>
            </a:r>
          </a:p>
          <a:p>
            <a:pPr lvl="1"/>
            <a:r>
              <a:rPr lang="en-AU" dirty="0"/>
              <a:t>Strong back courts </a:t>
            </a:r>
          </a:p>
          <a:p>
            <a:pPr lvl="1"/>
            <a:r>
              <a:rPr lang="en-AU" dirty="0"/>
              <a:t>Efficient 3-point shooters</a:t>
            </a:r>
          </a:p>
          <a:p>
            <a:pPr lvl="1"/>
            <a:r>
              <a:rPr lang="en-AU" dirty="0"/>
              <a:t>Dominant role players at the forward position</a:t>
            </a:r>
          </a:p>
          <a:p>
            <a:pPr lvl="1"/>
            <a:endParaRPr lang="en-AU" dirty="0"/>
          </a:p>
          <a:p>
            <a:r>
              <a:rPr lang="en-AU" b="1" dirty="0"/>
              <a:t>Recommendations:</a:t>
            </a:r>
          </a:p>
          <a:p>
            <a:pPr lvl="1"/>
            <a:r>
              <a:rPr lang="en-AU" dirty="0"/>
              <a:t>Build around guard players that can shoot 3 pointers efficiently</a:t>
            </a:r>
          </a:p>
          <a:p>
            <a:pPr lvl="1"/>
            <a:r>
              <a:rPr lang="en-AU" dirty="0"/>
              <a:t>Focus on developing role players at the forward position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1741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932</TotalTime>
  <Words>526</Words>
  <Application>Microsoft Office PowerPoint</Application>
  <PresentationFormat>Widescreen</PresentationFormat>
  <Paragraphs>174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Banded</vt:lpstr>
      <vt:lpstr>Nba statistics</vt:lpstr>
      <vt:lpstr>Key basketball statistics</vt:lpstr>
      <vt:lpstr>How do they correlate with wins?</vt:lpstr>
      <vt:lpstr>Analysis process</vt:lpstr>
      <vt:lpstr>Top 10 teams by win% </vt:lpstr>
      <vt:lpstr>Let’s take a closer look: field goal%</vt:lpstr>
      <vt:lpstr>Let’s take a closer look: 3-Point field goal%</vt:lpstr>
      <vt:lpstr>Let’s take a closer look: Points per game</vt:lpstr>
      <vt:lpstr>Key takeaways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Nba statistics</dc:title>
  <dc:creator>Joel Che</dc:creator>
  <cp:lastModifiedBy>Joel Che</cp:lastModifiedBy>
  <cp:revision>1</cp:revision>
  <dcterms:created xsi:type="dcterms:W3CDTF">2023-01-26T02:51:05Z</dcterms:created>
  <dcterms:modified xsi:type="dcterms:W3CDTF">2023-01-26T18:23:41Z</dcterms:modified>
</cp:coreProperties>
</file>