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a94911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a94911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a94911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a94911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a94911e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a94911e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Machine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skillsets for Data Scientist,ML Engineer,Data Engineer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239050"/>
            <a:ext cx="52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Joel Varghese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MTech CSE,DS&amp;AI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625525" y="1415950"/>
            <a:ext cx="4582800" cy="20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ML Engineer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Skills Required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Python,Tensorflow,R,communication,Basic Problem solving,Data structures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563"/>
            <a:ext cx="4528500" cy="324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96675" y="1613400"/>
            <a:ext cx="3837000" cy="19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Scientist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Skills Required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Python,Basic Problem solving,R,Sql,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Tableau,Statistics,Mongo-DB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625"/>
            <a:ext cx="4591876" cy="286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34700" y="1124250"/>
            <a:ext cx="4402200" cy="28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	         Data Engineers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Skills Required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Python,Data Base  Knowledge,Big-Data Skills,Analytical Skills,Problem solving,Communication skills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425"/>
            <a:ext cx="4634699" cy="342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