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169D-38CA-46A2-AB5E-FB50604F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75DF3-1DDE-447C-A52B-996EFC9CD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7045-FE3C-4FEC-B3F8-F95643D9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AECA-2163-4117-A7A8-0F2BCA501EC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03AA-A871-484B-A40E-DD7DE53D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094A-FDEB-45A3-AE1C-53365E0D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F51-4FDC-4052-B13B-4438A3AA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1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40BE-5798-4062-9AEC-EBCB0DBB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8B96C-5028-451C-99C0-8E59D2EE1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FD8E-F711-4BAC-9EC2-0F1C0BE8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AECA-2163-4117-A7A8-0F2BCA501EC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79CD-B27B-4AF3-B457-E21B24CB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F75D-095C-4A78-97D3-775201F3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F51-4FDC-4052-B13B-4438A3AA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6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CDAE5-3CD8-4983-BB1D-6F2911BFF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FB0B7-88DD-49F0-938F-E0C71B10A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43126-DCF1-45B9-8040-A223A6D3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AECA-2163-4117-A7A8-0F2BCA501EC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566B-E67F-4822-B70C-7CEAE8C6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14A65-9BFB-4D09-AFC1-0AF943B0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F51-4FDC-4052-B13B-4438A3AA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E715-67F6-4A17-AE13-68BC99A6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194F-1A8B-4901-9A35-0D5F4E27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B2B04-910C-41F8-B8D8-832482B3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AECA-2163-4117-A7A8-0F2BCA501EC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E57CE-94D0-4B85-A001-45E69188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A5845-F734-4970-98E9-E641222E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F51-4FDC-4052-B13B-4438A3AA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5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042D-2D24-4CEA-8381-FE673EDD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C05BC-3D1C-4770-A970-E6318E67F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8E4E-22EF-4E36-AFD4-3F2C7C52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AECA-2163-4117-A7A8-0F2BCA501EC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1FCFD-1FF0-4C3C-A2C3-D1D34D44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B51A-D561-49F1-88D3-8BAB27D7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F51-4FDC-4052-B13B-4438A3AA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4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2E73-C5FA-4378-B82A-AC1198D7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077B-2133-4943-8437-0025BA39B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88B6E-0623-448F-A63F-12F595E84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7A848-F1C8-4D79-B136-9733F0F8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AECA-2163-4117-A7A8-0F2BCA501EC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A5AEB-F96B-4BDC-8409-33A305F9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88F93-CB7F-4D84-BD1C-070DB10E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F51-4FDC-4052-B13B-4438A3AA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7A9A-6901-49BB-B329-A29C4577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4A2AC-E49A-42F3-8D8E-A45A5A9B9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863BB-A32F-4122-A10F-611ACA175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17537-C84C-4570-872C-D52CAA1C1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C7707-0456-4550-9DA0-EFC44830C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FCFF2-C888-4063-AE46-9048CB77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AECA-2163-4117-A7A8-0F2BCA501EC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480FC-B5A6-4C02-9DD2-5357D82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4F30A-3360-48B7-8B11-483114C9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F51-4FDC-4052-B13B-4438A3AA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2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9CF3-236A-4DB6-8BB0-26A22319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C86E5-C1C0-4F4F-8279-946C6A6A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AECA-2163-4117-A7A8-0F2BCA501EC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9F16B-1BCA-494F-A7C1-2E1057C7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0E626-F1A2-4E09-8552-AB9AF982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F51-4FDC-4052-B13B-4438A3AA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9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D46CB-9922-4BD0-95FB-6B852A97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AECA-2163-4117-A7A8-0F2BCA501EC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A58FC-2BB6-430D-BF2B-D80F5FA1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951AA-AF87-4D54-8D3E-C24CFC16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F51-4FDC-4052-B13B-4438A3AA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6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5985-2E17-46AF-A8B3-BEDC44FC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75D7-0710-4A44-AC53-4A038E5A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45F41-A6DD-4A72-B592-535419282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1E788-88FF-4294-B414-AE7DD136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AECA-2163-4117-A7A8-0F2BCA501EC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AB5E3-3C32-498C-9EAC-C625FF34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2ABC-CD74-4108-97C9-CDC3F881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F51-4FDC-4052-B13B-4438A3AA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5584-04CC-4451-A93A-5896A175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F9496-B103-4071-8E4D-483DBAA2D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713B9-DE4E-45AF-92FE-9ED1B7C7B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7652C-AAB6-4655-8D1D-A36EED23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AECA-2163-4117-A7A8-0F2BCA501EC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8DBAC-AD68-40AA-A2CC-6A7D0934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FC3E2-108C-4CC3-997C-A7D9229C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F51-4FDC-4052-B13B-4438A3AA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BAB13-4F31-4AF3-AB5C-6A0120A5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FE89C-1121-4555-8FAC-39763D3EB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082C-B8A9-447F-AD57-27469AA7C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AECA-2163-4117-A7A8-0F2BCA501EC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0BB5-BEF4-4C7D-BD9D-0926F76F2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D670-1C1A-41F3-9923-01F59BD00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FF51-4FDC-4052-B13B-4438A3AA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0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53C5-5665-4F29-9170-1953EC0E7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BC4DF-F069-4331-8E4C-7024E4BA2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7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0E4F-AA94-423B-8F0A-F2B9BD1A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About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894B-32E8-4D85-A5F1-50D9CF8EE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Insert Information here</a:t>
            </a:r>
          </a:p>
        </p:txBody>
      </p:sp>
    </p:spTree>
    <p:extLst>
      <p:ext uri="{BB962C8B-B14F-4D97-AF65-F5344CB8AC3E}">
        <p14:creationId xmlns:p14="http://schemas.microsoft.com/office/powerpoint/2010/main" val="381220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Game</vt:lpstr>
      <vt:lpstr>Stuff About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</dc:title>
  <dc:creator>Joel Clyne</dc:creator>
  <cp:lastModifiedBy>Joel Clyne</cp:lastModifiedBy>
  <cp:revision>1</cp:revision>
  <dcterms:created xsi:type="dcterms:W3CDTF">2020-08-19T00:57:27Z</dcterms:created>
  <dcterms:modified xsi:type="dcterms:W3CDTF">2020-08-19T01:00:27Z</dcterms:modified>
</cp:coreProperties>
</file>