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2" r:id="rId14"/>
    <p:sldId id="265" r:id="rId15"/>
    <p:sldId id="266" r:id="rId16"/>
    <p:sldId id="268" r:id="rId17"/>
    <p:sldId id="267" r:id="rId18"/>
    <p:sldId id="269" r:id="rId19"/>
    <p:sldId id="270" r:id="rId20"/>
    <p:sldId id="281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5" r:id="rId31"/>
    <p:sldId id="284" r:id="rId32"/>
    <p:sldId id="280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DAA16-46A4-461E-BA88-749E859FFC36}" v="8" dt="2022-05-17T03:26:53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BC068-228A-3E97-FDD5-678CBE9CF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2D4AD-9A39-A3F7-8191-AF2E6B4E8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60E115-0237-9FF8-8283-B40030C0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D664-2745-4456-B974-C95039324F41}" type="datetimeFigureOut">
              <a:rPr lang="es-MX" smtClean="0"/>
              <a:t>17/05/2022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15D1FD-788B-9031-252D-CF27EFFF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A5767-7E1F-ECDA-5146-D9160153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A082-DE87-4BD8-8379-23BDCCE017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53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273AD-D743-2478-BE4D-D6111F99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42A7DF-3DEC-3073-A1AE-866CBEF8A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58387-1A89-0E02-C5D8-9C39300B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D664-2745-4456-B974-C95039324F41}" type="datetimeFigureOut">
              <a:rPr lang="es-MX" smtClean="0"/>
              <a:t>17/05/2022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B8063C-FCF8-86AB-D1CA-6EC75110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6AD81B-5FD3-22C2-162B-79EF0AF9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A082-DE87-4BD8-8379-23BDCCE017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78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24E72D-C922-71D1-F2DD-EF74F45FC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F3F3AF-4E55-102F-ECE9-634AE407D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B384F8-2430-3E2A-2E90-F333DC08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D664-2745-4456-B974-C95039324F41}" type="datetimeFigureOut">
              <a:rPr lang="es-MX" smtClean="0"/>
              <a:t>17/05/2022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3A15D-8531-0460-1A37-08D68492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721699-E90B-B623-2B0A-4558AB6E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A082-DE87-4BD8-8379-23BDCCE017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128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D82FB-C1D3-8119-DBCB-93CD5FCC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7A971-0F5D-0129-E893-68918642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83BADD-F199-295F-3C72-6323D03D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D664-2745-4456-B974-C95039324F41}" type="datetimeFigureOut">
              <a:rPr lang="es-MX" smtClean="0"/>
              <a:t>17/05/2022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8731D3-9CEB-46DE-D4E3-919EFD78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CE1AE-033E-49C5-9B4D-271BF2B2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A082-DE87-4BD8-8379-23BDCCE017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7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E4054-96C8-61C6-D3CE-1B425307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39DB1B-D301-3267-9F37-9014C9B8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F4E16-78CF-9725-0A71-3A7C970F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D664-2745-4456-B974-C95039324F41}" type="datetimeFigureOut">
              <a:rPr lang="es-MX" smtClean="0"/>
              <a:t>17/05/2022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F6056-0EC3-98B5-FC3D-1BCEA5CD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A2B6D-8E72-35D0-3B1C-9D2DCB83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A082-DE87-4BD8-8379-23BDCCE017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90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A45AC-9951-EB8F-8491-12CF0101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A590A-E2F4-92F2-7667-BA0733104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9A3A06-2101-A709-7198-E657F3813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1B3CC5-9514-CA51-34F7-66B3DB4F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D664-2745-4456-B974-C95039324F41}" type="datetimeFigureOut">
              <a:rPr lang="es-MX" smtClean="0"/>
              <a:t>17/05/2022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0E5140-0060-4448-F7F6-DDD42566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93E01-3716-4E7A-50AF-69865C0A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A082-DE87-4BD8-8379-23BDCCE017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60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4546C-DA26-5A7C-4602-CFAE82DE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0CA18A-5B63-F7D2-406C-0B4CA8BD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BFEEA5-7A76-0EF4-2E09-88FDFB985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A99567-B8B9-97D7-9923-DEA543C67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FDE516-02B8-440A-FDEE-2B2475A9F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DE0824-A5C7-4DD2-6A02-C4352C27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D664-2745-4456-B974-C95039324F41}" type="datetimeFigureOut">
              <a:rPr lang="es-MX" smtClean="0"/>
              <a:t>17/05/2022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4CA122-79B6-DEBA-5AA8-351AD1AA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508751-E0DD-4F09-3FCB-E29D1249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A082-DE87-4BD8-8379-23BDCCE017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798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81EFE-F4C3-5AF2-425F-017E632F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5A9DB5-69FE-213A-C426-EF9909CD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D664-2745-4456-B974-C95039324F41}" type="datetimeFigureOut">
              <a:rPr lang="es-MX" smtClean="0"/>
              <a:t>17/05/2022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E11F9D-6008-E6EC-9859-CF24DF29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B7D532-32CF-CC85-692C-22565161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A082-DE87-4BD8-8379-23BDCCE017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169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40528D-531C-8FAF-1174-7382F660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D664-2745-4456-B974-C95039324F41}" type="datetimeFigureOut">
              <a:rPr lang="es-MX" smtClean="0"/>
              <a:t>17/05/2022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0EB257-10B1-0A3A-F7F5-3AAE21B8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36437F-3423-1DF0-12A9-47D4CC99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A082-DE87-4BD8-8379-23BDCCE017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631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18603-84BB-3647-A464-C405ACCF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DA6E1-16D2-F3DE-7E54-B163F58BE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B906C9-21B9-3379-938B-1444BE01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ADE977-123E-CE6E-2BDD-E439D624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D664-2745-4456-B974-C95039324F41}" type="datetimeFigureOut">
              <a:rPr lang="es-MX" smtClean="0"/>
              <a:t>17/05/2022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298375-E69B-23DB-E328-0A347FF3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2186A8-8149-38CB-E44E-A90224A7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A082-DE87-4BD8-8379-23BDCCE017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24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0C7A5-7F52-99D2-0922-F2CCBC82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0C1B81-6A90-EAF3-3105-EB6AA161D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150338-7033-6443-3FE5-F7569B1BC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0C903A-F389-D206-BA03-11B7C40D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D664-2745-4456-B974-C95039324F41}" type="datetimeFigureOut">
              <a:rPr lang="es-MX" smtClean="0"/>
              <a:t>17/05/2022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44B575-63E1-9744-161C-8E106542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8D9B62-7E7A-7F12-2F1C-0E8F5A8C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A082-DE87-4BD8-8379-23BDCCE017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32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BF68AB-0777-ECF6-FA98-80237EB7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CAB9F7-1046-B5F0-5FF3-071F712B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C1FD4-E6AA-3616-00B4-2BDB46870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D664-2745-4456-B974-C95039324F41}" type="datetimeFigureOut">
              <a:rPr lang="es-MX" smtClean="0"/>
              <a:t>17/05/2022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F034B8-CD14-DB77-2AC5-542C58492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2872D-808A-1D9A-DD4C-C1D40FD0E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CA082-DE87-4BD8-8379-23BDCCE017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70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17" Type="http://schemas.openxmlformats.org/officeDocument/2006/relationships/image" Target="../media/image74.png"/><Relationship Id="rId2" Type="http://schemas.openxmlformats.org/officeDocument/2006/relationships/image" Target="../media/image52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75.png"/><Relationship Id="rId18" Type="http://schemas.openxmlformats.org/officeDocument/2006/relationships/image" Target="../media/image76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17" Type="http://schemas.openxmlformats.org/officeDocument/2006/relationships/image" Target="../media/image74.png"/><Relationship Id="rId2" Type="http://schemas.openxmlformats.org/officeDocument/2006/relationships/image" Target="../media/image52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image" Target="../media/image76.png"/><Relationship Id="rId26" Type="http://schemas.openxmlformats.org/officeDocument/2006/relationships/image" Target="../media/image87.png"/><Relationship Id="rId3" Type="http://schemas.openxmlformats.org/officeDocument/2006/relationships/image" Target="../media/image53.png"/><Relationship Id="rId21" Type="http://schemas.openxmlformats.org/officeDocument/2006/relationships/image" Target="../media/image82.png"/><Relationship Id="rId7" Type="http://schemas.openxmlformats.org/officeDocument/2006/relationships/image" Target="../media/image78.png"/><Relationship Id="rId12" Type="http://schemas.openxmlformats.org/officeDocument/2006/relationships/image" Target="../media/image60.png"/><Relationship Id="rId17" Type="http://schemas.openxmlformats.org/officeDocument/2006/relationships/image" Target="../media/image74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2" Type="http://schemas.openxmlformats.org/officeDocument/2006/relationships/image" Target="../media/image52.png"/><Relationship Id="rId16" Type="http://schemas.openxmlformats.org/officeDocument/2006/relationships/image" Target="../media/image73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9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5" Type="http://schemas.openxmlformats.org/officeDocument/2006/relationships/image" Target="../media/image55.png"/><Relationship Id="rId15" Type="http://schemas.openxmlformats.org/officeDocument/2006/relationships/image" Target="../media/image72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10" Type="http://schemas.openxmlformats.org/officeDocument/2006/relationships/image" Target="../media/image68.png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71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8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76.png"/><Relationship Id="rId26" Type="http://schemas.openxmlformats.org/officeDocument/2006/relationships/image" Target="../media/image95.png"/><Relationship Id="rId3" Type="http://schemas.openxmlformats.org/officeDocument/2006/relationships/image" Target="../media/image53.png"/><Relationship Id="rId21" Type="http://schemas.openxmlformats.org/officeDocument/2006/relationships/image" Target="../media/image82.png"/><Relationship Id="rId34" Type="http://schemas.openxmlformats.org/officeDocument/2006/relationships/image" Target="../media/image93.png"/><Relationship Id="rId7" Type="http://schemas.openxmlformats.org/officeDocument/2006/relationships/image" Target="../media/image78.png"/><Relationship Id="rId12" Type="http://schemas.openxmlformats.org/officeDocument/2006/relationships/image" Target="../media/image60.png"/><Relationship Id="rId17" Type="http://schemas.openxmlformats.org/officeDocument/2006/relationships/image" Target="../media/image74.png"/><Relationship Id="rId25" Type="http://schemas.openxmlformats.org/officeDocument/2006/relationships/image" Target="../media/image86.png"/><Relationship Id="rId33" Type="http://schemas.openxmlformats.org/officeDocument/2006/relationships/image" Target="../media/image92.png"/><Relationship Id="rId2" Type="http://schemas.openxmlformats.org/officeDocument/2006/relationships/image" Target="../media/image52.png"/><Relationship Id="rId16" Type="http://schemas.openxmlformats.org/officeDocument/2006/relationships/image" Target="../media/image73.png"/><Relationship Id="rId20" Type="http://schemas.openxmlformats.org/officeDocument/2006/relationships/image" Target="../media/image81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9.png"/><Relationship Id="rId24" Type="http://schemas.openxmlformats.org/officeDocument/2006/relationships/image" Target="../media/image85.png"/><Relationship Id="rId32" Type="http://schemas.openxmlformats.org/officeDocument/2006/relationships/image" Target="../media/image91.png"/><Relationship Id="rId5" Type="http://schemas.openxmlformats.org/officeDocument/2006/relationships/image" Target="../media/image55.png"/><Relationship Id="rId15" Type="http://schemas.openxmlformats.org/officeDocument/2006/relationships/image" Target="../media/image72.png"/><Relationship Id="rId23" Type="http://schemas.openxmlformats.org/officeDocument/2006/relationships/image" Target="../media/image84.png"/><Relationship Id="rId28" Type="http://schemas.openxmlformats.org/officeDocument/2006/relationships/image" Target="../media/image87.png"/><Relationship Id="rId36" Type="http://schemas.openxmlformats.org/officeDocument/2006/relationships/image" Target="../media/image98.png"/><Relationship Id="rId10" Type="http://schemas.openxmlformats.org/officeDocument/2006/relationships/image" Target="../media/image68.png"/><Relationship Id="rId19" Type="http://schemas.openxmlformats.org/officeDocument/2006/relationships/image" Target="../media/image80.png"/><Relationship Id="rId31" Type="http://schemas.openxmlformats.org/officeDocument/2006/relationships/image" Target="../media/image9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71.png"/><Relationship Id="rId22" Type="http://schemas.openxmlformats.org/officeDocument/2006/relationships/image" Target="../media/image83.png"/><Relationship Id="rId27" Type="http://schemas.openxmlformats.org/officeDocument/2006/relationships/image" Target="../media/image96.png"/><Relationship Id="rId30" Type="http://schemas.openxmlformats.org/officeDocument/2006/relationships/image" Target="../media/image89.png"/><Relationship Id="rId35" Type="http://schemas.openxmlformats.org/officeDocument/2006/relationships/image" Target="../media/image97.png"/><Relationship Id="rId8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png"/><Relationship Id="rId18" Type="http://schemas.openxmlformats.org/officeDocument/2006/relationships/image" Target="../media/image80.png"/><Relationship Id="rId26" Type="http://schemas.openxmlformats.org/officeDocument/2006/relationships/image" Target="../media/image101.png"/><Relationship Id="rId21" Type="http://schemas.openxmlformats.org/officeDocument/2006/relationships/image" Target="../media/image83.png"/><Relationship Id="rId34" Type="http://schemas.openxmlformats.org/officeDocument/2006/relationships/image" Target="../media/image109.png"/><Relationship Id="rId7" Type="http://schemas.openxmlformats.org/officeDocument/2006/relationships/image" Target="../media/image78.png"/><Relationship Id="rId12" Type="http://schemas.openxmlformats.org/officeDocument/2006/relationships/image" Target="../media/image60.png"/><Relationship Id="rId17" Type="http://schemas.openxmlformats.org/officeDocument/2006/relationships/image" Target="../media/image76.png"/><Relationship Id="rId25" Type="http://schemas.openxmlformats.org/officeDocument/2006/relationships/image" Target="../media/image100.png"/><Relationship Id="rId33" Type="http://schemas.openxmlformats.org/officeDocument/2006/relationships/image" Target="../media/image108.png"/><Relationship Id="rId2" Type="http://schemas.openxmlformats.org/officeDocument/2006/relationships/image" Target="../media/image52.png"/><Relationship Id="rId16" Type="http://schemas.openxmlformats.org/officeDocument/2006/relationships/image" Target="../media/image73.png"/><Relationship Id="rId20" Type="http://schemas.openxmlformats.org/officeDocument/2006/relationships/image" Target="../media/image82.pn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9.png"/><Relationship Id="rId24" Type="http://schemas.openxmlformats.org/officeDocument/2006/relationships/image" Target="../media/image86.png"/><Relationship Id="rId32" Type="http://schemas.openxmlformats.org/officeDocument/2006/relationships/image" Target="../media/image107.png"/><Relationship Id="rId37" Type="http://schemas.openxmlformats.org/officeDocument/2006/relationships/image" Target="../media/image112.png"/><Relationship Id="rId5" Type="http://schemas.openxmlformats.org/officeDocument/2006/relationships/image" Target="../media/image55.png"/><Relationship Id="rId15" Type="http://schemas.openxmlformats.org/officeDocument/2006/relationships/image" Target="../media/image72.png"/><Relationship Id="rId23" Type="http://schemas.openxmlformats.org/officeDocument/2006/relationships/image" Target="../media/image85.png"/><Relationship Id="rId28" Type="http://schemas.openxmlformats.org/officeDocument/2006/relationships/image" Target="../media/image103.png"/><Relationship Id="rId36" Type="http://schemas.openxmlformats.org/officeDocument/2006/relationships/image" Target="../media/image111.png"/><Relationship Id="rId10" Type="http://schemas.openxmlformats.org/officeDocument/2006/relationships/image" Target="../media/image68.png"/><Relationship Id="rId19" Type="http://schemas.openxmlformats.org/officeDocument/2006/relationships/image" Target="../media/image81.png"/><Relationship Id="rId31" Type="http://schemas.openxmlformats.org/officeDocument/2006/relationships/image" Target="../media/image106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71.png"/><Relationship Id="rId22" Type="http://schemas.openxmlformats.org/officeDocument/2006/relationships/image" Target="../media/image84.png"/><Relationship Id="rId27" Type="http://schemas.openxmlformats.org/officeDocument/2006/relationships/image" Target="../media/image102.png"/><Relationship Id="rId30" Type="http://schemas.openxmlformats.org/officeDocument/2006/relationships/image" Target="../media/image105.png"/><Relationship Id="rId35" Type="http://schemas.openxmlformats.org/officeDocument/2006/relationships/image" Target="../media/image110.png"/><Relationship Id="rId8" Type="http://schemas.openxmlformats.org/officeDocument/2006/relationships/image" Target="../media/image58.png"/><Relationship Id="rId3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81.png"/><Relationship Id="rId26" Type="http://schemas.openxmlformats.org/officeDocument/2006/relationships/image" Target="../media/image122.png"/><Relationship Id="rId3" Type="http://schemas.openxmlformats.org/officeDocument/2006/relationships/image" Target="../media/image53.png"/><Relationship Id="rId21" Type="http://schemas.openxmlformats.org/officeDocument/2006/relationships/image" Target="../media/image84.png"/><Relationship Id="rId34" Type="http://schemas.openxmlformats.org/officeDocument/2006/relationships/image" Target="../media/image129.png"/><Relationship Id="rId7" Type="http://schemas.openxmlformats.org/officeDocument/2006/relationships/image" Target="../media/image78.png"/><Relationship Id="rId12" Type="http://schemas.openxmlformats.org/officeDocument/2006/relationships/image" Target="../media/image115.png"/><Relationship Id="rId17" Type="http://schemas.openxmlformats.org/officeDocument/2006/relationships/image" Target="../media/image80.png"/><Relationship Id="rId33" Type="http://schemas.openxmlformats.org/officeDocument/2006/relationships/image" Target="../media/image126.png"/><Relationship Id="rId2" Type="http://schemas.openxmlformats.org/officeDocument/2006/relationships/image" Target="../media/image52.png"/><Relationship Id="rId16" Type="http://schemas.openxmlformats.org/officeDocument/2006/relationships/image" Target="../media/image119.png"/><Relationship Id="rId20" Type="http://schemas.openxmlformats.org/officeDocument/2006/relationships/image" Target="../media/image83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114.png"/><Relationship Id="rId24" Type="http://schemas.openxmlformats.org/officeDocument/2006/relationships/image" Target="../media/image120.png"/><Relationship Id="rId32" Type="http://schemas.openxmlformats.org/officeDocument/2006/relationships/image" Target="../media/image128.png"/><Relationship Id="rId5" Type="http://schemas.openxmlformats.org/officeDocument/2006/relationships/image" Target="../media/image55.png"/><Relationship Id="rId15" Type="http://schemas.openxmlformats.org/officeDocument/2006/relationships/image" Target="../media/image118.png"/><Relationship Id="rId23" Type="http://schemas.openxmlformats.org/officeDocument/2006/relationships/image" Target="../media/image86.png"/><Relationship Id="rId28" Type="http://schemas.openxmlformats.org/officeDocument/2006/relationships/image" Target="../media/image124.png"/><Relationship Id="rId10" Type="http://schemas.openxmlformats.org/officeDocument/2006/relationships/image" Target="../media/image113.png"/><Relationship Id="rId19" Type="http://schemas.openxmlformats.org/officeDocument/2006/relationships/image" Target="../media/image82.png"/><Relationship Id="rId31" Type="http://schemas.openxmlformats.org/officeDocument/2006/relationships/image" Target="../media/image127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117.png"/><Relationship Id="rId22" Type="http://schemas.openxmlformats.org/officeDocument/2006/relationships/image" Target="../media/image85.png"/><Relationship Id="rId27" Type="http://schemas.openxmlformats.org/officeDocument/2006/relationships/image" Target="../media/image123.png"/><Relationship Id="rId30" Type="http://schemas.openxmlformats.org/officeDocument/2006/relationships/image" Target="../media/image125.png"/><Relationship Id="rId35" Type="http://schemas.openxmlformats.org/officeDocument/2006/relationships/image" Target="../media/image130.png"/><Relationship Id="rId8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8" Type="http://schemas.openxmlformats.org/officeDocument/2006/relationships/image" Target="../media/image81.png"/><Relationship Id="rId3" Type="http://schemas.openxmlformats.org/officeDocument/2006/relationships/image" Target="../media/image53.png"/><Relationship Id="rId21" Type="http://schemas.openxmlformats.org/officeDocument/2006/relationships/image" Target="../media/image84.png"/><Relationship Id="rId34" Type="http://schemas.openxmlformats.org/officeDocument/2006/relationships/image" Target="../media/image1300.png"/><Relationship Id="rId7" Type="http://schemas.openxmlformats.org/officeDocument/2006/relationships/image" Target="../media/image78.png"/><Relationship Id="rId17" Type="http://schemas.openxmlformats.org/officeDocument/2006/relationships/image" Target="../media/image80.png"/><Relationship Id="rId25" Type="http://schemas.openxmlformats.org/officeDocument/2006/relationships/image" Target="../media/image131.png"/><Relationship Id="rId2" Type="http://schemas.openxmlformats.org/officeDocument/2006/relationships/image" Target="../media/image52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24" Type="http://schemas.openxmlformats.org/officeDocument/2006/relationships/image" Target="../media/image1200.png"/><Relationship Id="rId5" Type="http://schemas.openxmlformats.org/officeDocument/2006/relationships/image" Target="../media/image55.png"/><Relationship Id="rId23" Type="http://schemas.openxmlformats.org/officeDocument/2006/relationships/image" Target="../media/image86.png"/><Relationship Id="rId36" Type="http://schemas.openxmlformats.org/officeDocument/2006/relationships/image" Target="../media/image133.png"/><Relationship Id="rId19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22" Type="http://schemas.openxmlformats.org/officeDocument/2006/relationships/image" Target="../media/image85.png"/><Relationship Id="rId35" Type="http://schemas.openxmlformats.org/officeDocument/2006/relationships/image" Target="../media/image132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.png"/><Relationship Id="rId18" Type="http://schemas.openxmlformats.org/officeDocument/2006/relationships/image" Target="../media/image81.png"/><Relationship Id="rId26" Type="http://schemas.openxmlformats.org/officeDocument/2006/relationships/image" Target="../media/image122.png"/><Relationship Id="rId3" Type="http://schemas.openxmlformats.org/officeDocument/2006/relationships/image" Target="../media/image53.png"/><Relationship Id="rId21" Type="http://schemas.openxmlformats.org/officeDocument/2006/relationships/image" Target="../media/image84.png"/><Relationship Id="rId34" Type="http://schemas.openxmlformats.org/officeDocument/2006/relationships/image" Target="../media/image143.png"/><Relationship Id="rId7" Type="http://schemas.openxmlformats.org/officeDocument/2006/relationships/image" Target="../media/image78.png"/><Relationship Id="rId12" Type="http://schemas.openxmlformats.org/officeDocument/2006/relationships/image" Target="../media/image136.png"/><Relationship Id="rId17" Type="http://schemas.openxmlformats.org/officeDocument/2006/relationships/image" Target="../media/image80.png"/><Relationship Id="rId33" Type="http://schemas.openxmlformats.org/officeDocument/2006/relationships/image" Target="../media/image142.png"/><Relationship Id="rId2" Type="http://schemas.openxmlformats.org/officeDocument/2006/relationships/image" Target="../media/image52.png"/><Relationship Id="rId16" Type="http://schemas.openxmlformats.org/officeDocument/2006/relationships/image" Target="../media/image140.png"/><Relationship Id="rId20" Type="http://schemas.openxmlformats.org/officeDocument/2006/relationships/image" Target="../media/image83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135.png"/><Relationship Id="rId24" Type="http://schemas.openxmlformats.org/officeDocument/2006/relationships/image" Target="../media/image141.png"/><Relationship Id="rId32" Type="http://schemas.openxmlformats.org/officeDocument/2006/relationships/image" Target="../media/image128.png"/><Relationship Id="rId5" Type="http://schemas.openxmlformats.org/officeDocument/2006/relationships/image" Target="../media/image55.png"/><Relationship Id="rId15" Type="http://schemas.openxmlformats.org/officeDocument/2006/relationships/image" Target="../media/image139.png"/><Relationship Id="rId23" Type="http://schemas.openxmlformats.org/officeDocument/2006/relationships/image" Target="../media/image86.png"/><Relationship Id="rId28" Type="http://schemas.openxmlformats.org/officeDocument/2006/relationships/image" Target="../media/image124.png"/><Relationship Id="rId10" Type="http://schemas.openxmlformats.org/officeDocument/2006/relationships/image" Target="../media/image134.png"/><Relationship Id="rId19" Type="http://schemas.openxmlformats.org/officeDocument/2006/relationships/image" Target="../media/image82.png"/><Relationship Id="rId31" Type="http://schemas.openxmlformats.org/officeDocument/2006/relationships/image" Target="../media/image127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138.png"/><Relationship Id="rId22" Type="http://schemas.openxmlformats.org/officeDocument/2006/relationships/image" Target="../media/image85.png"/><Relationship Id="rId27" Type="http://schemas.openxmlformats.org/officeDocument/2006/relationships/image" Target="../media/image123.png"/><Relationship Id="rId30" Type="http://schemas.openxmlformats.org/officeDocument/2006/relationships/image" Target="../media/image125.png"/><Relationship Id="rId35" Type="http://schemas.openxmlformats.org/officeDocument/2006/relationships/image" Target="../media/image144.png"/><Relationship Id="rId8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8" Type="http://schemas.openxmlformats.org/officeDocument/2006/relationships/image" Target="../media/image81.png"/><Relationship Id="rId3" Type="http://schemas.openxmlformats.org/officeDocument/2006/relationships/image" Target="../media/image53.png"/><Relationship Id="rId21" Type="http://schemas.openxmlformats.org/officeDocument/2006/relationships/image" Target="../media/image84.png"/><Relationship Id="rId34" Type="http://schemas.openxmlformats.org/officeDocument/2006/relationships/image" Target="../media/image1300.png"/><Relationship Id="rId7" Type="http://schemas.openxmlformats.org/officeDocument/2006/relationships/image" Target="../media/image78.png"/><Relationship Id="rId17" Type="http://schemas.openxmlformats.org/officeDocument/2006/relationships/image" Target="../media/image80.png"/><Relationship Id="rId2" Type="http://schemas.openxmlformats.org/officeDocument/2006/relationships/image" Target="../media/image52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24" Type="http://schemas.openxmlformats.org/officeDocument/2006/relationships/image" Target="../media/image141.png"/><Relationship Id="rId37" Type="http://schemas.openxmlformats.org/officeDocument/2006/relationships/image" Target="../media/image147.png"/><Relationship Id="rId5" Type="http://schemas.openxmlformats.org/officeDocument/2006/relationships/image" Target="../media/image55.png"/><Relationship Id="rId23" Type="http://schemas.openxmlformats.org/officeDocument/2006/relationships/image" Target="../media/image86.png"/><Relationship Id="rId36" Type="http://schemas.openxmlformats.org/officeDocument/2006/relationships/image" Target="../media/image146.png"/><Relationship Id="rId19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22" Type="http://schemas.openxmlformats.org/officeDocument/2006/relationships/image" Target="../media/image85.png"/><Relationship Id="rId35" Type="http://schemas.openxmlformats.org/officeDocument/2006/relationships/image" Target="../media/image145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81.png"/><Relationship Id="rId26" Type="http://schemas.openxmlformats.org/officeDocument/2006/relationships/image" Target="../media/image122.png"/><Relationship Id="rId3" Type="http://schemas.openxmlformats.org/officeDocument/2006/relationships/image" Target="../media/image53.png"/><Relationship Id="rId21" Type="http://schemas.openxmlformats.org/officeDocument/2006/relationships/image" Target="../media/image84.png"/><Relationship Id="rId34" Type="http://schemas.openxmlformats.org/officeDocument/2006/relationships/image" Target="../media/image157.png"/><Relationship Id="rId7" Type="http://schemas.openxmlformats.org/officeDocument/2006/relationships/image" Target="../media/image78.png"/><Relationship Id="rId12" Type="http://schemas.openxmlformats.org/officeDocument/2006/relationships/image" Target="../media/image150.png"/><Relationship Id="rId17" Type="http://schemas.openxmlformats.org/officeDocument/2006/relationships/image" Target="../media/image80.png"/><Relationship Id="rId33" Type="http://schemas.openxmlformats.org/officeDocument/2006/relationships/image" Target="../media/image156.png"/><Relationship Id="rId2" Type="http://schemas.openxmlformats.org/officeDocument/2006/relationships/image" Target="../media/image52.png"/><Relationship Id="rId16" Type="http://schemas.openxmlformats.org/officeDocument/2006/relationships/image" Target="../media/image154.png"/><Relationship Id="rId20" Type="http://schemas.openxmlformats.org/officeDocument/2006/relationships/image" Target="../media/image83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149.png"/><Relationship Id="rId24" Type="http://schemas.openxmlformats.org/officeDocument/2006/relationships/image" Target="../media/image155.png"/><Relationship Id="rId32" Type="http://schemas.openxmlformats.org/officeDocument/2006/relationships/image" Target="../media/image128.png"/><Relationship Id="rId5" Type="http://schemas.openxmlformats.org/officeDocument/2006/relationships/image" Target="../media/image55.png"/><Relationship Id="rId15" Type="http://schemas.openxmlformats.org/officeDocument/2006/relationships/image" Target="../media/image153.png"/><Relationship Id="rId23" Type="http://schemas.openxmlformats.org/officeDocument/2006/relationships/image" Target="../media/image86.png"/><Relationship Id="rId28" Type="http://schemas.openxmlformats.org/officeDocument/2006/relationships/image" Target="../media/image124.png"/><Relationship Id="rId10" Type="http://schemas.openxmlformats.org/officeDocument/2006/relationships/image" Target="../media/image148.png"/><Relationship Id="rId19" Type="http://schemas.openxmlformats.org/officeDocument/2006/relationships/image" Target="../media/image82.png"/><Relationship Id="rId31" Type="http://schemas.openxmlformats.org/officeDocument/2006/relationships/image" Target="../media/image127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152.png"/><Relationship Id="rId22" Type="http://schemas.openxmlformats.org/officeDocument/2006/relationships/image" Target="../media/image85.png"/><Relationship Id="rId27" Type="http://schemas.openxmlformats.org/officeDocument/2006/relationships/image" Target="../media/image123.png"/><Relationship Id="rId30" Type="http://schemas.openxmlformats.org/officeDocument/2006/relationships/image" Target="../media/image125.png"/><Relationship Id="rId35" Type="http://schemas.openxmlformats.org/officeDocument/2006/relationships/image" Target="../media/image158.png"/><Relationship Id="rId8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8" Type="http://schemas.openxmlformats.org/officeDocument/2006/relationships/image" Target="../media/image81.png"/><Relationship Id="rId3" Type="http://schemas.openxmlformats.org/officeDocument/2006/relationships/image" Target="../media/image53.png"/><Relationship Id="rId21" Type="http://schemas.openxmlformats.org/officeDocument/2006/relationships/image" Target="../media/image84.png"/><Relationship Id="rId34" Type="http://schemas.openxmlformats.org/officeDocument/2006/relationships/image" Target="../media/image1300.png"/><Relationship Id="rId7" Type="http://schemas.openxmlformats.org/officeDocument/2006/relationships/image" Target="../media/image78.png"/><Relationship Id="rId17" Type="http://schemas.openxmlformats.org/officeDocument/2006/relationships/image" Target="../media/image80.png"/><Relationship Id="rId2" Type="http://schemas.openxmlformats.org/officeDocument/2006/relationships/image" Target="../media/image52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24" Type="http://schemas.openxmlformats.org/officeDocument/2006/relationships/image" Target="../media/image155.png"/><Relationship Id="rId37" Type="http://schemas.openxmlformats.org/officeDocument/2006/relationships/image" Target="../media/image161.png"/><Relationship Id="rId5" Type="http://schemas.openxmlformats.org/officeDocument/2006/relationships/image" Target="../media/image55.png"/><Relationship Id="rId23" Type="http://schemas.openxmlformats.org/officeDocument/2006/relationships/image" Target="../media/image86.png"/><Relationship Id="rId36" Type="http://schemas.openxmlformats.org/officeDocument/2006/relationships/image" Target="../media/image160.png"/><Relationship Id="rId19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22" Type="http://schemas.openxmlformats.org/officeDocument/2006/relationships/image" Target="../media/image85.png"/><Relationship Id="rId35" Type="http://schemas.openxmlformats.org/officeDocument/2006/relationships/image" Target="../media/image159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.png"/><Relationship Id="rId18" Type="http://schemas.openxmlformats.org/officeDocument/2006/relationships/image" Target="../media/image81.png"/><Relationship Id="rId26" Type="http://schemas.openxmlformats.org/officeDocument/2006/relationships/image" Target="../media/image122.png"/><Relationship Id="rId3" Type="http://schemas.openxmlformats.org/officeDocument/2006/relationships/image" Target="../media/image53.png"/><Relationship Id="rId21" Type="http://schemas.openxmlformats.org/officeDocument/2006/relationships/image" Target="../media/image84.png"/><Relationship Id="rId34" Type="http://schemas.openxmlformats.org/officeDocument/2006/relationships/image" Target="../media/image157.png"/><Relationship Id="rId7" Type="http://schemas.openxmlformats.org/officeDocument/2006/relationships/image" Target="../media/image78.png"/><Relationship Id="rId12" Type="http://schemas.openxmlformats.org/officeDocument/2006/relationships/image" Target="../media/image164.png"/><Relationship Id="rId17" Type="http://schemas.openxmlformats.org/officeDocument/2006/relationships/image" Target="../media/image80.png"/><Relationship Id="rId33" Type="http://schemas.openxmlformats.org/officeDocument/2006/relationships/image" Target="../media/image170.png"/><Relationship Id="rId2" Type="http://schemas.openxmlformats.org/officeDocument/2006/relationships/image" Target="../media/image52.png"/><Relationship Id="rId16" Type="http://schemas.openxmlformats.org/officeDocument/2006/relationships/image" Target="../media/image168.png"/><Relationship Id="rId20" Type="http://schemas.openxmlformats.org/officeDocument/2006/relationships/image" Target="../media/image83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163.png"/><Relationship Id="rId24" Type="http://schemas.openxmlformats.org/officeDocument/2006/relationships/image" Target="../media/image169.png"/><Relationship Id="rId32" Type="http://schemas.openxmlformats.org/officeDocument/2006/relationships/image" Target="../media/image128.png"/><Relationship Id="rId5" Type="http://schemas.openxmlformats.org/officeDocument/2006/relationships/image" Target="../media/image55.png"/><Relationship Id="rId15" Type="http://schemas.openxmlformats.org/officeDocument/2006/relationships/image" Target="../media/image167.png"/><Relationship Id="rId23" Type="http://schemas.openxmlformats.org/officeDocument/2006/relationships/image" Target="../media/image86.png"/><Relationship Id="rId28" Type="http://schemas.openxmlformats.org/officeDocument/2006/relationships/image" Target="../media/image124.png"/><Relationship Id="rId10" Type="http://schemas.openxmlformats.org/officeDocument/2006/relationships/image" Target="../media/image162.png"/><Relationship Id="rId19" Type="http://schemas.openxmlformats.org/officeDocument/2006/relationships/image" Target="../media/image82.png"/><Relationship Id="rId31" Type="http://schemas.openxmlformats.org/officeDocument/2006/relationships/image" Target="../media/image127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166.png"/><Relationship Id="rId22" Type="http://schemas.openxmlformats.org/officeDocument/2006/relationships/image" Target="../media/image85.png"/><Relationship Id="rId27" Type="http://schemas.openxmlformats.org/officeDocument/2006/relationships/image" Target="../media/image123.png"/><Relationship Id="rId30" Type="http://schemas.openxmlformats.org/officeDocument/2006/relationships/image" Target="../media/image125.png"/><Relationship Id="rId35" Type="http://schemas.openxmlformats.org/officeDocument/2006/relationships/image" Target="../media/image171.png"/><Relationship Id="rId8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8" Type="http://schemas.openxmlformats.org/officeDocument/2006/relationships/image" Target="../media/image81.png"/><Relationship Id="rId3" Type="http://schemas.openxmlformats.org/officeDocument/2006/relationships/image" Target="../media/image53.png"/><Relationship Id="rId21" Type="http://schemas.openxmlformats.org/officeDocument/2006/relationships/image" Target="../media/image84.png"/><Relationship Id="rId34" Type="http://schemas.openxmlformats.org/officeDocument/2006/relationships/image" Target="../media/image1300.png"/><Relationship Id="rId7" Type="http://schemas.openxmlformats.org/officeDocument/2006/relationships/image" Target="../media/image78.png"/><Relationship Id="rId17" Type="http://schemas.openxmlformats.org/officeDocument/2006/relationships/image" Target="../media/image80.png"/><Relationship Id="rId2" Type="http://schemas.openxmlformats.org/officeDocument/2006/relationships/image" Target="../media/image52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24" Type="http://schemas.openxmlformats.org/officeDocument/2006/relationships/image" Target="../media/image155.png"/><Relationship Id="rId37" Type="http://schemas.openxmlformats.org/officeDocument/2006/relationships/image" Target="../media/image174.png"/><Relationship Id="rId5" Type="http://schemas.openxmlformats.org/officeDocument/2006/relationships/image" Target="../media/image55.png"/><Relationship Id="rId23" Type="http://schemas.openxmlformats.org/officeDocument/2006/relationships/image" Target="../media/image86.png"/><Relationship Id="rId36" Type="http://schemas.openxmlformats.org/officeDocument/2006/relationships/image" Target="../media/image173.png"/><Relationship Id="rId19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22" Type="http://schemas.openxmlformats.org/officeDocument/2006/relationships/image" Target="../media/image85.png"/><Relationship Id="rId35" Type="http://schemas.openxmlformats.org/officeDocument/2006/relationships/image" Target="../media/image172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8.png"/><Relationship Id="rId18" Type="http://schemas.openxmlformats.org/officeDocument/2006/relationships/image" Target="../media/image81.png"/><Relationship Id="rId26" Type="http://schemas.openxmlformats.org/officeDocument/2006/relationships/image" Target="../media/image122.png"/><Relationship Id="rId3" Type="http://schemas.openxmlformats.org/officeDocument/2006/relationships/image" Target="../media/image53.png"/><Relationship Id="rId21" Type="http://schemas.openxmlformats.org/officeDocument/2006/relationships/image" Target="../media/image84.png"/><Relationship Id="rId34" Type="http://schemas.openxmlformats.org/officeDocument/2006/relationships/image" Target="../media/image157.png"/><Relationship Id="rId7" Type="http://schemas.openxmlformats.org/officeDocument/2006/relationships/image" Target="../media/image78.png"/><Relationship Id="rId12" Type="http://schemas.openxmlformats.org/officeDocument/2006/relationships/image" Target="../media/image177.png"/><Relationship Id="rId17" Type="http://schemas.openxmlformats.org/officeDocument/2006/relationships/image" Target="../media/image80.png"/><Relationship Id="rId33" Type="http://schemas.openxmlformats.org/officeDocument/2006/relationships/image" Target="../media/image183.png"/><Relationship Id="rId2" Type="http://schemas.openxmlformats.org/officeDocument/2006/relationships/image" Target="../media/image52.png"/><Relationship Id="rId16" Type="http://schemas.openxmlformats.org/officeDocument/2006/relationships/image" Target="../media/image181.png"/><Relationship Id="rId20" Type="http://schemas.openxmlformats.org/officeDocument/2006/relationships/image" Target="../media/image83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176.png"/><Relationship Id="rId24" Type="http://schemas.openxmlformats.org/officeDocument/2006/relationships/image" Target="../media/image182.png"/><Relationship Id="rId32" Type="http://schemas.openxmlformats.org/officeDocument/2006/relationships/image" Target="../media/image128.png"/><Relationship Id="rId5" Type="http://schemas.openxmlformats.org/officeDocument/2006/relationships/image" Target="../media/image55.png"/><Relationship Id="rId15" Type="http://schemas.openxmlformats.org/officeDocument/2006/relationships/image" Target="../media/image180.png"/><Relationship Id="rId23" Type="http://schemas.openxmlformats.org/officeDocument/2006/relationships/image" Target="../media/image86.png"/><Relationship Id="rId28" Type="http://schemas.openxmlformats.org/officeDocument/2006/relationships/image" Target="../media/image124.png"/><Relationship Id="rId10" Type="http://schemas.openxmlformats.org/officeDocument/2006/relationships/image" Target="../media/image175.png"/><Relationship Id="rId19" Type="http://schemas.openxmlformats.org/officeDocument/2006/relationships/image" Target="../media/image82.png"/><Relationship Id="rId31" Type="http://schemas.openxmlformats.org/officeDocument/2006/relationships/image" Target="../media/image127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179.png"/><Relationship Id="rId22" Type="http://schemas.openxmlformats.org/officeDocument/2006/relationships/image" Target="../media/image85.png"/><Relationship Id="rId27" Type="http://schemas.openxmlformats.org/officeDocument/2006/relationships/image" Target="../media/image123.png"/><Relationship Id="rId30" Type="http://schemas.openxmlformats.org/officeDocument/2006/relationships/image" Target="../media/image125.png"/><Relationship Id="rId35" Type="http://schemas.openxmlformats.org/officeDocument/2006/relationships/image" Target="../media/image184.png"/><Relationship Id="rId8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8" Type="http://schemas.openxmlformats.org/officeDocument/2006/relationships/image" Target="../media/image81.png"/><Relationship Id="rId3" Type="http://schemas.openxmlformats.org/officeDocument/2006/relationships/image" Target="../media/image53.png"/><Relationship Id="rId21" Type="http://schemas.openxmlformats.org/officeDocument/2006/relationships/image" Target="../media/image84.png"/><Relationship Id="rId34" Type="http://schemas.openxmlformats.org/officeDocument/2006/relationships/image" Target="../media/image1300.png"/><Relationship Id="rId7" Type="http://schemas.openxmlformats.org/officeDocument/2006/relationships/image" Target="../media/image78.png"/><Relationship Id="rId17" Type="http://schemas.openxmlformats.org/officeDocument/2006/relationships/image" Target="../media/image80.png"/><Relationship Id="rId2" Type="http://schemas.openxmlformats.org/officeDocument/2006/relationships/image" Target="../media/image52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24" Type="http://schemas.openxmlformats.org/officeDocument/2006/relationships/image" Target="../media/image182.png"/><Relationship Id="rId37" Type="http://schemas.openxmlformats.org/officeDocument/2006/relationships/image" Target="../media/image187.png"/><Relationship Id="rId5" Type="http://schemas.openxmlformats.org/officeDocument/2006/relationships/image" Target="../media/image55.png"/><Relationship Id="rId23" Type="http://schemas.openxmlformats.org/officeDocument/2006/relationships/image" Target="../media/image86.png"/><Relationship Id="rId36" Type="http://schemas.openxmlformats.org/officeDocument/2006/relationships/image" Target="../media/image186.png"/><Relationship Id="rId19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22" Type="http://schemas.openxmlformats.org/officeDocument/2006/relationships/image" Target="../media/image85.png"/><Relationship Id="rId35" Type="http://schemas.openxmlformats.org/officeDocument/2006/relationships/image" Target="../media/image18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046A1A-1B9F-222A-F225-AD59D993B044}"/>
              </a:ext>
            </a:extLst>
          </p:cNvPr>
          <p:cNvSpPr txBox="1"/>
          <p:nvPr/>
        </p:nvSpPr>
        <p:spPr>
          <a:xfrm>
            <a:off x="4119241" y="796238"/>
            <a:ext cx="3649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Respuesta al impulso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125F03-A38B-885C-8774-355F2EED59B0}"/>
              </a:ext>
            </a:extLst>
          </p:cNvPr>
          <p:cNvSpPr txBox="1"/>
          <p:nvPr/>
        </p:nvSpPr>
        <p:spPr>
          <a:xfrm>
            <a:off x="4290874" y="1884847"/>
            <a:ext cx="3132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9B9BB4-8077-3A21-F6A0-1C6E958F59C0}"/>
              </a:ext>
            </a:extLst>
          </p:cNvPr>
          <p:cNvSpPr txBox="1"/>
          <p:nvPr/>
        </p:nvSpPr>
        <p:spPr>
          <a:xfrm>
            <a:off x="4290875" y="3056700"/>
            <a:ext cx="313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Filtro FIR</a:t>
            </a:r>
          </a:p>
        </p:txBody>
      </p:sp>
    </p:spTree>
    <p:extLst>
      <p:ext uri="{BB962C8B-B14F-4D97-AF65-F5344CB8AC3E}">
        <p14:creationId xmlns:p14="http://schemas.microsoft.com/office/powerpoint/2010/main" val="135210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046A1A-1B9F-222A-F225-AD59D993B044}"/>
              </a:ext>
            </a:extLst>
          </p:cNvPr>
          <p:cNvSpPr txBox="1"/>
          <p:nvPr/>
        </p:nvSpPr>
        <p:spPr>
          <a:xfrm>
            <a:off x="4527613" y="796030"/>
            <a:ext cx="23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Respuesta al impulso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FE14C7B-2704-B146-1E58-D98434351B19}"/>
                  </a:ext>
                </a:extLst>
              </p:cNvPr>
              <p:cNvSpPr txBox="1"/>
              <p:nvPr/>
            </p:nvSpPr>
            <p:spPr>
              <a:xfrm>
                <a:off x="1094127" y="1677439"/>
                <a:ext cx="219168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𝐴𝑇𝑠𝑖𝑛𝑐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FE14C7B-2704-B146-1E58-D98434351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27" y="1677439"/>
                <a:ext cx="2191689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70363C7D-2F5B-D9EC-E1F7-44FA357D32A6}"/>
              </a:ext>
            </a:extLst>
          </p:cNvPr>
          <p:cNvSpPr txBox="1"/>
          <p:nvPr/>
        </p:nvSpPr>
        <p:spPr>
          <a:xfrm>
            <a:off x="302989" y="6312025"/>
            <a:ext cx="79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masis MT Pro Light" panose="02040304050005020304" pitchFamily="18" charset="0"/>
              </a:rPr>
              <a:t>[8],  [9]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868DC4-9313-F694-4B05-4B887BB56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82" y="2299789"/>
            <a:ext cx="5819775" cy="40862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696F6FD-E713-C611-1536-12B0F9A5CB5E}"/>
              </a:ext>
            </a:extLst>
          </p:cNvPr>
          <p:cNvSpPr txBox="1"/>
          <p:nvPr/>
        </p:nvSpPr>
        <p:spPr>
          <a:xfrm>
            <a:off x="897722" y="3524434"/>
            <a:ext cx="3444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2060"/>
                </a:solidFill>
                <a:latin typeface="Amasis MT Pro Light" panose="02040304050005020304" pitchFamily="18" charset="0"/>
              </a:rPr>
              <a:t>Es la función de transferencia de los filtros </a:t>
            </a:r>
            <a:r>
              <a:rPr lang="es-MX" sz="2400" dirty="0" err="1">
                <a:solidFill>
                  <a:srgbClr val="002060"/>
                </a:solidFill>
                <a:latin typeface="Amasis MT Pro Light" panose="02040304050005020304" pitchFamily="18" charset="0"/>
              </a:rPr>
              <a:t>pasabajos</a:t>
            </a:r>
            <a:r>
              <a:rPr lang="es-MX" sz="2400" dirty="0">
                <a:solidFill>
                  <a:srgbClr val="002060"/>
                </a:solidFill>
                <a:latin typeface="Amasis MT Pro Light" panose="02040304050005020304" pitchFamily="18" charset="0"/>
              </a:rPr>
              <a:t> ya que suprime o atenúa frecuencias laterales</a:t>
            </a:r>
          </a:p>
        </p:txBody>
      </p:sp>
    </p:spTree>
    <p:extLst>
      <p:ext uri="{BB962C8B-B14F-4D97-AF65-F5344CB8AC3E}">
        <p14:creationId xmlns:p14="http://schemas.microsoft.com/office/powerpoint/2010/main" val="120224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77E824-DD0D-C306-C71C-C65AE0B634ED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51DA68-C493-A013-55BD-4FAAC439617D}"/>
              </a:ext>
            </a:extLst>
          </p:cNvPr>
          <p:cNvSpPr txBox="1"/>
          <p:nvPr/>
        </p:nvSpPr>
        <p:spPr>
          <a:xfrm>
            <a:off x="1216241" y="1633491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B7D9C7-3695-8597-E5AE-844E9ECBC0F4}"/>
              </a:ext>
            </a:extLst>
          </p:cNvPr>
          <p:cNvSpPr txBox="1"/>
          <p:nvPr/>
        </p:nvSpPr>
        <p:spPr>
          <a:xfrm>
            <a:off x="1216241" y="2474893"/>
            <a:ext cx="9667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Un sistema en tiempo discreto LTI queda completamente caracterizado por su respuesta al impulso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5D736C-8749-683F-B092-8A0EEFFE0323}"/>
              </a:ext>
            </a:extLst>
          </p:cNvPr>
          <p:cNvSpPr txBox="1"/>
          <p:nvPr/>
        </p:nvSpPr>
        <p:spPr>
          <a:xfrm>
            <a:off x="1262108" y="3808737"/>
            <a:ext cx="9667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Dada la respuesta al impulso de un sistema LTI, es posible calcular su salida para una entrada arbitraria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66B8096-F78D-BC86-22C1-B9F26D6594FC}"/>
                  </a:ext>
                </a:extLst>
              </p:cNvPr>
              <p:cNvSpPr txBox="1"/>
              <p:nvPr/>
            </p:nvSpPr>
            <p:spPr>
              <a:xfrm>
                <a:off x="1262108" y="4973191"/>
                <a:ext cx="77931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El impulso queda descrito con la notación    </a:t>
                </a:r>
                <a14:m>
                  <m:oMath xmlns:m="http://schemas.openxmlformats.org/officeDocument/2006/math">
                    <m:r>
                      <a:rPr lang="es-MX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s-MX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MX" sz="2800" dirty="0">
                  <a:solidFill>
                    <a:srgbClr val="002060"/>
                  </a:solidFill>
                  <a:latin typeface="Amasis MT Pro Light" panose="020403040500050203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66B8096-F78D-BC86-22C1-B9F26D659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08" y="4973191"/>
                <a:ext cx="7793115" cy="523220"/>
              </a:xfrm>
              <a:prstGeom prst="rect">
                <a:avLst/>
              </a:prstGeom>
              <a:blipFill>
                <a:blip r:embed="rId2"/>
                <a:stretch>
                  <a:fillRect l="-1565" t="-12791" b="-313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0C2CC22-021B-43E8-3B62-B21A0B7FCDAA}"/>
                  </a:ext>
                </a:extLst>
              </p:cNvPr>
              <p:cNvSpPr txBox="1"/>
              <p:nvPr/>
            </p:nvSpPr>
            <p:spPr>
              <a:xfrm>
                <a:off x="1262108" y="5800294"/>
                <a:ext cx="89205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La respuesta al impulso se describe con la notación   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MX" sz="2800" dirty="0">
                  <a:solidFill>
                    <a:srgbClr val="002060"/>
                  </a:solidFill>
                  <a:latin typeface="Amasis MT Pro Light" panose="020403040500050203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0C2CC22-021B-43E8-3B62-B21A0B7FC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08" y="5800294"/>
                <a:ext cx="8920579" cy="523220"/>
              </a:xfrm>
              <a:prstGeom prst="rect">
                <a:avLst/>
              </a:prstGeom>
              <a:blipFill>
                <a:blip r:embed="rId3"/>
                <a:stretch>
                  <a:fillRect l="-1367" t="-11628" b="-313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8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1216241" y="1633491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C501CB9-AE37-AC58-8F05-CC47F8B8834D}"/>
                  </a:ext>
                </a:extLst>
              </p:cNvPr>
              <p:cNvSpPr txBox="1"/>
              <p:nvPr/>
            </p:nvSpPr>
            <p:spPr>
              <a:xfrm>
                <a:off x="1216241" y="2474893"/>
                <a:ext cx="96677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En la práctica una señal  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  queda expresada como la suma ponderada y retardada de los impulsos como sigue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C501CB9-AE37-AC58-8F05-CC47F8B88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41" y="2474893"/>
                <a:ext cx="9667783" cy="954107"/>
              </a:xfrm>
              <a:prstGeom prst="rect">
                <a:avLst/>
              </a:prstGeom>
              <a:blipFill>
                <a:blip r:embed="rId2"/>
                <a:stretch>
                  <a:fillRect l="-1325" t="-7006" b="-165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033C938-DE82-80E7-2159-65E4E95397A5}"/>
                  </a:ext>
                </a:extLst>
              </p:cNvPr>
              <p:cNvSpPr txBox="1"/>
              <p:nvPr/>
            </p:nvSpPr>
            <p:spPr>
              <a:xfrm>
                <a:off x="4039340" y="3684233"/>
                <a:ext cx="3890424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033C938-DE82-80E7-2159-65E4E9539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40" y="3684233"/>
                <a:ext cx="3890424" cy="1174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E76C70D-D4F1-1B8F-6498-F2DD63BAC17E}"/>
                  </a:ext>
                </a:extLst>
              </p:cNvPr>
              <p:cNvSpPr txBox="1"/>
              <p:nvPr/>
            </p:nvSpPr>
            <p:spPr>
              <a:xfrm>
                <a:off x="1216241" y="5389535"/>
                <a:ext cx="96677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Los valores  de la señal  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  son los pesos de   </a:t>
                </a:r>
                <a14:m>
                  <m:oMath xmlns:m="http://schemas.openxmlformats.org/officeDocument/2006/math">
                    <m:r>
                      <a:rPr lang="es-MX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s-MX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MX" sz="2800" dirty="0">
                  <a:solidFill>
                    <a:srgbClr val="002060"/>
                  </a:solidFill>
                  <a:latin typeface="Amasis MT Pro Light" panose="020403040500050203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E76C70D-D4F1-1B8F-6498-F2DD63BAC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41" y="5389535"/>
                <a:ext cx="9667783" cy="523220"/>
              </a:xfrm>
              <a:prstGeom prst="rect">
                <a:avLst/>
              </a:prstGeom>
              <a:blipFill>
                <a:blip r:embed="rId4"/>
                <a:stretch>
                  <a:fillRect l="-1325" t="-11628" b="-313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79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1216241" y="1633491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C501CB9-AE37-AC58-8F05-CC47F8B8834D}"/>
                  </a:ext>
                </a:extLst>
              </p:cNvPr>
              <p:cNvSpPr txBox="1"/>
              <p:nvPr/>
            </p:nvSpPr>
            <p:spPr>
              <a:xfrm>
                <a:off x="1216241" y="2474893"/>
                <a:ext cx="96677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En la práctica una señal  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  queda expresada como la suma ponderada y retardada de los impulsos como sigue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C501CB9-AE37-AC58-8F05-CC47F8B88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41" y="2474893"/>
                <a:ext cx="9667783" cy="954107"/>
              </a:xfrm>
              <a:prstGeom prst="rect">
                <a:avLst/>
              </a:prstGeom>
              <a:blipFill>
                <a:blip r:embed="rId2"/>
                <a:stretch>
                  <a:fillRect l="-1325" t="-7006" b="-165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033C938-DE82-80E7-2159-65E4E95397A5}"/>
                  </a:ext>
                </a:extLst>
              </p:cNvPr>
              <p:cNvSpPr txBox="1"/>
              <p:nvPr/>
            </p:nvSpPr>
            <p:spPr>
              <a:xfrm>
                <a:off x="4039340" y="3684233"/>
                <a:ext cx="3890424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033C938-DE82-80E7-2159-65E4E9539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40" y="3684233"/>
                <a:ext cx="3890424" cy="1174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E76C70D-D4F1-1B8F-6498-F2DD63BAC17E}"/>
                  </a:ext>
                </a:extLst>
              </p:cNvPr>
              <p:cNvSpPr txBox="1"/>
              <p:nvPr/>
            </p:nvSpPr>
            <p:spPr>
              <a:xfrm>
                <a:off x="1216241" y="5389535"/>
                <a:ext cx="96677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s-MX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  da la ubicación o localización de las muestras de la señal  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  en términos del tiempo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E76C70D-D4F1-1B8F-6498-F2DD63BAC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41" y="5389535"/>
                <a:ext cx="9667783" cy="954107"/>
              </a:xfrm>
              <a:prstGeom prst="rect">
                <a:avLst/>
              </a:prstGeom>
              <a:blipFill>
                <a:blip r:embed="rId4"/>
                <a:stretch>
                  <a:fillRect l="-1325" t="-6369" b="-165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7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1216241" y="1633491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501CB9-AE37-AC58-8F05-CC47F8B8834D}"/>
              </a:ext>
            </a:extLst>
          </p:cNvPr>
          <p:cNvSpPr txBox="1"/>
          <p:nvPr/>
        </p:nvSpPr>
        <p:spPr>
          <a:xfrm>
            <a:off x="1216241" y="3785438"/>
            <a:ext cx="1046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Aplicando la operación de transformación sobre la serie, la salida 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033C938-DE82-80E7-2159-65E4E95397A5}"/>
                  </a:ext>
                </a:extLst>
              </p:cNvPr>
              <p:cNvSpPr txBox="1"/>
              <p:nvPr/>
            </p:nvSpPr>
            <p:spPr>
              <a:xfrm>
                <a:off x="3540186" y="2254191"/>
                <a:ext cx="3890424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033C938-DE82-80E7-2159-65E4E9539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86" y="2254191"/>
                <a:ext cx="3890424" cy="1174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048732A-4477-64D2-FFFF-90DA46E9C67B}"/>
                  </a:ext>
                </a:extLst>
              </p:cNvPr>
              <p:cNvSpPr txBox="1"/>
              <p:nvPr/>
            </p:nvSpPr>
            <p:spPr>
              <a:xfrm>
                <a:off x="3631445" y="4556852"/>
                <a:ext cx="4061305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048732A-4477-64D2-FFFF-90DA46E9C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445" y="4556852"/>
                <a:ext cx="4061305" cy="1174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EE39DF02-4BED-FB53-FAA2-104473CEED94}"/>
              </a:ext>
            </a:extLst>
          </p:cNvPr>
          <p:cNvSpPr txBox="1"/>
          <p:nvPr/>
        </p:nvSpPr>
        <p:spPr>
          <a:xfrm>
            <a:off x="1216242" y="6023915"/>
            <a:ext cx="6773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Es posible por la propiedad de linealidad</a:t>
            </a:r>
          </a:p>
        </p:txBody>
      </p:sp>
    </p:spTree>
    <p:extLst>
      <p:ext uri="{BB962C8B-B14F-4D97-AF65-F5344CB8AC3E}">
        <p14:creationId xmlns:p14="http://schemas.microsoft.com/office/powerpoint/2010/main" val="335818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1216241" y="1633491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501CB9-AE37-AC58-8F05-CC47F8B8834D}"/>
              </a:ext>
            </a:extLst>
          </p:cNvPr>
          <p:cNvSpPr txBox="1"/>
          <p:nvPr/>
        </p:nvSpPr>
        <p:spPr>
          <a:xfrm>
            <a:off x="1216242" y="3785438"/>
            <a:ext cx="6773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Y es referida como la suma de convolución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048732A-4477-64D2-FFFF-90DA46E9C67B}"/>
                  </a:ext>
                </a:extLst>
              </p:cNvPr>
              <p:cNvSpPr txBox="1"/>
              <p:nvPr/>
            </p:nvSpPr>
            <p:spPr>
              <a:xfrm>
                <a:off x="2974498" y="2365380"/>
                <a:ext cx="4061305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048732A-4477-64D2-FFFF-90DA46E9C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98" y="2365380"/>
                <a:ext cx="4061305" cy="1174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EE39DF02-4BED-FB53-FAA2-104473CEED94}"/>
              </a:ext>
            </a:extLst>
          </p:cNvPr>
          <p:cNvSpPr txBox="1"/>
          <p:nvPr/>
        </p:nvSpPr>
        <p:spPr>
          <a:xfrm>
            <a:off x="1216240" y="4558762"/>
            <a:ext cx="948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Como es un sistema LTI tiene la versión alternativa siguiente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E75E868-94F7-68AF-A4C6-88DEF34D9199}"/>
                  </a:ext>
                </a:extLst>
              </p:cNvPr>
              <p:cNvSpPr txBox="1"/>
              <p:nvPr/>
            </p:nvSpPr>
            <p:spPr>
              <a:xfrm>
                <a:off x="2904956" y="5188477"/>
                <a:ext cx="4061305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E75E868-94F7-68AF-A4C6-88DEF34D9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956" y="5188477"/>
                <a:ext cx="4061305" cy="1174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36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1216241" y="1633491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501CB9-AE37-AC58-8F05-CC47F8B8834D}"/>
              </a:ext>
            </a:extLst>
          </p:cNvPr>
          <p:cNvSpPr txBox="1"/>
          <p:nvPr/>
        </p:nvSpPr>
        <p:spPr>
          <a:xfrm>
            <a:off x="1242134" y="2244881"/>
            <a:ext cx="862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Métodos o procedimientos para calcular la convolución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DC0553-83F1-570A-544B-85A3041B62A0}"/>
              </a:ext>
            </a:extLst>
          </p:cNvPr>
          <p:cNvSpPr txBox="1"/>
          <p:nvPr/>
        </p:nvSpPr>
        <p:spPr>
          <a:xfrm>
            <a:off x="10644329" y="6169980"/>
            <a:ext cx="107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02060"/>
                </a:solidFill>
                <a:latin typeface="Amasis MT Pro Light" panose="02040304050005020304" pitchFamily="18" charset="0"/>
              </a:rPr>
              <a:t>[5] page 121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CE397D5-87F3-4F45-58B9-88E66156AE26}"/>
              </a:ext>
            </a:extLst>
          </p:cNvPr>
          <p:cNvSpPr txBox="1"/>
          <p:nvPr/>
        </p:nvSpPr>
        <p:spPr>
          <a:xfrm>
            <a:off x="2730624" y="3004325"/>
            <a:ext cx="28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I).- Forma directa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DAD7212-34D9-205B-30EA-A861167823BA}"/>
              </a:ext>
            </a:extLst>
          </p:cNvPr>
          <p:cNvSpPr txBox="1"/>
          <p:nvPr/>
        </p:nvSpPr>
        <p:spPr>
          <a:xfrm>
            <a:off x="2563426" y="3540222"/>
            <a:ext cx="3989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II).- Tabla de convolución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00662D8-C6E3-78DB-353E-13ED8C4FAC0A}"/>
              </a:ext>
            </a:extLst>
          </p:cNvPr>
          <p:cNvSpPr txBox="1"/>
          <p:nvPr/>
        </p:nvSpPr>
        <p:spPr>
          <a:xfrm>
            <a:off x="2465033" y="4175559"/>
            <a:ext cx="28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III).- Forma LTI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FFB7D9-DA88-0A49-E69E-67FC9E684FAC}"/>
              </a:ext>
            </a:extLst>
          </p:cNvPr>
          <p:cNvSpPr txBox="1"/>
          <p:nvPr/>
        </p:nvSpPr>
        <p:spPr>
          <a:xfrm>
            <a:off x="2586360" y="5279473"/>
            <a:ext cx="5382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V).- Forma invertir y desplazar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6334FA-036D-C56D-17C3-B32CBF4804C6}"/>
              </a:ext>
            </a:extLst>
          </p:cNvPr>
          <p:cNvSpPr txBox="1"/>
          <p:nvPr/>
        </p:nvSpPr>
        <p:spPr>
          <a:xfrm>
            <a:off x="2465033" y="4727516"/>
            <a:ext cx="3772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IV).- Forma matricial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993C988-EB0D-2774-3843-7CBE26B8A33B}"/>
              </a:ext>
            </a:extLst>
          </p:cNvPr>
          <p:cNvSpPr txBox="1"/>
          <p:nvPr/>
        </p:nvSpPr>
        <p:spPr>
          <a:xfrm>
            <a:off x="2465033" y="5954537"/>
            <a:ext cx="5063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VI).- Forma sumar por bloques</a:t>
            </a:r>
          </a:p>
        </p:txBody>
      </p:sp>
    </p:spTree>
    <p:extLst>
      <p:ext uri="{BB962C8B-B14F-4D97-AF65-F5344CB8AC3E}">
        <p14:creationId xmlns:p14="http://schemas.microsoft.com/office/powerpoint/2010/main" val="1537923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1216241" y="1633491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501CB9-AE37-AC58-8F05-CC47F8B8834D}"/>
              </a:ext>
            </a:extLst>
          </p:cNvPr>
          <p:cNvSpPr txBox="1"/>
          <p:nvPr/>
        </p:nvSpPr>
        <p:spPr>
          <a:xfrm>
            <a:off x="1216241" y="5224509"/>
            <a:ext cx="1016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El procedimiento para calcular esta expresión se sugiere como sigue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048732A-4477-64D2-FFFF-90DA46E9C67B}"/>
                  </a:ext>
                </a:extLst>
              </p:cNvPr>
              <p:cNvSpPr txBox="1"/>
              <p:nvPr/>
            </p:nvSpPr>
            <p:spPr>
              <a:xfrm>
                <a:off x="3498280" y="3588036"/>
                <a:ext cx="4061305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048732A-4477-64D2-FFFF-90DA46E9C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80" y="3588036"/>
                <a:ext cx="4061305" cy="1174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78103772-C7C4-5D97-05D5-68BFA0C9DADC}"/>
              </a:ext>
            </a:extLst>
          </p:cNvPr>
          <p:cNvSpPr txBox="1"/>
          <p:nvPr/>
        </p:nvSpPr>
        <p:spPr>
          <a:xfrm>
            <a:off x="3749334" y="2556820"/>
            <a:ext cx="406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</p:spTree>
    <p:extLst>
      <p:ext uri="{BB962C8B-B14F-4D97-AF65-F5344CB8AC3E}">
        <p14:creationId xmlns:p14="http://schemas.microsoft.com/office/powerpoint/2010/main" val="365934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1216241" y="1633491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C501CB9-AE37-AC58-8F05-CC47F8B8834D}"/>
                  </a:ext>
                </a:extLst>
              </p:cNvPr>
              <p:cNvSpPr txBox="1"/>
              <p:nvPr/>
            </p:nvSpPr>
            <p:spPr>
              <a:xfrm>
                <a:off x="736846" y="3916945"/>
                <a:ext cx="101649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1.-  Obtener la reflexión en el tiempo (Time-</a:t>
                </a:r>
                <a:r>
                  <a:rPr lang="es-MX" sz="2800" dirty="0" err="1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Reversal</a:t>
                </a:r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) de la respuesta al impulso 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MX" sz="2800" dirty="0">
                  <a:solidFill>
                    <a:srgbClr val="002060"/>
                  </a:solidFill>
                  <a:latin typeface="Amasis MT Pro Light" panose="020403040500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C501CB9-AE37-AC58-8F05-CC47F8B88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6" y="3916945"/>
                <a:ext cx="10164932" cy="954107"/>
              </a:xfrm>
              <a:prstGeom prst="rect">
                <a:avLst/>
              </a:prstGeom>
              <a:blipFill>
                <a:blip r:embed="rId2"/>
                <a:stretch>
                  <a:fillRect l="-1260" t="-7051" r="-1920" b="-173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048732A-4477-64D2-FFFF-90DA46E9C67B}"/>
                  </a:ext>
                </a:extLst>
              </p:cNvPr>
              <p:cNvSpPr txBox="1"/>
              <p:nvPr/>
            </p:nvSpPr>
            <p:spPr>
              <a:xfrm>
                <a:off x="2974498" y="2365380"/>
                <a:ext cx="4131131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048732A-4477-64D2-FFFF-90DA46E9C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98" y="2365380"/>
                <a:ext cx="4131131" cy="1174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9C85574-72B3-5F3A-2A81-B511FD16B59D}"/>
                  </a:ext>
                </a:extLst>
              </p:cNvPr>
              <p:cNvSpPr txBox="1"/>
              <p:nvPr/>
            </p:nvSpPr>
            <p:spPr>
              <a:xfrm>
                <a:off x="736846" y="5116910"/>
                <a:ext cx="1023595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2.-  Para cada valor de  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  desplazar   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     veces  para obtener   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MX" sz="2800" dirty="0">
                  <a:solidFill>
                    <a:srgbClr val="002060"/>
                  </a:solidFill>
                  <a:latin typeface="Amasis MT Pro Light" panose="020403040500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9C85574-72B3-5F3A-2A81-B511FD16B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6" y="5116910"/>
                <a:ext cx="10235954" cy="954107"/>
              </a:xfrm>
              <a:prstGeom prst="rect">
                <a:avLst/>
              </a:prstGeom>
              <a:blipFill>
                <a:blip r:embed="rId4"/>
                <a:stretch>
                  <a:fillRect l="-1251" t="-6369" b="-165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4A298794-8551-8209-BF50-DA2883A13591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</p:spTree>
    <p:extLst>
      <p:ext uri="{BB962C8B-B14F-4D97-AF65-F5344CB8AC3E}">
        <p14:creationId xmlns:p14="http://schemas.microsoft.com/office/powerpoint/2010/main" val="72914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1216241" y="1633491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C501CB9-AE37-AC58-8F05-CC47F8B8834D}"/>
                  </a:ext>
                </a:extLst>
              </p:cNvPr>
              <p:cNvSpPr txBox="1"/>
              <p:nvPr/>
            </p:nvSpPr>
            <p:spPr>
              <a:xfrm>
                <a:off x="736846" y="3916945"/>
                <a:ext cx="8984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3.-  Multiplicar el traslape de las muestras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  y </a:t>
                </a:r>
                <a14:m>
                  <m:oMath xmlns:m="http://schemas.openxmlformats.org/officeDocument/2006/math">
                    <m:r>
                      <a:rPr lang="es-MX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MX" sz="2800" dirty="0">
                  <a:solidFill>
                    <a:srgbClr val="002060"/>
                  </a:solidFill>
                  <a:latin typeface="Amasis MT Pro Light" panose="020403040500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C501CB9-AE37-AC58-8F05-CC47F8B88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6" y="3916945"/>
                <a:ext cx="8984203" cy="523220"/>
              </a:xfrm>
              <a:prstGeom prst="rect">
                <a:avLst/>
              </a:prstGeom>
              <a:blipFill>
                <a:blip r:embed="rId2"/>
                <a:stretch>
                  <a:fillRect l="-1425" t="-12941" b="-329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048732A-4477-64D2-FFFF-90DA46E9C67B}"/>
                  </a:ext>
                </a:extLst>
              </p:cNvPr>
              <p:cNvSpPr txBox="1"/>
              <p:nvPr/>
            </p:nvSpPr>
            <p:spPr>
              <a:xfrm>
                <a:off x="2974498" y="2365380"/>
                <a:ext cx="4061305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048732A-4477-64D2-FFFF-90DA46E9C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98" y="2365380"/>
                <a:ext cx="4061305" cy="1174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9C85574-72B3-5F3A-2A81-B511FD16B59D}"/>
                  </a:ext>
                </a:extLst>
              </p:cNvPr>
              <p:cNvSpPr txBox="1"/>
              <p:nvPr/>
            </p:nvSpPr>
            <p:spPr>
              <a:xfrm>
                <a:off x="736846" y="5116910"/>
                <a:ext cx="93925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4.-  La suma de los productos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   de las muestras traslapadas da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  para cada  valor especificado de 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9C85574-72B3-5F3A-2A81-B511FD16B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6" y="5116910"/>
                <a:ext cx="9392575" cy="954107"/>
              </a:xfrm>
              <a:prstGeom prst="rect">
                <a:avLst/>
              </a:prstGeom>
              <a:blipFill>
                <a:blip r:embed="rId4"/>
                <a:stretch>
                  <a:fillRect l="-1363" t="-6369" b="-165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80CD63F1-AA12-C58C-DC50-726C65EE1448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</p:spTree>
    <p:extLst>
      <p:ext uri="{BB962C8B-B14F-4D97-AF65-F5344CB8AC3E}">
        <p14:creationId xmlns:p14="http://schemas.microsoft.com/office/powerpoint/2010/main" val="50194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046A1A-1B9F-222A-F225-AD59D993B044}"/>
              </a:ext>
            </a:extLst>
          </p:cNvPr>
          <p:cNvSpPr txBox="1"/>
          <p:nvPr/>
        </p:nvSpPr>
        <p:spPr>
          <a:xfrm>
            <a:off x="4527613" y="796030"/>
            <a:ext cx="23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Respuesta al impulso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902F6E4-6835-3C02-8411-2A9799295F4B}"/>
                  </a:ext>
                </a:extLst>
              </p:cNvPr>
              <p:cNvSpPr txBox="1"/>
              <p:nvPr/>
            </p:nvSpPr>
            <p:spPr>
              <a:xfrm>
                <a:off x="1289255" y="1589105"/>
                <a:ext cx="3036472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902F6E4-6835-3C02-8411-2A9799295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55" y="1589105"/>
                <a:ext cx="3036472" cy="823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785DB69F-8B56-D131-4991-9B71F3A80CF7}"/>
              </a:ext>
            </a:extLst>
          </p:cNvPr>
          <p:cNvGrpSpPr/>
          <p:nvPr/>
        </p:nvGrpSpPr>
        <p:grpSpPr>
          <a:xfrm>
            <a:off x="612559" y="3185293"/>
            <a:ext cx="3773010" cy="2638457"/>
            <a:chOff x="3559946" y="1534047"/>
            <a:chExt cx="3773010" cy="2638457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A63AE6F2-CA80-BEB2-AC25-102E59D8AD04}"/>
                </a:ext>
              </a:extLst>
            </p:cNvPr>
            <p:cNvGrpSpPr/>
            <p:nvPr/>
          </p:nvGrpSpPr>
          <p:grpSpPr>
            <a:xfrm>
              <a:off x="3559946" y="2494625"/>
              <a:ext cx="3773010" cy="1012055"/>
              <a:chOff x="3559946" y="2494625"/>
              <a:chExt cx="3773010" cy="1012055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F67AD41-80E5-512C-F88D-65FA43C767AF}"/>
                  </a:ext>
                </a:extLst>
              </p:cNvPr>
              <p:cNvSpPr/>
              <p:nvPr/>
            </p:nvSpPr>
            <p:spPr>
              <a:xfrm>
                <a:off x="4873841" y="2494625"/>
                <a:ext cx="1003176" cy="101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EEEE3790-48FF-EE8C-58FC-A4DCF81F8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9946" y="3506680"/>
                <a:ext cx="377301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1F65D183-4923-727F-AE7A-09B91384D6EB}"/>
                </a:ext>
              </a:extLst>
            </p:cNvPr>
            <p:cNvCxnSpPr/>
            <p:nvPr/>
          </p:nvCxnSpPr>
          <p:spPr>
            <a:xfrm flipV="1">
              <a:off x="5370991" y="1890943"/>
              <a:ext cx="0" cy="2281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AA87736-7A5E-950F-81B7-D551F58F2873}"/>
                    </a:ext>
                  </a:extLst>
                </p:cNvPr>
                <p:cNvSpPr txBox="1"/>
                <p:nvPr/>
              </p:nvSpPr>
              <p:spPr>
                <a:xfrm>
                  <a:off x="7032124" y="356259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AA87736-7A5E-950F-81B7-D551F58F2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124" y="3562593"/>
                  <a:ext cx="1499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00F2ADE-30EA-AF3E-A78A-624E8AEBA389}"/>
                    </a:ext>
                  </a:extLst>
                </p:cNvPr>
                <p:cNvSpPr txBox="1"/>
                <p:nvPr/>
              </p:nvSpPr>
              <p:spPr>
                <a:xfrm>
                  <a:off x="5402515" y="2243135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s-MX" sz="1600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00F2ADE-30EA-AF3E-A78A-624E8AEBA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515" y="2243135"/>
                  <a:ext cx="1603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30769" r="-26923" b="-500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722ECD6-C8E3-823F-265C-49F43EA0E33B}"/>
                    </a:ext>
                  </a:extLst>
                </p:cNvPr>
                <p:cNvSpPr txBox="1"/>
                <p:nvPr/>
              </p:nvSpPr>
              <p:spPr>
                <a:xfrm>
                  <a:off x="5165078" y="1534047"/>
                  <a:ext cx="474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722ECD6-C8E3-823F-265C-49F43EA0E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078" y="1534047"/>
                  <a:ext cx="47487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4444" b="-3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519A37-8B56-F643-7CC1-0E082165F3C0}"/>
              </a:ext>
            </a:extLst>
          </p:cNvPr>
          <p:cNvSpPr txBox="1"/>
          <p:nvPr/>
        </p:nvSpPr>
        <p:spPr>
          <a:xfrm>
            <a:off x="11301274" y="6019061"/>
            <a:ext cx="3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masis MT Pro Light" panose="02040304050005020304" pitchFamily="18" charset="0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378D75A-B355-8BDD-67C9-AA576994A3D9}"/>
                  </a:ext>
                </a:extLst>
              </p:cNvPr>
              <p:cNvSpPr txBox="1"/>
              <p:nvPr/>
            </p:nvSpPr>
            <p:spPr>
              <a:xfrm>
                <a:off x="2875347" y="5268895"/>
                <a:ext cx="19582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378D75A-B355-8BDD-67C9-AA576994A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47" y="5268895"/>
                <a:ext cx="195823" cy="5167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D9B97C9-84CB-AC8E-D2FD-3E7943A57190}"/>
                  </a:ext>
                </a:extLst>
              </p:cNvPr>
              <p:cNvSpPr txBox="1"/>
              <p:nvPr/>
            </p:nvSpPr>
            <p:spPr>
              <a:xfrm>
                <a:off x="1584858" y="5271495"/>
                <a:ext cx="40741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D9B97C9-84CB-AC8E-D2FD-3E7943A57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58" y="5271495"/>
                <a:ext cx="407419" cy="5167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609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1216241" y="1633491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C501CB9-AE37-AC58-8F05-CC47F8B8834D}"/>
                  </a:ext>
                </a:extLst>
              </p:cNvPr>
              <p:cNvSpPr txBox="1"/>
              <p:nvPr/>
            </p:nvSpPr>
            <p:spPr>
              <a:xfrm>
                <a:off x="736846" y="3916945"/>
                <a:ext cx="110704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5.-  Las muestras  de 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  son ordenadas desde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 1,  2,  ⋯, </m:t>
                    </m:r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C501CB9-AE37-AC58-8F05-CC47F8B88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6" y="3916945"/>
                <a:ext cx="11070455" cy="523220"/>
              </a:xfrm>
              <a:prstGeom prst="rect">
                <a:avLst/>
              </a:prstGeom>
              <a:blipFill>
                <a:blip r:embed="rId2"/>
                <a:stretch>
                  <a:fillRect l="-1156" t="-12941" b="-329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048732A-4477-64D2-FFFF-90DA46E9C67B}"/>
                  </a:ext>
                </a:extLst>
              </p:cNvPr>
              <p:cNvSpPr txBox="1"/>
              <p:nvPr/>
            </p:nvSpPr>
            <p:spPr>
              <a:xfrm>
                <a:off x="2974498" y="2365380"/>
                <a:ext cx="3940373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048732A-4477-64D2-FFFF-90DA46E9C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98" y="2365380"/>
                <a:ext cx="3940373" cy="1174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9C85574-72B3-5F3A-2A81-B511FD16B59D}"/>
                  </a:ext>
                </a:extLst>
              </p:cNvPr>
              <p:cNvSpPr txBox="1"/>
              <p:nvPr/>
            </p:nvSpPr>
            <p:spPr>
              <a:xfrm>
                <a:off x="736846" y="5116910"/>
                <a:ext cx="111503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solidFill>
                      <a:srgbClr val="002060"/>
                    </a:solidFill>
                    <a:latin typeface="Amasis MT Pro Light" panose="02040304050005020304" pitchFamily="18" charset="0"/>
                  </a:rPr>
                  <a:t>6.-  Los impulsos son ordenados inicialmente de la misma forma que  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MX" sz="2800" dirty="0">
                  <a:solidFill>
                    <a:srgbClr val="002060"/>
                  </a:solidFill>
                  <a:latin typeface="Amasis MT Pro Light" panose="020403040500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9C85574-72B3-5F3A-2A81-B511FD16B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6" y="5116910"/>
                <a:ext cx="11150354" cy="523220"/>
              </a:xfrm>
              <a:prstGeom prst="rect">
                <a:avLst/>
              </a:prstGeom>
              <a:blipFill>
                <a:blip r:embed="rId4"/>
                <a:stretch>
                  <a:fillRect l="-1148" t="-11628" b="-313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552CD904-8E68-AB86-F0E1-B7E956CF2D9E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</p:spTree>
    <p:extLst>
      <p:ext uri="{BB962C8B-B14F-4D97-AF65-F5344CB8AC3E}">
        <p14:creationId xmlns:p14="http://schemas.microsoft.com/office/powerpoint/2010/main" val="2170801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914400" y="1624614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0DF13A-4B84-0971-503D-8642C718E7B9}"/>
              </a:ext>
            </a:extLst>
          </p:cNvPr>
          <p:cNvCxnSpPr>
            <a:cxnSpLocks/>
          </p:cNvCxnSpPr>
          <p:nvPr/>
        </p:nvCxnSpPr>
        <p:spPr>
          <a:xfrm>
            <a:off x="4802935" y="2987577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8EDADB-C33F-975D-636E-586E22B64149}"/>
              </a:ext>
            </a:extLst>
          </p:cNvPr>
          <p:cNvCxnSpPr/>
          <p:nvPr/>
        </p:nvCxnSpPr>
        <p:spPr>
          <a:xfrm flipV="1">
            <a:off x="6230518" y="1426172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19E52A-3F24-5DE0-3C5D-A45D709DEED0}"/>
              </a:ext>
            </a:extLst>
          </p:cNvPr>
          <p:cNvCxnSpPr/>
          <p:nvPr/>
        </p:nvCxnSpPr>
        <p:spPr>
          <a:xfrm>
            <a:off x="8041377" y="2689020"/>
            <a:ext cx="0" cy="308499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166EAA-412D-2663-2E9A-91E0915640E6}"/>
              </a:ext>
            </a:extLst>
          </p:cNvPr>
          <p:cNvCxnSpPr>
            <a:cxnSpLocks/>
          </p:cNvCxnSpPr>
          <p:nvPr/>
        </p:nvCxnSpPr>
        <p:spPr>
          <a:xfrm>
            <a:off x="8512392" y="2863105"/>
            <a:ext cx="0" cy="13335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038939B-40C6-A1B4-124F-D6215FCDEE89}"/>
              </a:ext>
            </a:extLst>
          </p:cNvPr>
          <p:cNvCxnSpPr>
            <a:cxnSpLocks/>
          </p:cNvCxnSpPr>
          <p:nvPr/>
        </p:nvCxnSpPr>
        <p:spPr>
          <a:xfrm>
            <a:off x="6660252" y="2378394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0EAA7F-F49A-2B30-4A48-A0F4184B2405}"/>
              </a:ext>
            </a:extLst>
          </p:cNvPr>
          <p:cNvCxnSpPr>
            <a:cxnSpLocks/>
          </p:cNvCxnSpPr>
          <p:nvPr/>
        </p:nvCxnSpPr>
        <p:spPr>
          <a:xfrm>
            <a:off x="7136502" y="1902144"/>
            <a:ext cx="0" cy="109537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3711661-9FDC-232A-4E72-44B91F07F155}"/>
              </a:ext>
            </a:extLst>
          </p:cNvPr>
          <p:cNvCxnSpPr>
            <a:cxnSpLocks/>
          </p:cNvCxnSpPr>
          <p:nvPr/>
        </p:nvCxnSpPr>
        <p:spPr>
          <a:xfrm>
            <a:off x="7584177" y="1664019"/>
            <a:ext cx="0" cy="133350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8DA3A-95F9-4606-9570-FDE7D2004401}"/>
              </a:ext>
            </a:extLst>
          </p:cNvPr>
          <p:cNvCxnSpPr>
            <a:cxnSpLocks/>
          </p:cNvCxnSpPr>
          <p:nvPr/>
        </p:nvCxnSpPr>
        <p:spPr>
          <a:xfrm>
            <a:off x="6231628" y="2586284"/>
            <a:ext cx="0" cy="410171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/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/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/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/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/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/>
              <p:nvPr/>
            </p:nvSpPr>
            <p:spPr>
              <a:xfrm>
                <a:off x="5700218" y="2048799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18" y="2048799"/>
                <a:ext cx="481927" cy="276999"/>
              </a:xfrm>
              <a:prstGeom prst="rect">
                <a:avLst/>
              </a:prstGeom>
              <a:blipFill>
                <a:blip r:embed="rId7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C10BF5-D68F-E31F-765F-68E03C94DC7D}"/>
              </a:ext>
            </a:extLst>
          </p:cNvPr>
          <p:cNvCxnSpPr>
            <a:cxnSpLocks/>
          </p:cNvCxnSpPr>
          <p:nvPr/>
        </p:nvCxnSpPr>
        <p:spPr>
          <a:xfrm>
            <a:off x="8943292" y="2368452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/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/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ECD6F51-6797-FDB4-3FEB-96F519D0DD1E}"/>
              </a:ext>
            </a:extLst>
          </p:cNvPr>
          <p:cNvCxnSpPr>
            <a:cxnSpLocks/>
          </p:cNvCxnSpPr>
          <p:nvPr/>
        </p:nvCxnSpPr>
        <p:spPr>
          <a:xfrm>
            <a:off x="4802935" y="5870289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D2BDE-0946-C078-9FFD-7A642842D092}"/>
              </a:ext>
            </a:extLst>
          </p:cNvPr>
          <p:cNvCxnSpPr/>
          <p:nvPr/>
        </p:nvCxnSpPr>
        <p:spPr>
          <a:xfrm flipV="1">
            <a:off x="6230518" y="4308884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DB929C5-CCF6-6571-7492-C17F81FF829C}"/>
              </a:ext>
            </a:extLst>
          </p:cNvPr>
          <p:cNvCxnSpPr>
            <a:cxnSpLocks/>
          </p:cNvCxnSpPr>
          <p:nvPr/>
        </p:nvCxnSpPr>
        <p:spPr>
          <a:xfrm>
            <a:off x="8041377" y="5370990"/>
            <a:ext cx="0" cy="509241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22A0783-8D78-6D54-FC23-3F3303797E2F}"/>
              </a:ext>
            </a:extLst>
          </p:cNvPr>
          <p:cNvCxnSpPr>
            <a:cxnSpLocks/>
          </p:cNvCxnSpPr>
          <p:nvPr/>
        </p:nvCxnSpPr>
        <p:spPr>
          <a:xfrm>
            <a:off x="8512392" y="4944862"/>
            <a:ext cx="0" cy="93430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E6808EC-1FB9-F695-0DF7-BA2A8D49F880}"/>
              </a:ext>
            </a:extLst>
          </p:cNvPr>
          <p:cNvCxnSpPr>
            <a:cxnSpLocks/>
          </p:cNvCxnSpPr>
          <p:nvPr/>
        </p:nvCxnSpPr>
        <p:spPr>
          <a:xfrm>
            <a:off x="6660252" y="5548544"/>
            <a:ext cx="0" cy="331687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A2AE398-4582-B6CE-A8B5-4CA98BCF77FA}"/>
              </a:ext>
            </a:extLst>
          </p:cNvPr>
          <p:cNvCxnSpPr>
            <a:cxnSpLocks/>
          </p:cNvCxnSpPr>
          <p:nvPr/>
        </p:nvCxnSpPr>
        <p:spPr>
          <a:xfrm>
            <a:off x="7136502" y="4856085"/>
            <a:ext cx="0" cy="1024146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914A8F5-C640-F829-DB5F-E7FBF22317DE}"/>
              </a:ext>
            </a:extLst>
          </p:cNvPr>
          <p:cNvCxnSpPr>
            <a:cxnSpLocks/>
          </p:cNvCxnSpPr>
          <p:nvPr/>
        </p:nvCxnSpPr>
        <p:spPr>
          <a:xfrm>
            <a:off x="6231628" y="5181164"/>
            <a:ext cx="0" cy="698003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/>
              <p:nvPr/>
            </p:nvSpPr>
            <p:spPr>
              <a:xfrm>
                <a:off x="6133773" y="592703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5927031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D9BAAB85-B760-46BE-86D5-AC8504012A51}"/>
                  </a:ext>
                </a:extLst>
              </p:cNvPr>
              <p:cNvSpPr txBox="1"/>
              <p:nvPr/>
            </p:nvSpPr>
            <p:spPr>
              <a:xfrm>
                <a:off x="6549138" y="594608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D9BAAB85-B760-46BE-86D5-AC8504012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5946081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F15A6AE-19E2-5C50-F60D-516419579D89}"/>
                  </a:ext>
                </a:extLst>
              </p:cNvPr>
              <p:cNvSpPr txBox="1"/>
              <p:nvPr/>
            </p:nvSpPr>
            <p:spPr>
              <a:xfrm>
                <a:off x="7034189" y="594608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F15A6AE-19E2-5C50-F60D-516419579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594608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84D50D96-7F5B-1358-C7AB-E5CC293C7BC9}"/>
                  </a:ext>
                </a:extLst>
              </p:cNvPr>
              <p:cNvSpPr txBox="1"/>
              <p:nvPr/>
            </p:nvSpPr>
            <p:spPr>
              <a:xfrm>
                <a:off x="7493607" y="594608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84D50D96-7F5B-1358-C7AB-E5CC293C7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5946081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6BCDD9CF-BD48-5224-671C-738A1B26CADA}"/>
                  </a:ext>
                </a:extLst>
              </p:cNvPr>
              <p:cNvSpPr txBox="1"/>
              <p:nvPr/>
            </p:nvSpPr>
            <p:spPr>
              <a:xfrm>
                <a:off x="7950807" y="5946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6BCDD9CF-BD48-5224-671C-738A1B26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5946080"/>
                <a:ext cx="181139" cy="276999"/>
              </a:xfrm>
              <a:prstGeom prst="rect">
                <a:avLst/>
              </a:prstGeom>
              <a:blipFill>
                <a:blip r:embed="rId1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/>
              <p:nvPr/>
            </p:nvSpPr>
            <p:spPr>
              <a:xfrm>
                <a:off x="5508414" y="4548983"/>
                <a:ext cx="48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414" y="4548983"/>
                <a:ext cx="483979" cy="276999"/>
              </a:xfrm>
              <a:prstGeom prst="rect">
                <a:avLst/>
              </a:prstGeom>
              <a:blipFill>
                <a:blip r:embed="rId15"/>
                <a:stretch>
                  <a:fillRect l="-11392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F6B7B901-B4F3-F45D-7381-FEADC84C9110}"/>
              </a:ext>
            </a:extLst>
          </p:cNvPr>
          <p:cNvCxnSpPr>
            <a:cxnSpLocks/>
          </p:cNvCxnSpPr>
          <p:nvPr/>
        </p:nvCxnSpPr>
        <p:spPr>
          <a:xfrm>
            <a:off x="8943292" y="5548544"/>
            <a:ext cx="0" cy="32174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1A0BC42C-6536-9A6E-ACF8-BA8959B031DE}"/>
                  </a:ext>
                </a:extLst>
              </p:cNvPr>
              <p:cNvSpPr txBox="1"/>
              <p:nvPr/>
            </p:nvSpPr>
            <p:spPr>
              <a:xfrm>
                <a:off x="8408007" y="59365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1A0BC42C-6536-9A6E-ACF8-BA8959B03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5936556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428A14EC-9139-CFB0-CD27-F8D2CA0D617A}"/>
                  </a:ext>
                </a:extLst>
              </p:cNvPr>
              <p:cNvSpPr txBox="1"/>
              <p:nvPr/>
            </p:nvSpPr>
            <p:spPr>
              <a:xfrm>
                <a:off x="8865207" y="5946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428A14EC-9139-CFB0-CD27-F8D2CA0D6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5946080"/>
                <a:ext cx="181139" cy="276999"/>
              </a:xfrm>
              <a:prstGeom prst="rect">
                <a:avLst/>
              </a:prstGeom>
              <a:blipFill>
                <a:blip r:embed="rId1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0794005-F8BA-56B9-BDCE-8DCD1B2E8E7C}"/>
              </a:ext>
            </a:extLst>
          </p:cNvPr>
          <p:cNvCxnSpPr>
            <a:cxnSpLocks/>
          </p:cNvCxnSpPr>
          <p:nvPr/>
        </p:nvCxnSpPr>
        <p:spPr>
          <a:xfrm>
            <a:off x="7584177" y="5734975"/>
            <a:ext cx="0" cy="135314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46156D1-7C60-6EB5-1C11-FD05BB88D11F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</p:spTree>
    <p:extLst>
      <p:ext uri="{BB962C8B-B14F-4D97-AF65-F5344CB8AC3E}">
        <p14:creationId xmlns:p14="http://schemas.microsoft.com/office/powerpoint/2010/main" val="3608617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914400" y="1624614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0DF13A-4B84-0971-503D-8642C718E7B9}"/>
              </a:ext>
            </a:extLst>
          </p:cNvPr>
          <p:cNvCxnSpPr>
            <a:cxnSpLocks/>
          </p:cNvCxnSpPr>
          <p:nvPr/>
        </p:nvCxnSpPr>
        <p:spPr>
          <a:xfrm>
            <a:off x="4802935" y="2987577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8EDADB-C33F-975D-636E-586E22B64149}"/>
              </a:ext>
            </a:extLst>
          </p:cNvPr>
          <p:cNvCxnSpPr/>
          <p:nvPr/>
        </p:nvCxnSpPr>
        <p:spPr>
          <a:xfrm flipV="1">
            <a:off x="6230518" y="1426172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19E52A-3F24-5DE0-3C5D-A45D709DEED0}"/>
              </a:ext>
            </a:extLst>
          </p:cNvPr>
          <p:cNvCxnSpPr/>
          <p:nvPr/>
        </p:nvCxnSpPr>
        <p:spPr>
          <a:xfrm>
            <a:off x="8041377" y="2689020"/>
            <a:ext cx="0" cy="308499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166EAA-412D-2663-2E9A-91E0915640E6}"/>
              </a:ext>
            </a:extLst>
          </p:cNvPr>
          <p:cNvCxnSpPr>
            <a:cxnSpLocks/>
          </p:cNvCxnSpPr>
          <p:nvPr/>
        </p:nvCxnSpPr>
        <p:spPr>
          <a:xfrm>
            <a:off x="8512392" y="2863105"/>
            <a:ext cx="0" cy="13335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038939B-40C6-A1B4-124F-D6215FCDEE89}"/>
              </a:ext>
            </a:extLst>
          </p:cNvPr>
          <p:cNvCxnSpPr>
            <a:cxnSpLocks/>
          </p:cNvCxnSpPr>
          <p:nvPr/>
        </p:nvCxnSpPr>
        <p:spPr>
          <a:xfrm>
            <a:off x="6660252" y="2378394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0EAA7F-F49A-2B30-4A48-A0F4184B2405}"/>
              </a:ext>
            </a:extLst>
          </p:cNvPr>
          <p:cNvCxnSpPr>
            <a:cxnSpLocks/>
          </p:cNvCxnSpPr>
          <p:nvPr/>
        </p:nvCxnSpPr>
        <p:spPr>
          <a:xfrm>
            <a:off x="7136502" y="1902144"/>
            <a:ext cx="0" cy="109537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3711661-9FDC-232A-4E72-44B91F07F155}"/>
              </a:ext>
            </a:extLst>
          </p:cNvPr>
          <p:cNvCxnSpPr>
            <a:cxnSpLocks/>
          </p:cNvCxnSpPr>
          <p:nvPr/>
        </p:nvCxnSpPr>
        <p:spPr>
          <a:xfrm>
            <a:off x="7584177" y="1664019"/>
            <a:ext cx="0" cy="133350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8DA3A-95F9-4606-9570-FDE7D2004401}"/>
              </a:ext>
            </a:extLst>
          </p:cNvPr>
          <p:cNvCxnSpPr>
            <a:cxnSpLocks/>
          </p:cNvCxnSpPr>
          <p:nvPr/>
        </p:nvCxnSpPr>
        <p:spPr>
          <a:xfrm>
            <a:off x="6231628" y="2586284"/>
            <a:ext cx="0" cy="410171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/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/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/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/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/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/>
              <p:nvPr/>
            </p:nvSpPr>
            <p:spPr>
              <a:xfrm>
                <a:off x="5700218" y="2048799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18" y="2048799"/>
                <a:ext cx="481927" cy="276999"/>
              </a:xfrm>
              <a:prstGeom prst="rect">
                <a:avLst/>
              </a:prstGeom>
              <a:blipFill>
                <a:blip r:embed="rId7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C10BF5-D68F-E31F-765F-68E03C94DC7D}"/>
              </a:ext>
            </a:extLst>
          </p:cNvPr>
          <p:cNvCxnSpPr>
            <a:cxnSpLocks/>
          </p:cNvCxnSpPr>
          <p:nvPr/>
        </p:nvCxnSpPr>
        <p:spPr>
          <a:xfrm>
            <a:off x="8943292" y="2368452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/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/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ECD6F51-6797-FDB4-3FEB-96F519D0DD1E}"/>
              </a:ext>
            </a:extLst>
          </p:cNvPr>
          <p:cNvCxnSpPr>
            <a:cxnSpLocks/>
          </p:cNvCxnSpPr>
          <p:nvPr/>
        </p:nvCxnSpPr>
        <p:spPr>
          <a:xfrm>
            <a:off x="1420427" y="5870289"/>
            <a:ext cx="78450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D2BDE-0946-C078-9FFD-7A642842D092}"/>
              </a:ext>
            </a:extLst>
          </p:cNvPr>
          <p:cNvCxnSpPr/>
          <p:nvPr/>
        </p:nvCxnSpPr>
        <p:spPr>
          <a:xfrm flipV="1">
            <a:off x="6230518" y="4308884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914A8F5-C640-F829-DB5F-E7FBF22317DE}"/>
              </a:ext>
            </a:extLst>
          </p:cNvPr>
          <p:cNvCxnSpPr>
            <a:cxnSpLocks/>
          </p:cNvCxnSpPr>
          <p:nvPr/>
        </p:nvCxnSpPr>
        <p:spPr>
          <a:xfrm>
            <a:off x="6231628" y="5181164"/>
            <a:ext cx="0" cy="698003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/>
              <p:nvPr/>
            </p:nvSpPr>
            <p:spPr>
              <a:xfrm>
                <a:off x="5063958" y="5946081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58" y="5946081"/>
                <a:ext cx="354264" cy="276999"/>
              </a:xfrm>
              <a:prstGeom prst="rect">
                <a:avLst/>
              </a:prstGeom>
              <a:blipFill>
                <a:blip r:embed="rId10"/>
                <a:stretch>
                  <a:fillRect l="-3448" r="-1551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/>
              <p:nvPr/>
            </p:nvSpPr>
            <p:spPr>
              <a:xfrm>
                <a:off x="5563655" y="59365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655" y="5936556"/>
                <a:ext cx="354264" cy="276999"/>
              </a:xfrm>
              <a:prstGeom prst="rect">
                <a:avLst/>
              </a:prstGeom>
              <a:blipFill>
                <a:blip r:embed="rId11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/>
              <p:nvPr/>
            </p:nvSpPr>
            <p:spPr>
              <a:xfrm>
                <a:off x="6133773" y="592703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592703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/>
              <p:nvPr/>
            </p:nvSpPr>
            <p:spPr>
              <a:xfrm>
                <a:off x="5640589" y="4271984"/>
                <a:ext cx="48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89" y="4271984"/>
                <a:ext cx="483979" cy="276999"/>
              </a:xfrm>
              <a:prstGeom prst="rect">
                <a:avLst/>
              </a:prstGeom>
              <a:blipFill>
                <a:blip r:embed="rId13"/>
                <a:stretch>
                  <a:fillRect l="-1125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/>
              <p:nvPr/>
            </p:nvSpPr>
            <p:spPr>
              <a:xfrm>
                <a:off x="4594713" y="5946079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13" y="5946079"/>
                <a:ext cx="354263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/>
              <p:nvPr/>
            </p:nvSpPr>
            <p:spPr>
              <a:xfrm>
                <a:off x="4117159" y="5946079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59" y="5946079"/>
                <a:ext cx="354263" cy="276999"/>
              </a:xfrm>
              <a:prstGeom prst="rect">
                <a:avLst/>
              </a:prstGeom>
              <a:blipFill>
                <a:blip r:embed="rId15"/>
                <a:stretch>
                  <a:fillRect l="-1695" r="-15254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/>
              <p:nvPr/>
            </p:nvSpPr>
            <p:spPr>
              <a:xfrm>
                <a:off x="3670057" y="5946080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057" y="5946080"/>
                <a:ext cx="354263" cy="276999"/>
              </a:xfrm>
              <a:prstGeom prst="rect">
                <a:avLst/>
              </a:prstGeom>
              <a:blipFill>
                <a:blip r:embed="rId16"/>
                <a:stretch>
                  <a:fillRect l="-1724" r="-17241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A2B2F31-6A38-3072-695F-464D3F038835}"/>
                  </a:ext>
                </a:extLst>
              </p:cNvPr>
              <p:cNvSpPr txBox="1"/>
              <p:nvPr/>
            </p:nvSpPr>
            <p:spPr>
              <a:xfrm>
                <a:off x="3237651" y="5936556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A2B2F31-6A38-3072-695F-464D3F038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51" y="5936556"/>
                <a:ext cx="354263" cy="276999"/>
              </a:xfrm>
              <a:prstGeom prst="rect">
                <a:avLst/>
              </a:prstGeom>
              <a:blipFill>
                <a:blip r:embed="rId17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A6CA6FD7-09C2-0D7F-A43F-CF6BBDDE60C3}"/>
              </a:ext>
            </a:extLst>
          </p:cNvPr>
          <p:cNvCxnSpPr>
            <a:cxnSpLocks/>
          </p:cNvCxnSpPr>
          <p:nvPr/>
        </p:nvCxnSpPr>
        <p:spPr>
          <a:xfrm>
            <a:off x="4374900" y="5369926"/>
            <a:ext cx="0" cy="509241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43701606-195F-2EFD-2598-2CC7122BDD9E}"/>
              </a:ext>
            </a:extLst>
          </p:cNvPr>
          <p:cNvCxnSpPr>
            <a:cxnSpLocks/>
          </p:cNvCxnSpPr>
          <p:nvPr/>
        </p:nvCxnSpPr>
        <p:spPr>
          <a:xfrm>
            <a:off x="3922637" y="4935984"/>
            <a:ext cx="0" cy="93430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8FDA09F-2766-6624-2CFB-F8B2B7479112}"/>
              </a:ext>
            </a:extLst>
          </p:cNvPr>
          <p:cNvCxnSpPr>
            <a:cxnSpLocks/>
          </p:cNvCxnSpPr>
          <p:nvPr/>
        </p:nvCxnSpPr>
        <p:spPr>
          <a:xfrm>
            <a:off x="5807996" y="5538602"/>
            <a:ext cx="0" cy="331687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918B7564-A241-A1B2-FB81-AB289B2B0613}"/>
              </a:ext>
            </a:extLst>
          </p:cNvPr>
          <p:cNvCxnSpPr>
            <a:cxnSpLocks/>
          </p:cNvCxnSpPr>
          <p:nvPr/>
        </p:nvCxnSpPr>
        <p:spPr>
          <a:xfrm>
            <a:off x="5325457" y="4855021"/>
            <a:ext cx="0" cy="1024146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90C1D1C-80F2-1F7D-9A37-828E38D2180D}"/>
              </a:ext>
            </a:extLst>
          </p:cNvPr>
          <p:cNvCxnSpPr>
            <a:cxnSpLocks/>
          </p:cNvCxnSpPr>
          <p:nvPr/>
        </p:nvCxnSpPr>
        <p:spPr>
          <a:xfrm>
            <a:off x="4850166" y="5734975"/>
            <a:ext cx="0" cy="135314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1D8CA9A8-27AF-429E-26C6-8BBC7C7E06F2}"/>
              </a:ext>
            </a:extLst>
          </p:cNvPr>
          <p:cNvCxnSpPr>
            <a:cxnSpLocks/>
          </p:cNvCxnSpPr>
          <p:nvPr/>
        </p:nvCxnSpPr>
        <p:spPr>
          <a:xfrm>
            <a:off x="3510158" y="5538602"/>
            <a:ext cx="0" cy="32174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D786E0-ABDE-81DA-0D26-8F00E3B63160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</p:spTree>
    <p:extLst>
      <p:ext uri="{BB962C8B-B14F-4D97-AF65-F5344CB8AC3E}">
        <p14:creationId xmlns:p14="http://schemas.microsoft.com/office/powerpoint/2010/main" val="391515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914400" y="1624614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0DF13A-4B84-0971-503D-8642C718E7B9}"/>
              </a:ext>
            </a:extLst>
          </p:cNvPr>
          <p:cNvCxnSpPr>
            <a:cxnSpLocks/>
          </p:cNvCxnSpPr>
          <p:nvPr/>
        </p:nvCxnSpPr>
        <p:spPr>
          <a:xfrm>
            <a:off x="4802935" y="2987577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8EDADB-C33F-975D-636E-586E22B64149}"/>
              </a:ext>
            </a:extLst>
          </p:cNvPr>
          <p:cNvCxnSpPr/>
          <p:nvPr/>
        </p:nvCxnSpPr>
        <p:spPr>
          <a:xfrm flipV="1">
            <a:off x="6230518" y="1426172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19E52A-3F24-5DE0-3C5D-A45D709DEED0}"/>
              </a:ext>
            </a:extLst>
          </p:cNvPr>
          <p:cNvCxnSpPr/>
          <p:nvPr/>
        </p:nvCxnSpPr>
        <p:spPr>
          <a:xfrm>
            <a:off x="8041377" y="2689020"/>
            <a:ext cx="0" cy="308499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166EAA-412D-2663-2E9A-91E0915640E6}"/>
              </a:ext>
            </a:extLst>
          </p:cNvPr>
          <p:cNvCxnSpPr>
            <a:cxnSpLocks/>
          </p:cNvCxnSpPr>
          <p:nvPr/>
        </p:nvCxnSpPr>
        <p:spPr>
          <a:xfrm>
            <a:off x="8512392" y="2863105"/>
            <a:ext cx="0" cy="13335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038939B-40C6-A1B4-124F-D6215FCDEE89}"/>
              </a:ext>
            </a:extLst>
          </p:cNvPr>
          <p:cNvCxnSpPr>
            <a:cxnSpLocks/>
          </p:cNvCxnSpPr>
          <p:nvPr/>
        </p:nvCxnSpPr>
        <p:spPr>
          <a:xfrm>
            <a:off x="6660252" y="2378394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0EAA7F-F49A-2B30-4A48-A0F4184B2405}"/>
              </a:ext>
            </a:extLst>
          </p:cNvPr>
          <p:cNvCxnSpPr>
            <a:cxnSpLocks/>
          </p:cNvCxnSpPr>
          <p:nvPr/>
        </p:nvCxnSpPr>
        <p:spPr>
          <a:xfrm>
            <a:off x="7136502" y="1902144"/>
            <a:ext cx="0" cy="109537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3711661-9FDC-232A-4E72-44B91F07F155}"/>
              </a:ext>
            </a:extLst>
          </p:cNvPr>
          <p:cNvCxnSpPr>
            <a:cxnSpLocks/>
          </p:cNvCxnSpPr>
          <p:nvPr/>
        </p:nvCxnSpPr>
        <p:spPr>
          <a:xfrm>
            <a:off x="7584177" y="1664019"/>
            <a:ext cx="0" cy="133350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8DA3A-95F9-4606-9570-FDE7D2004401}"/>
              </a:ext>
            </a:extLst>
          </p:cNvPr>
          <p:cNvCxnSpPr>
            <a:cxnSpLocks/>
          </p:cNvCxnSpPr>
          <p:nvPr/>
        </p:nvCxnSpPr>
        <p:spPr>
          <a:xfrm>
            <a:off x="6231628" y="2586284"/>
            <a:ext cx="0" cy="410171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/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/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/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/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/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/>
              <p:nvPr/>
            </p:nvSpPr>
            <p:spPr>
              <a:xfrm>
                <a:off x="5700218" y="2048799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18" y="2048799"/>
                <a:ext cx="481927" cy="276999"/>
              </a:xfrm>
              <a:prstGeom prst="rect">
                <a:avLst/>
              </a:prstGeom>
              <a:blipFill>
                <a:blip r:embed="rId7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C10BF5-D68F-E31F-765F-68E03C94DC7D}"/>
              </a:ext>
            </a:extLst>
          </p:cNvPr>
          <p:cNvCxnSpPr>
            <a:cxnSpLocks/>
          </p:cNvCxnSpPr>
          <p:nvPr/>
        </p:nvCxnSpPr>
        <p:spPr>
          <a:xfrm>
            <a:off x="8943292" y="2368452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/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/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ECD6F51-6797-FDB4-3FEB-96F519D0DD1E}"/>
              </a:ext>
            </a:extLst>
          </p:cNvPr>
          <p:cNvCxnSpPr>
            <a:cxnSpLocks/>
          </p:cNvCxnSpPr>
          <p:nvPr/>
        </p:nvCxnSpPr>
        <p:spPr>
          <a:xfrm>
            <a:off x="1420427" y="5870289"/>
            <a:ext cx="78450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D2BDE-0946-C078-9FFD-7A642842D092}"/>
              </a:ext>
            </a:extLst>
          </p:cNvPr>
          <p:cNvCxnSpPr/>
          <p:nvPr/>
        </p:nvCxnSpPr>
        <p:spPr>
          <a:xfrm flipV="1">
            <a:off x="6230518" y="4308884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/>
              <p:nvPr/>
            </p:nvSpPr>
            <p:spPr>
              <a:xfrm>
                <a:off x="5063958" y="5946081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58" y="5946081"/>
                <a:ext cx="354264" cy="276999"/>
              </a:xfrm>
              <a:prstGeom prst="rect">
                <a:avLst/>
              </a:prstGeom>
              <a:blipFill>
                <a:blip r:embed="rId10"/>
                <a:stretch>
                  <a:fillRect l="-3448" r="-1551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/>
              <p:nvPr/>
            </p:nvSpPr>
            <p:spPr>
              <a:xfrm>
                <a:off x="5563655" y="59365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655" y="5936556"/>
                <a:ext cx="354264" cy="276999"/>
              </a:xfrm>
              <a:prstGeom prst="rect">
                <a:avLst/>
              </a:prstGeom>
              <a:blipFill>
                <a:blip r:embed="rId11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/>
              <p:nvPr/>
            </p:nvSpPr>
            <p:spPr>
              <a:xfrm>
                <a:off x="6133773" y="592703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592703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/>
              <p:nvPr/>
            </p:nvSpPr>
            <p:spPr>
              <a:xfrm>
                <a:off x="5656409" y="4452541"/>
                <a:ext cx="48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09" y="4452541"/>
                <a:ext cx="483979" cy="276999"/>
              </a:xfrm>
              <a:prstGeom prst="rect">
                <a:avLst/>
              </a:prstGeom>
              <a:blipFill>
                <a:blip r:embed="rId13"/>
                <a:stretch>
                  <a:fillRect l="-11392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/>
              <p:nvPr/>
            </p:nvSpPr>
            <p:spPr>
              <a:xfrm>
                <a:off x="4594713" y="5946079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13" y="5946079"/>
                <a:ext cx="354263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/>
              <p:nvPr/>
            </p:nvSpPr>
            <p:spPr>
              <a:xfrm>
                <a:off x="4117159" y="5946079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59" y="5946079"/>
                <a:ext cx="354263" cy="276999"/>
              </a:xfrm>
              <a:prstGeom prst="rect">
                <a:avLst/>
              </a:prstGeom>
              <a:blipFill>
                <a:blip r:embed="rId15"/>
                <a:stretch>
                  <a:fillRect l="-1695" r="-15254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/>
              <p:nvPr/>
            </p:nvSpPr>
            <p:spPr>
              <a:xfrm>
                <a:off x="3670057" y="5946080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057" y="5946080"/>
                <a:ext cx="354263" cy="276999"/>
              </a:xfrm>
              <a:prstGeom prst="rect">
                <a:avLst/>
              </a:prstGeom>
              <a:blipFill>
                <a:blip r:embed="rId16"/>
                <a:stretch>
                  <a:fillRect l="-1724" r="-17241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A2B2F31-6A38-3072-695F-464D3F038835}"/>
                  </a:ext>
                </a:extLst>
              </p:cNvPr>
              <p:cNvSpPr txBox="1"/>
              <p:nvPr/>
            </p:nvSpPr>
            <p:spPr>
              <a:xfrm>
                <a:off x="3237651" y="5936556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A2B2F31-6A38-3072-695F-464D3F038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51" y="5936556"/>
                <a:ext cx="354263" cy="276999"/>
              </a:xfrm>
              <a:prstGeom prst="rect">
                <a:avLst/>
              </a:prstGeom>
              <a:blipFill>
                <a:blip r:embed="rId17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A7BC72A-25ED-B67E-73BD-B1F1ACA03324}"/>
                  </a:ext>
                </a:extLst>
              </p:cNvPr>
              <p:cNvSpPr txBox="1"/>
              <p:nvPr/>
            </p:nvSpPr>
            <p:spPr>
              <a:xfrm>
                <a:off x="348779" y="2803474"/>
                <a:ext cx="3850606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A7BC72A-25ED-B67E-73BD-B1F1ACA0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79" y="2803474"/>
                <a:ext cx="3850606" cy="11766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084FB5D-317A-A803-E367-C00C85DA65A3}"/>
              </a:ext>
            </a:extLst>
          </p:cNvPr>
          <p:cNvCxnSpPr>
            <a:cxnSpLocks/>
          </p:cNvCxnSpPr>
          <p:nvPr/>
        </p:nvCxnSpPr>
        <p:spPr>
          <a:xfrm>
            <a:off x="6231628" y="5181164"/>
            <a:ext cx="0" cy="698003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192A4E1-209E-F631-B00E-D44F63B35134}"/>
              </a:ext>
            </a:extLst>
          </p:cNvPr>
          <p:cNvCxnSpPr>
            <a:cxnSpLocks/>
          </p:cNvCxnSpPr>
          <p:nvPr/>
        </p:nvCxnSpPr>
        <p:spPr>
          <a:xfrm>
            <a:off x="4374900" y="5369926"/>
            <a:ext cx="0" cy="509241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BD9A4908-5D53-A29C-7A6C-DCAC13CAA8F4}"/>
              </a:ext>
            </a:extLst>
          </p:cNvPr>
          <p:cNvCxnSpPr>
            <a:cxnSpLocks/>
          </p:cNvCxnSpPr>
          <p:nvPr/>
        </p:nvCxnSpPr>
        <p:spPr>
          <a:xfrm>
            <a:off x="3922637" y="4935984"/>
            <a:ext cx="0" cy="93430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93EE988-B49E-5FF1-0B1A-F5426278E581}"/>
              </a:ext>
            </a:extLst>
          </p:cNvPr>
          <p:cNvCxnSpPr>
            <a:cxnSpLocks/>
          </p:cNvCxnSpPr>
          <p:nvPr/>
        </p:nvCxnSpPr>
        <p:spPr>
          <a:xfrm>
            <a:off x="5807996" y="5538602"/>
            <a:ext cx="0" cy="331687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A12CF568-0DA1-BF0C-A968-7484BBD62753}"/>
              </a:ext>
            </a:extLst>
          </p:cNvPr>
          <p:cNvCxnSpPr>
            <a:cxnSpLocks/>
          </p:cNvCxnSpPr>
          <p:nvPr/>
        </p:nvCxnSpPr>
        <p:spPr>
          <a:xfrm>
            <a:off x="5325457" y="4855021"/>
            <a:ext cx="0" cy="1024146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64D7A22-A1F9-DCAF-4B2E-374FF8D3764D}"/>
              </a:ext>
            </a:extLst>
          </p:cNvPr>
          <p:cNvCxnSpPr>
            <a:cxnSpLocks/>
          </p:cNvCxnSpPr>
          <p:nvPr/>
        </p:nvCxnSpPr>
        <p:spPr>
          <a:xfrm>
            <a:off x="4850166" y="5734975"/>
            <a:ext cx="0" cy="135314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4A119530-A4B6-C0E7-BB7A-FE62876BA520}"/>
              </a:ext>
            </a:extLst>
          </p:cNvPr>
          <p:cNvCxnSpPr>
            <a:cxnSpLocks/>
          </p:cNvCxnSpPr>
          <p:nvPr/>
        </p:nvCxnSpPr>
        <p:spPr>
          <a:xfrm>
            <a:off x="3510158" y="5538602"/>
            <a:ext cx="0" cy="32174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1F7E9493-335C-F27B-7CEB-FCB1727F6A45}"/>
                  </a:ext>
                </a:extLst>
              </p:cNvPr>
              <p:cNvSpPr txBox="1"/>
              <p:nvPr/>
            </p:nvSpPr>
            <p:spPr>
              <a:xfrm>
                <a:off x="8183834" y="588565"/>
                <a:ext cx="3858620" cy="12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1F7E9493-335C-F27B-7CEB-FCB1727F6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834" y="588565"/>
                <a:ext cx="3858620" cy="121078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uadroTexto 46">
            <a:extLst>
              <a:ext uri="{FF2B5EF4-FFF2-40B4-BE49-F238E27FC236}">
                <a16:creationId xmlns:a16="http://schemas.microsoft.com/office/drawing/2014/main" id="{58FA2996-83C9-CE52-2BD1-98287A3F3ED4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</p:spTree>
    <p:extLst>
      <p:ext uri="{BB962C8B-B14F-4D97-AF65-F5344CB8AC3E}">
        <p14:creationId xmlns:p14="http://schemas.microsoft.com/office/powerpoint/2010/main" val="4171922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914400" y="1624614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0DF13A-4B84-0971-503D-8642C718E7B9}"/>
              </a:ext>
            </a:extLst>
          </p:cNvPr>
          <p:cNvCxnSpPr>
            <a:cxnSpLocks/>
          </p:cNvCxnSpPr>
          <p:nvPr/>
        </p:nvCxnSpPr>
        <p:spPr>
          <a:xfrm>
            <a:off x="4802935" y="2987577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8EDADB-C33F-975D-636E-586E22B64149}"/>
              </a:ext>
            </a:extLst>
          </p:cNvPr>
          <p:cNvCxnSpPr/>
          <p:nvPr/>
        </p:nvCxnSpPr>
        <p:spPr>
          <a:xfrm flipV="1">
            <a:off x="6230518" y="1426172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19E52A-3F24-5DE0-3C5D-A45D709DEED0}"/>
              </a:ext>
            </a:extLst>
          </p:cNvPr>
          <p:cNvCxnSpPr/>
          <p:nvPr/>
        </p:nvCxnSpPr>
        <p:spPr>
          <a:xfrm>
            <a:off x="8041377" y="2689020"/>
            <a:ext cx="0" cy="308499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166EAA-412D-2663-2E9A-91E0915640E6}"/>
              </a:ext>
            </a:extLst>
          </p:cNvPr>
          <p:cNvCxnSpPr>
            <a:cxnSpLocks/>
          </p:cNvCxnSpPr>
          <p:nvPr/>
        </p:nvCxnSpPr>
        <p:spPr>
          <a:xfrm>
            <a:off x="8512392" y="2863105"/>
            <a:ext cx="0" cy="13335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038939B-40C6-A1B4-124F-D6215FCDEE89}"/>
              </a:ext>
            </a:extLst>
          </p:cNvPr>
          <p:cNvCxnSpPr>
            <a:cxnSpLocks/>
          </p:cNvCxnSpPr>
          <p:nvPr/>
        </p:nvCxnSpPr>
        <p:spPr>
          <a:xfrm>
            <a:off x="6660252" y="2378394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0EAA7F-F49A-2B30-4A48-A0F4184B2405}"/>
              </a:ext>
            </a:extLst>
          </p:cNvPr>
          <p:cNvCxnSpPr>
            <a:cxnSpLocks/>
          </p:cNvCxnSpPr>
          <p:nvPr/>
        </p:nvCxnSpPr>
        <p:spPr>
          <a:xfrm>
            <a:off x="7136502" y="1902144"/>
            <a:ext cx="0" cy="109537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3711661-9FDC-232A-4E72-44B91F07F155}"/>
              </a:ext>
            </a:extLst>
          </p:cNvPr>
          <p:cNvCxnSpPr>
            <a:cxnSpLocks/>
          </p:cNvCxnSpPr>
          <p:nvPr/>
        </p:nvCxnSpPr>
        <p:spPr>
          <a:xfrm>
            <a:off x="7584177" y="1664019"/>
            <a:ext cx="0" cy="133350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8DA3A-95F9-4606-9570-FDE7D2004401}"/>
              </a:ext>
            </a:extLst>
          </p:cNvPr>
          <p:cNvCxnSpPr>
            <a:cxnSpLocks/>
          </p:cNvCxnSpPr>
          <p:nvPr/>
        </p:nvCxnSpPr>
        <p:spPr>
          <a:xfrm>
            <a:off x="6231628" y="2586284"/>
            <a:ext cx="0" cy="410171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/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/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/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/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/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/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blipFill>
                <a:blip r:embed="rId7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C10BF5-D68F-E31F-765F-68E03C94DC7D}"/>
              </a:ext>
            </a:extLst>
          </p:cNvPr>
          <p:cNvCxnSpPr>
            <a:cxnSpLocks/>
          </p:cNvCxnSpPr>
          <p:nvPr/>
        </p:nvCxnSpPr>
        <p:spPr>
          <a:xfrm>
            <a:off x="8943292" y="2368452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/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/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ECD6F51-6797-FDB4-3FEB-96F519D0DD1E}"/>
              </a:ext>
            </a:extLst>
          </p:cNvPr>
          <p:cNvCxnSpPr>
            <a:cxnSpLocks/>
          </p:cNvCxnSpPr>
          <p:nvPr/>
        </p:nvCxnSpPr>
        <p:spPr>
          <a:xfrm>
            <a:off x="1420427" y="5870289"/>
            <a:ext cx="78450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D2BDE-0946-C078-9FFD-7A642842D092}"/>
              </a:ext>
            </a:extLst>
          </p:cNvPr>
          <p:cNvCxnSpPr/>
          <p:nvPr/>
        </p:nvCxnSpPr>
        <p:spPr>
          <a:xfrm flipV="1">
            <a:off x="6230518" y="4308884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/>
              <p:nvPr/>
            </p:nvSpPr>
            <p:spPr>
              <a:xfrm>
                <a:off x="5063958" y="5946081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58" y="5946081"/>
                <a:ext cx="354264" cy="276999"/>
              </a:xfrm>
              <a:prstGeom prst="rect">
                <a:avLst/>
              </a:prstGeom>
              <a:blipFill>
                <a:blip r:embed="rId10"/>
                <a:stretch>
                  <a:fillRect l="-3448" r="-1551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/>
              <p:nvPr/>
            </p:nvSpPr>
            <p:spPr>
              <a:xfrm>
                <a:off x="5563655" y="59365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655" y="5936556"/>
                <a:ext cx="354264" cy="276999"/>
              </a:xfrm>
              <a:prstGeom prst="rect">
                <a:avLst/>
              </a:prstGeom>
              <a:blipFill>
                <a:blip r:embed="rId11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/>
              <p:nvPr/>
            </p:nvSpPr>
            <p:spPr>
              <a:xfrm>
                <a:off x="6133773" y="592703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592703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/>
              <p:nvPr/>
            </p:nvSpPr>
            <p:spPr>
              <a:xfrm>
                <a:off x="5675929" y="4268670"/>
                <a:ext cx="48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29" y="4268670"/>
                <a:ext cx="483979" cy="276999"/>
              </a:xfrm>
              <a:prstGeom prst="rect">
                <a:avLst/>
              </a:prstGeom>
              <a:blipFill>
                <a:blip r:embed="rId13"/>
                <a:stretch>
                  <a:fillRect l="-11392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/>
              <p:nvPr/>
            </p:nvSpPr>
            <p:spPr>
              <a:xfrm>
                <a:off x="4594713" y="5946079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13" y="5946079"/>
                <a:ext cx="354263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/>
              <p:nvPr/>
            </p:nvSpPr>
            <p:spPr>
              <a:xfrm>
                <a:off x="4117159" y="5946079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59" y="5946079"/>
                <a:ext cx="354263" cy="276999"/>
              </a:xfrm>
              <a:prstGeom prst="rect">
                <a:avLst/>
              </a:prstGeom>
              <a:blipFill>
                <a:blip r:embed="rId15"/>
                <a:stretch>
                  <a:fillRect l="-1695" r="-15254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/>
              <p:nvPr/>
            </p:nvSpPr>
            <p:spPr>
              <a:xfrm>
                <a:off x="3670057" y="5946080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057" y="5946080"/>
                <a:ext cx="354263" cy="276999"/>
              </a:xfrm>
              <a:prstGeom prst="rect">
                <a:avLst/>
              </a:prstGeom>
              <a:blipFill>
                <a:blip r:embed="rId16"/>
                <a:stretch>
                  <a:fillRect l="-1724" r="-17241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A2B2F31-6A38-3072-695F-464D3F038835}"/>
                  </a:ext>
                </a:extLst>
              </p:cNvPr>
              <p:cNvSpPr txBox="1"/>
              <p:nvPr/>
            </p:nvSpPr>
            <p:spPr>
              <a:xfrm>
                <a:off x="3237651" y="5936556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A2B2F31-6A38-3072-695F-464D3F038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51" y="5936556"/>
                <a:ext cx="354263" cy="276999"/>
              </a:xfrm>
              <a:prstGeom prst="rect">
                <a:avLst/>
              </a:prstGeom>
              <a:blipFill>
                <a:blip r:embed="rId17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A7BC72A-25ED-B67E-73BD-B1F1ACA03324}"/>
                  </a:ext>
                </a:extLst>
              </p:cNvPr>
              <p:cNvSpPr txBox="1"/>
              <p:nvPr/>
            </p:nvSpPr>
            <p:spPr>
              <a:xfrm>
                <a:off x="348779" y="2803474"/>
                <a:ext cx="3850605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A7BC72A-25ED-B67E-73BD-B1F1ACA0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79" y="2803474"/>
                <a:ext cx="3850605" cy="11766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/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/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blipFill>
                <a:blip r:embed="rId20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/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/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/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blipFill>
                <a:blip r:embed="rId23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/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blipFill>
                <a:blip r:embed="rId24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/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blipFill>
                <a:blip r:embed="rId25"/>
                <a:stretch>
                  <a:fillRect l="-15254" r="-15254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66DC9018-89DD-3FAA-8334-78768D670874}"/>
              </a:ext>
            </a:extLst>
          </p:cNvPr>
          <p:cNvCxnSpPr>
            <a:cxnSpLocks/>
          </p:cNvCxnSpPr>
          <p:nvPr/>
        </p:nvCxnSpPr>
        <p:spPr>
          <a:xfrm>
            <a:off x="6231628" y="5181164"/>
            <a:ext cx="0" cy="698003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00CC3BCF-DB13-A2A6-6767-AB817C196ADB}"/>
              </a:ext>
            </a:extLst>
          </p:cNvPr>
          <p:cNvCxnSpPr>
            <a:cxnSpLocks/>
          </p:cNvCxnSpPr>
          <p:nvPr/>
        </p:nvCxnSpPr>
        <p:spPr>
          <a:xfrm>
            <a:off x="4374900" y="5369926"/>
            <a:ext cx="0" cy="509241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6FA6B5CA-94B9-C820-2FE3-24C1262A1975}"/>
              </a:ext>
            </a:extLst>
          </p:cNvPr>
          <p:cNvCxnSpPr>
            <a:cxnSpLocks/>
          </p:cNvCxnSpPr>
          <p:nvPr/>
        </p:nvCxnSpPr>
        <p:spPr>
          <a:xfrm>
            <a:off x="3922637" y="4935984"/>
            <a:ext cx="0" cy="93430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DC831A63-49D4-0B9D-4A87-8A8E054CFF69}"/>
              </a:ext>
            </a:extLst>
          </p:cNvPr>
          <p:cNvCxnSpPr>
            <a:cxnSpLocks/>
          </p:cNvCxnSpPr>
          <p:nvPr/>
        </p:nvCxnSpPr>
        <p:spPr>
          <a:xfrm>
            <a:off x="5807996" y="5538602"/>
            <a:ext cx="0" cy="331687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9ECBEEC5-B87D-C956-4A01-B6402547366E}"/>
              </a:ext>
            </a:extLst>
          </p:cNvPr>
          <p:cNvCxnSpPr>
            <a:cxnSpLocks/>
          </p:cNvCxnSpPr>
          <p:nvPr/>
        </p:nvCxnSpPr>
        <p:spPr>
          <a:xfrm>
            <a:off x="5325457" y="4855021"/>
            <a:ext cx="0" cy="1024146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BDCE5D66-B32F-09A3-1694-39E9CA36B69E}"/>
              </a:ext>
            </a:extLst>
          </p:cNvPr>
          <p:cNvCxnSpPr>
            <a:cxnSpLocks/>
          </p:cNvCxnSpPr>
          <p:nvPr/>
        </p:nvCxnSpPr>
        <p:spPr>
          <a:xfrm>
            <a:off x="4850166" y="5734975"/>
            <a:ext cx="0" cy="135314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EEBA5AAB-D8FA-5A5C-AD84-5C02ADDAF86A}"/>
              </a:ext>
            </a:extLst>
          </p:cNvPr>
          <p:cNvCxnSpPr>
            <a:cxnSpLocks/>
          </p:cNvCxnSpPr>
          <p:nvPr/>
        </p:nvCxnSpPr>
        <p:spPr>
          <a:xfrm>
            <a:off x="3510158" y="5538602"/>
            <a:ext cx="0" cy="32174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D5B09EF6-7A1F-B1BC-7DB6-5D5852425442}"/>
                  </a:ext>
                </a:extLst>
              </p:cNvPr>
              <p:cNvSpPr txBox="1"/>
              <p:nvPr/>
            </p:nvSpPr>
            <p:spPr>
              <a:xfrm>
                <a:off x="6276014" y="494715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D5B09EF6-7A1F-B1BC-7DB6-5D5852425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014" y="4947157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D70359FD-2C74-F95A-9396-570B3DF329AC}"/>
                  </a:ext>
                </a:extLst>
              </p:cNvPr>
              <p:cNvSpPr txBox="1"/>
              <p:nvPr/>
            </p:nvSpPr>
            <p:spPr>
              <a:xfrm>
                <a:off x="5650299" y="5207805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D70359FD-2C74-F95A-9396-570B3DF3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99" y="5207805"/>
                <a:ext cx="357469" cy="276999"/>
              </a:xfrm>
              <a:prstGeom prst="rect">
                <a:avLst/>
              </a:prstGeom>
              <a:blipFill>
                <a:blip r:embed="rId27"/>
                <a:stretch>
                  <a:fillRect l="-15254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1FBFFFF4-9FCD-B1D0-8B25-594DAB656DFB}"/>
                  </a:ext>
                </a:extLst>
              </p:cNvPr>
              <p:cNvSpPr txBox="1"/>
              <p:nvPr/>
            </p:nvSpPr>
            <p:spPr>
              <a:xfrm>
                <a:off x="5142640" y="457802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1FBFFFF4-9FCD-B1D0-8B25-594DAB656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640" y="4578022"/>
                <a:ext cx="357470" cy="276999"/>
              </a:xfrm>
              <a:prstGeom prst="rect">
                <a:avLst/>
              </a:prstGeom>
              <a:blipFill>
                <a:blip r:embed="rId28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9E8CBE7A-1070-1C54-2B77-0750C3891361}"/>
                  </a:ext>
                </a:extLst>
              </p:cNvPr>
              <p:cNvSpPr txBox="1"/>
              <p:nvPr/>
            </p:nvSpPr>
            <p:spPr>
              <a:xfrm>
                <a:off x="4201159" y="5029523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9E8CBE7A-1070-1C54-2B77-0750C3891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59" y="5029523"/>
                <a:ext cx="357469" cy="276999"/>
              </a:xfrm>
              <a:prstGeom prst="rect">
                <a:avLst/>
              </a:prstGeom>
              <a:blipFill>
                <a:blip r:embed="rId29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C37BA030-6079-4420-C319-1A7252AE5433}"/>
                  </a:ext>
                </a:extLst>
              </p:cNvPr>
              <p:cNvSpPr txBox="1"/>
              <p:nvPr/>
            </p:nvSpPr>
            <p:spPr>
              <a:xfrm>
                <a:off x="4671444" y="5438261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C37BA030-6079-4420-C319-1A7252AE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444" y="5438261"/>
                <a:ext cx="357469" cy="276999"/>
              </a:xfrm>
              <a:prstGeom prst="rect">
                <a:avLst/>
              </a:prstGeom>
              <a:blipFill>
                <a:blip r:embed="rId30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3B5FE93E-F7E2-E288-A966-A617D3EB0D60}"/>
                  </a:ext>
                </a:extLst>
              </p:cNvPr>
              <p:cNvSpPr txBox="1"/>
              <p:nvPr/>
            </p:nvSpPr>
            <p:spPr>
              <a:xfrm>
                <a:off x="3743902" y="465898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3B5FE93E-F7E2-E288-A966-A617D3EB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2" y="4658984"/>
                <a:ext cx="357470" cy="276999"/>
              </a:xfrm>
              <a:prstGeom prst="rect">
                <a:avLst/>
              </a:prstGeom>
              <a:blipFill>
                <a:blip r:embed="rId31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0198235F-0F6A-3942-5145-F8D0E04F23D8}"/>
                  </a:ext>
                </a:extLst>
              </p:cNvPr>
              <p:cNvSpPr txBox="1"/>
              <p:nvPr/>
            </p:nvSpPr>
            <p:spPr>
              <a:xfrm>
                <a:off x="3318499" y="5251661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0198235F-0F6A-3942-5145-F8D0E04F2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99" y="5251661"/>
                <a:ext cx="357469" cy="276999"/>
              </a:xfrm>
              <a:prstGeom prst="rect">
                <a:avLst/>
              </a:prstGeom>
              <a:blipFill>
                <a:blip r:embed="rId32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D34D17F8-772C-1A87-3D4C-6B5D0D9C7054}"/>
                  </a:ext>
                </a:extLst>
              </p:cNvPr>
              <p:cNvSpPr txBox="1"/>
              <p:nvPr/>
            </p:nvSpPr>
            <p:spPr>
              <a:xfrm>
                <a:off x="8041376" y="559284"/>
                <a:ext cx="3858620" cy="12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D34D17F8-772C-1A87-3D4C-6B5D0D9C7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376" y="559284"/>
                <a:ext cx="3858620" cy="121078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uadroTexto 55">
            <a:extLst>
              <a:ext uri="{FF2B5EF4-FFF2-40B4-BE49-F238E27FC236}">
                <a16:creationId xmlns:a16="http://schemas.microsoft.com/office/drawing/2014/main" id="{C39F9979-F230-7FFD-6D53-E7A8181F379F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</p:spTree>
    <p:extLst>
      <p:ext uri="{BB962C8B-B14F-4D97-AF65-F5344CB8AC3E}">
        <p14:creationId xmlns:p14="http://schemas.microsoft.com/office/powerpoint/2010/main" val="398857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914400" y="1624614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0DF13A-4B84-0971-503D-8642C718E7B9}"/>
              </a:ext>
            </a:extLst>
          </p:cNvPr>
          <p:cNvCxnSpPr>
            <a:cxnSpLocks/>
          </p:cNvCxnSpPr>
          <p:nvPr/>
        </p:nvCxnSpPr>
        <p:spPr>
          <a:xfrm>
            <a:off x="4802935" y="2987577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8EDADB-C33F-975D-636E-586E22B64149}"/>
              </a:ext>
            </a:extLst>
          </p:cNvPr>
          <p:cNvCxnSpPr/>
          <p:nvPr/>
        </p:nvCxnSpPr>
        <p:spPr>
          <a:xfrm flipV="1">
            <a:off x="6230518" y="1426172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19E52A-3F24-5DE0-3C5D-A45D709DEED0}"/>
              </a:ext>
            </a:extLst>
          </p:cNvPr>
          <p:cNvCxnSpPr/>
          <p:nvPr/>
        </p:nvCxnSpPr>
        <p:spPr>
          <a:xfrm>
            <a:off x="8041377" y="2689020"/>
            <a:ext cx="0" cy="308499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166EAA-412D-2663-2E9A-91E0915640E6}"/>
              </a:ext>
            </a:extLst>
          </p:cNvPr>
          <p:cNvCxnSpPr>
            <a:cxnSpLocks/>
          </p:cNvCxnSpPr>
          <p:nvPr/>
        </p:nvCxnSpPr>
        <p:spPr>
          <a:xfrm>
            <a:off x="8512392" y="2863105"/>
            <a:ext cx="0" cy="13335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038939B-40C6-A1B4-124F-D6215FCDEE89}"/>
              </a:ext>
            </a:extLst>
          </p:cNvPr>
          <p:cNvCxnSpPr>
            <a:cxnSpLocks/>
          </p:cNvCxnSpPr>
          <p:nvPr/>
        </p:nvCxnSpPr>
        <p:spPr>
          <a:xfrm>
            <a:off x="6660252" y="2378394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0EAA7F-F49A-2B30-4A48-A0F4184B2405}"/>
              </a:ext>
            </a:extLst>
          </p:cNvPr>
          <p:cNvCxnSpPr>
            <a:cxnSpLocks/>
          </p:cNvCxnSpPr>
          <p:nvPr/>
        </p:nvCxnSpPr>
        <p:spPr>
          <a:xfrm>
            <a:off x="7136502" y="1902144"/>
            <a:ext cx="0" cy="109537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3711661-9FDC-232A-4E72-44B91F07F155}"/>
              </a:ext>
            </a:extLst>
          </p:cNvPr>
          <p:cNvCxnSpPr>
            <a:cxnSpLocks/>
          </p:cNvCxnSpPr>
          <p:nvPr/>
        </p:nvCxnSpPr>
        <p:spPr>
          <a:xfrm>
            <a:off x="7584177" y="1664019"/>
            <a:ext cx="0" cy="133350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8DA3A-95F9-4606-9570-FDE7D2004401}"/>
              </a:ext>
            </a:extLst>
          </p:cNvPr>
          <p:cNvCxnSpPr>
            <a:cxnSpLocks/>
          </p:cNvCxnSpPr>
          <p:nvPr/>
        </p:nvCxnSpPr>
        <p:spPr>
          <a:xfrm>
            <a:off x="6231628" y="2586284"/>
            <a:ext cx="0" cy="410171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/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/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/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/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/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/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blipFill>
                <a:blip r:embed="rId7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C10BF5-D68F-E31F-765F-68E03C94DC7D}"/>
              </a:ext>
            </a:extLst>
          </p:cNvPr>
          <p:cNvCxnSpPr>
            <a:cxnSpLocks/>
          </p:cNvCxnSpPr>
          <p:nvPr/>
        </p:nvCxnSpPr>
        <p:spPr>
          <a:xfrm>
            <a:off x="8943292" y="2368452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/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/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ECD6F51-6797-FDB4-3FEB-96F519D0DD1E}"/>
              </a:ext>
            </a:extLst>
          </p:cNvPr>
          <p:cNvCxnSpPr>
            <a:cxnSpLocks/>
          </p:cNvCxnSpPr>
          <p:nvPr/>
        </p:nvCxnSpPr>
        <p:spPr>
          <a:xfrm>
            <a:off x="1420427" y="5870289"/>
            <a:ext cx="78450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D2BDE-0946-C078-9FFD-7A642842D092}"/>
              </a:ext>
            </a:extLst>
          </p:cNvPr>
          <p:cNvCxnSpPr/>
          <p:nvPr/>
        </p:nvCxnSpPr>
        <p:spPr>
          <a:xfrm flipV="1">
            <a:off x="6230518" y="4308884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/>
              <p:nvPr/>
            </p:nvSpPr>
            <p:spPr>
              <a:xfrm>
                <a:off x="5063958" y="5946081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58" y="5946081"/>
                <a:ext cx="354264" cy="276999"/>
              </a:xfrm>
              <a:prstGeom prst="rect">
                <a:avLst/>
              </a:prstGeom>
              <a:blipFill>
                <a:blip r:embed="rId10"/>
                <a:stretch>
                  <a:fillRect l="-3448" r="-1551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/>
              <p:nvPr/>
            </p:nvSpPr>
            <p:spPr>
              <a:xfrm>
                <a:off x="5563655" y="59365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655" y="5936556"/>
                <a:ext cx="354264" cy="276999"/>
              </a:xfrm>
              <a:prstGeom prst="rect">
                <a:avLst/>
              </a:prstGeom>
              <a:blipFill>
                <a:blip r:embed="rId11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/>
              <p:nvPr/>
            </p:nvSpPr>
            <p:spPr>
              <a:xfrm>
                <a:off x="6133773" y="592703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592703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/>
              <p:nvPr/>
            </p:nvSpPr>
            <p:spPr>
              <a:xfrm>
                <a:off x="5656409" y="4452541"/>
                <a:ext cx="48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09" y="4452541"/>
                <a:ext cx="483979" cy="276999"/>
              </a:xfrm>
              <a:prstGeom prst="rect">
                <a:avLst/>
              </a:prstGeom>
              <a:blipFill>
                <a:blip r:embed="rId13"/>
                <a:stretch>
                  <a:fillRect l="-11392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/>
              <p:nvPr/>
            </p:nvSpPr>
            <p:spPr>
              <a:xfrm>
                <a:off x="4594713" y="5946079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13" y="5946079"/>
                <a:ext cx="354263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/>
              <p:nvPr/>
            </p:nvSpPr>
            <p:spPr>
              <a:xfrm>
                <a:off x="4117159" y="5946079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59" y="5946079"/>
                <a:ext cx="354263" cy="276999"/>
              </a:xfrm>
              <a:prstGeom prst="rect">
                <a:avLst/>
              </a:prstGeom>
              <a:blipFill>
                <a:blip r:embed="rId15"/>
                <a:stretch>
                  <a:fillRect l="-1695" r="-15254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/>
              <p:nvPr/>
            </p:nvSpPr>
            <p:spPr>
              <a:xfrm>
                <a:off x="3670057" y="5946080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057" y="5946080"/>
                <a:ext cx="354263" cy="276999"/>
              </a:xfrm>
              <a:prstGeom prst="rect">
                <a:avLst/>
              </a:prstGeom>
              <a:blipFill>
                <a:blip r:embed="rId16"/>
                <a:stretch>
                  <a:fillRect l="-1724" r="-17241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A2B2F31-6A38-3072-695F-464D3F038835}"/>
                  </a:ext>
                </a:extLst>
              </p:cNvPr>
              <p:cNvSpPr txBox="1"/>
              <p:nvPr/>
            </p:nvSpPr>
            <p:spPr>
              <a:xfrm>
                <a:off x="3237651" y="5936556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A2B2F31-6A38-3072-695F-464D3F038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51" y="5936556"/>
                <a:ext cx="354263" cy="276999"/>
              </a:xfrm>
              <a:prstGeom prst="rect">
                <a:avLst/>
              </a:prstGeom>
              <a:blipFill>
                <a:blip r:embed="rId17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A7BC72A-25ED-B67E-73BD-B1F1ACA03324}"/>
                  </a:ext>
                </a:extLst>
              </p:cNvPr>
              <p:cNvSpPr txBox="1"/>
              <p:nvPr/>
            </p:nvSpPr>
            <p:spPr>
              <a:xfrm>
                <a:off x="348779" y="2803474"/>
                <a:ext cx="3850606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A7BC72A-25ED-B67E-73BD-B1F1ACA0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79" y="2803474"/>
                <a:ext cx="3850606" cy="11766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/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/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blipFill>
                <a:blip r:embed="rId20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/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/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/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blipFill>
                <a:blip r:embed="rId23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/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blipFill>
                <a:blip r:embed="rId24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/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blipFill>
                <a:blip r:embed="rId25"/>
                <a:stretch>
                  <a:fillRect l="-15254" r="-15254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/>
              <p:nvPr/>
            </p:nvSpPr>
            <p:spPr>
              <a:xfrm>
                <a:off x="9851011" y="3286860"/>
                <a:ext cx="23409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latin typeface="Amasis MT Pro Light" panose="02040304050005020304" pitchFamily="18" charset="0"/>
                  </a:rPr>
                  <a:t>Para 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MX" sz="2800" dirty="0">
                  <a:latin typeface="Amasis MT Pro Light" panose="020403040500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011" y="3286860"/>
                <a:ext cx="2340989" cy="523220"/>
              </a:xfrm>
              <a:prstGeom prst="rect">
                <a:avLst/>
              </a:prstGeom>
              <a:blipFill>
                <a:blip r:embed="rId26"/>
                <a:stretch>
                  <a:fillRect l="-5469" t="-11628" b="-313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C80AA51-09B1-21EB-7EFF-699C70672466}"/>
                  </a:ext>
                </a:extLst>
              </p:cNvPr>
              <p:cNvSpPr txBox="1"/>
              <p:nvPr/>
            </p:nvSpPr>
            <p:spPr>
              <a:xfrm>
                <a:off x="8216923" y="4331800"/>
                <a:ext cx="303313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C80AA51-09B1-21EB-7EFF-699C70672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923" y="4331800"/>
                <a:ext cx="3033138" cy="49244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E6F574A0-CA47-9B19-7B71-2113290CDAAA}"/>
              </a:ext>
            </a:extLst>
          </p:cNvPr>
          <p:cNvCxnSpPr>
            <a:cxnSpLocks/>
          </p:cNvCxnSpPr>
          <p:nvPr/>
        </p:nvCxnSpPr>
        <p:spPr>
          <a:xfrm>
            <a:off x="6231628" y="5181164"/>
            <a:ext cx="0" cy="698003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85D83779-82FB-D593-814B-1888970B2910}"/>
              </a:ext>
            </a:extLst>
          </p:cNvPr>
          <p:cNvCxnSpPr>
            <a:cxnSpLocks/>
          </p:cNvCxnSpPr>
          <p:nvPr/>
        </p:nvCxnSpPr>
        <p:spPr>
          <a:xfrm>
            <a:off x="4374900" y="5369926"/>
            <a:ext cx="0" cy="509241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65483594-E4A1-04EA-009C-3B23273450A8}"/>
              </a:ext>
            </a:extLst>
          </p:cNvPr>
          <p:cNvCxnSpPr>
            <a:cxnSpLocks/>
          </p:cNvCxnSpPr>
          <p:nvPr/>
        </p:nvCxnSpPr>
        <p:spPr>
          <a:xfrm>
            <a:off x="3922637" y="4935984"/>
            <a:ext cx="0" cy="93430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7AF9BF6E-881F-48FF-E69C-6AE06DF7C5D2}"/>
              </a:ext>
            </a:extLst>
          </p:cNvPr>
          <p:cNvCxnSpPr>
            <a:cxnSpLocks/>
          </p:cNvCxnSpPr>
          <p:nvPr/>
        </p:nvCxnSpPr>
        <p:spPr>
          <a:xfrm>
            <a:off x="5807996" y="5538602"/>
            <a:ext cx="0" cy="331687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3A48692E-0567-B163-42DC-38494C3593AD}"/>
              </a:ext>
            </a:extLst>
          </p:cNvPr>
          <p:cNvCxnSpPr>
            <a:cxnSpLocks/>
          </p:cNvCxnSpPr>
          <p:nvPr/>
        </p:nvCxnSpPr>
        <p:spPr>
          <a:xfrm>
            <a:off x="5325457" y="4855021"/>
            <a:ext cx="0" cy="1024146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56E9D214-6D2E-B2B9-5AF6-55B123DE30DE}"/>
              </a:ext>
            </a:extLst>
          </p:cNvPr>
          <p:cNvCxnSpPr>
            <a:cxnSpLocks/>
          </p:cNvCxnSpPr>
          <p:nvPr/>
        </p:nvCxnSpPr>
        <p:spPr>
          <a:xfrm>
            <a:off x="4850166" y="5734975"/>
            <a:ext cx="0" cy="135314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15084D97-FAFD-3F81-9515-1B2587F65E42}"/>
              </a:ext>
            </a:extLst>
          </p:cNvPr>
          <p:cNvCxnSpPr>
            <a:cxnSpLocks/>
          </p:cNvCxnSpPr>
          <p:nvPr/>
        </p:nvCxnSpPr>
        <p:spPr>
          <a:xfrm>
            <a:off x="3510158" y="5538602"/>
            <a:ext cx="0" cy="32174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1090D1E6-AA30-AC58-F5BF-AF4DCD20060E}"/>
                  </a:ext>
                </a:extLst>
              </p:cNvPr>
              <p:cNvSpPr txBox="1"/>
              <p:nvPr/>
            </p:nvSpPr>
            <p:spPr>
              <a:xfrm>
                <a:off x="6276014" y="494715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1090D1E6-AA30-AC58-F5BF-AF4DCD20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014" y="4947157"/>
                <a:ext cx="181139" cy="276999"/>
              </a:xfrm>
              <a:prstGeom prst="rect">
                <a:avLst/>
              </a:prstGeom>
              <a:blipFill>
                <a:blip r:embed="rId28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75603440-BC2E-D430-C602-C8A8D03C46D3}"/>
                  </a:ext>
                </a:extLst>
              </p:cNvPr>
              <p:cNvSpPr txBox="1"/>
              <p:nvPr/>
            </p:nvSpPr>
            <p:spPr>
              <a:xfrm>
                <a:off x="5650299" y="5207805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75603440-BC2E-D430-C602-C8A8D03C4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99" y="5207805"/>
                <a:ext cx="357469" cy="276999"/>
              </a:xfrm>
              <a:prstGeom prst="rect">
                <a:avLst/>
              </a:prstGeom>
              <a:blipFill>
                <a:blip r:embed="rId29"/>
                <a:stretch>
                  <a:fillRect l="-15254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E6094AB8-1142-7CE1-6257-32A1CA8D3079}"/>
                  </a:ext>
                </a:extLst>
              </p:cNvPr>
              <p:cNvSpPr txBox="1"/>
              <p:nvPr/>
            </p:nvSpPr>
            <p:spPr>
              <a:xfrm>
                <a:off x="5142640" y="457802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E6094AB8-1142-7CE1-6257-32A1CA8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640" y="4578022"/>
                <a:ext cx="357470" cy="276999"/>
              </a:xfrm>
              <a:prstGeom prst="rect">
                <a:avLst/>
              </a:prstGeom>
              <a:blipFill>
                <a:blip r:embed="rId30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C79AD7B-CFF6-908B-48AC-3078EFA9D7A2}"/>
                  </a:ext>
                </a:extLst>
              </p:cNvPr>
              <p:cNvSpPr txBox="1"/>
              <p:nvPr/>
            </p:nvSpPr>
            <p:spPr>
              <a:xfrm>
                <a:off x="4201159" y="5029523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C79AD7B-CFF6-908B-48AC-3078EFA9D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59" y="5029523"/>
                <a:ext cx="357469" cy="276999"/>
              </a:xfrm>
              <a:prstGeom prst="rect">
                <a:avLst/>
              </a:prstGeom>
              <a:blipFill>
                <a:blip r:embed="rId31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AAFBF4CA-AFCF-72A1-BBC2-9A87CAAB0D90}"/>
                  </a:ext>
                </a:extLst>
              </p:cNvPr>
              <p:cNvSpPr txBox="1"/>
              <p:nvPr/>
            </p:nvSpPr>
            <p:spPr>
              <a:xfrm>
                <a:off x="4671444" y="5438261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AAFBF4CA-AFCF-72A1-BBC2-9A87CAAB0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444" y="5438261"/>
                <a:ext cx="357469" cy="276999"/>
              </a:xfrm>
              <a:prstGeom prst="rect">
                <a:avLst/>
              </a:prstGeom>
              <a:blipFill>
                <a:blip r:embed="rId32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AB4EE996-F032-151C-0FEE-1FF4EB812094}"/>
                  </a:ext>
                </a:extLst>
              </p:cNvPr>
              <p:cNvSpPr txBox="1"/>
              <p:nvPr/>
            </p:nvSpPr>
            <p:spPr>
              <a:xfrm>
                <a:off x="3743902" y="465898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AB4EE996-F032-151C-0FEE-1FF4EB81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2" y="4658984"/>
                <a:ext cx="357470" cy="276999"/>
              </a:xfrm>
              <a:prstGeom prst="rect">
                <a:avLst/>
              </a:prstGeom>
              <a:blipFill>
                <a:blip r:embed="rId33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14BC079B-A95A-6A88-17B2-521CC0E2B458}"/>
                  </a:ext>
                </a:extLst>
              </p:cNvPr>
              <p:cNvSpPr txBox="1"/>
              <p:nvPr/>
            </p:nvSpPr>
            <p:spPr>
              <a:xfrm>
                <a:off x="3318499" y="5251661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14BC079B-A95A-6A88-17B2-521CC0E2B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99" y="5251661"/>
                <a:ext cx="357469" cy="276999"/>
              </a:xfrm>
              <a:prstGeom prst="rect">
                <a:avLst/>
              </a:prstGeom>
              <a:blipFill>
                <a:blip r:embed="rId34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5D1CCFB-AB24-D63D-6A2A-6E35BA83F100}"/>
                  </a:ext>
                </a:extLst>
              </p:cNvPr>
              <p:cNvSpPr txBox="1"/>
              <p:nvPr/>
            </p:nvSpPr>
            <p:spPr>
              <a:xfrm>
                <a:off x="8086136" y="5135292"/>
                <a:ext cx="3955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5D1CCFB-AB24-D63D-6A2A-6E35BA83F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136" y="5135292"/>
                <a:ext cx="3955057" cy="49244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0780E7BC-FCFF-9482-88D1-5C2324FB31C8}"/>
                  </a:ext>
                </a:extLst>
              </p:cNvPr>
              <p:cNvSpPr txBox="1"/>
              <p:nvPr/>
            </p:nvSpPr>
            <p:spPr>
              <a:xfrm>
                <a:off x="8127651" y="809989"/>
                <a:ext cx="3858620" cy="12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0780E7BC-FCFF-9482-88D1-5C2324FB3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651" y="809989"/>
                <a:ext cx="3858620" cy="121078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uadroTexto 56">
            <a:extLst>
              <a:ext uri="{FF2B5EF4-FFF2-40B4-BE49-F238E27FC236}">
                <a16:creationId xmlns:a16="http://schemas.microsoft.com/office/drawing/2014/main" id="{C57A76D4-3EE7-50DB-8007-2D18DDA1DFFE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</p:spTree>
    <p:extLst>
      <p:ext uri="{BB962C8B-B14F-4D97-AF65-F5344CB8AC3E}">
        <p14:creationId xmlns:p14="http://schemas.microsoft.com/office/powerpoint/2010/main" val="2858115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914400" y="1624614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0DF13A-4B84-0971-503D-8642C718E7B9}"/>
              </a:ext>
            </a:extLst>
          </p:cNvPr>
          <p:cNvCxnSpPr>
            <a:cxnSpLocks/>
          </p:cNvCxnSpPr>
          <p:nvPr/>
        </p:nvCxnSpPr>
        <p:spPr>
          <a:xfrm>
            <a:off x="4802935" y="2987577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8EDADB-C33F-975D-636E-586E22B64149}"/>
              </a:ext>
            </a:extLst>
          </p:cNvPr>
          <p:cNvCxnSpPr/>
          <p:nvPr/>
        </p:nvCxnSpPr>
        <p:spPr>
          <a:xfrm flipV="1">
            <a:off x="6230518" y="1426172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19E52A-3F24-5DE0-3C5D-A45D709DEED0}"/>
              </a:ext>
            </a:extLst>
          </p:cNvPr>
          <p:cNvCxnSpPr/>
          <p:nvPr/>
        </p:nvCxnSpPr>
        <p:spPr>
          <a:xfrm>
            <a:off x="8041377" y="2689020"/>
            <a:ext cx="0" cy="308499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166EAA-412D-2663-2E9A-91E0915640E6}"/>
              </a:ext>
            </a:extLst>
          </p:cNvPr>
          <p:cNvCxnSpPr>
            <a:cxnSpLocks/>
          </p:cNvCxnSpPr>
          <p:nvPr/>
        </p:nvCxnSpPr>
        <p:spPr>
          <a:xfrm>
            <a:off x="8512392" y="2863105"/>
            <a:ext cx="0" cy="13335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038939B-40C6-A1B4-124F-D6215FCDEE89}"/>
              </a:ext>
            </a:extLst>
          </p:cNvPr>
          <p:cNvCxnSpPr>
            <a:cxnSpLocks/>
          </p:cNvCxnSpPr>
          <p:nvPr/>
        </p:nvCxnSpPr>
        <p:spPr>
          <a:xfrm>
            <a:off x="6660252" y="2378394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0EAA7F-F49A-2B30-4A48-A0F4184B2405}"/>
              </a:ext>
            </a:extLst>
          </p:cNvPr>
          <p:cNvCxnSpPr>
            <a:cxnSpLocks/>
          </p:cNvCxnSpPr>
          <p:nvPr/>
        </p:nvCxnSpPr>
        <p:spPr>
          <a:xfrm>
            <a:off x="7136502" y="1902144"/>
            <a:ext cx="0" cy="109537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3711661-9FDC-232A-4E72-44B91F07F155}"/>
              </a:ext>
            </a:extLst>
          </p:cNvPr>
          <p:cNvCxnSpPr>
            <a:cxnSpLocks/>
          </p:cNvCxnSpPr>
          <p:nvPr/>
        </p:nvCxnSpPr>
        <p:spPr>
          <a:xfrm>
            <a:off x="7584177" y="1664019"/>
            <a:ext cx="0" cy="133350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8DA3A-95F9-4606-9570-FDE7D2004401}"/>
              </a:ext>
            </a:extLst>
          </p:cNvPr>
          <p:cNvCxnSpPr>
            <a:cxnSpLocks/>
          </p:cNvCxnSpPr>
          <p:nvPr/>
        </p:nvCxnSpPr>
        <p:spPr>
          <a:xfrm>
            <a:off x="6231628" y="2586284"/>
            <a:ext cx="0" cy="410171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/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/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/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/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/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/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blipFill>
                <a:blip r:embed="rId7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C10BF5-D68F-E31F-765F-68E03C94DC7D}"/>
              </a:ext>
            </a:extLst>
          </p:cNvPr>
          <p:cNvCxnSpPr>
            <a:cxnSpLocks/>
          </p:cNvCxnSpPr>
          <p:nvPr/>
        </p:nvCxnSpPr>
        <p:spPr>
          <a:xfrm>
            <a:off x="8943292" y="2368452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/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/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ECD6F51-6797-FDB4-3FEB-96F519D0DD1E}"/>
              </a:ext>
            </a:extLst>
          </p:cNvPr>
          <p:cNvCxnSpPr>
            <a:cxnSpLocks/>
          </p:cNvCxnSpPr>
          <p:nvPr/>
        </p:nvCxnSpPr>
        <p:spPr>
          <a:xfrm>
            <a:off x="1420427" y="5870289"/>
            <a:ext cx="78450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D2BDE-0946-C078-9FFD-7A642842D092}"/>
              </a:ext>
            </a:extLst>
          </p:cNvPr>
          <p:cNvCxnSpPr/>
          <p:nvPr/>
        </p:nvCxnSpPr>
        <p:spPr>
          <a:xfrm flipV="1">
            <a:off x="6230518" y="4308884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/>
              <p:nvPr/>
            </p:nvSpPr>
            <p:spPr>
              <a:xfrm>
                <a:off x="5063958" y="5946081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58" y="5946081"/>
                <a:ext cx="354264" cy="276999"/>
              </a:xfrm>
              <a:prstGeom prst="rect">
                <a:avLst/>
              </a:prstGeom>
              <a:blipFill>
                <a:blip r:embed="rId10"/>
                <a:stretch>
                  <a:fillRect l="-3448" r="-1551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/>
              <p:nvPr/>
            </p:nvSpPr>
            <p:spPr>
              <a:xfrm>
                <a:off x="5563655" y="59365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655" y="5936556"/>
                <a:ext cx="354264" cy="276999"/>
              </a:xfrm>
              <a:prstGeom prst="rect">
                <a:avLst/>
              </a:prstGeom>
              <a:blipFill>
                <a:blip r:embed="rId11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/>
              <p:nvPr/>
            </p:nvSpPr>
            <p:spPr>
              <a:xfrm>
                <a:off x="6133773" y="592703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592703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/>
              <p:nvPr/>
            </p:nvSpPr>
            <p:spPr>
              <a:xfrm>
                <a:off x="5656409" y="4304005"/>
                <a:ext cx="48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09" y="4304005"/>
                <a:ext cx="483979" cy="276999"/>
              </a:xfrm>
              <a:prstGeom prst="rect">
                <a:avLst/>
              </a:prstGeom>
              <a:blipFill>
                <a:blip r:embed="rId13"/>
                <a:stretch>
                  <a:fillRect l="-11392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/>
              <p:nvPr/>
            </p:nvSpPr>
            <p:spPr>
              <a:xfrm>
                <a:off x="4594713" y="5946079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13" y="5946079"/>
                <a:ext cx="354263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/>
              <p:nvPr/>
            </p:nvSpPr>
            <p:spPr>
              <a:xfrm>
                <a:off x="4117159" y="5946079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59" y="5946079"/>
                <a:ext cx="354263" cy="276999"/>
              </a:xfrm>
              <a:prstGeom prst="rect">
                <a:avLst/>
              </a:prstGeom>
              <a:blipFill>
                <a:blip r:embed="rId15"/>
                <a:stretch>
                  <a:fillRect l="-1695" r="-15254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/>
              <p:nvPr/>
            </p:nvSpPr>
            <p:spPr>
              <a:xfrm>
                <a:off x="3670057" y="5946080"/>
                <a:ext cx="35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057" y="5946080"/>
                <a:ext cx="354263" cy="276999"/>
              </a:xfrm>
              <a:prstGeom prst="rect">
                <a:avLst/>
              </a:prstGeom>
              <a:blipFill>
                <a:blip r:embed="rId16"/>
                <a:stretch>
                  <a:fillRect l="-1724" r="-17241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A7BC72A-25ED-B67E-73BD-B1F1ACA03324}"/>
                  </a:ext>
                </a:extLst>
              </p:cNvPr>
              <p:cNvSpPr txBox="1"/>
              <p:nvPr/>
            </p:nvSpPr>
            <p:spPr>
              <a:xfrm>
                <a:off x="348779" y="2803474"/>
                <a:ext cx="3850606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A7BC72A-25ED-B67E-73BD-B1F1ACA0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79" y="2803474"/>
                <a:ext cx="3850606" cy="11766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/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blipFill>
                <a:blip r:embed="rId18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/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blipFill>
                <a:blip r:embed="rId19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/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blipFill>
                <a:blip r:embed="rId20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/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blipFill>
                <a:blip r:embed="rId21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/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/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blipFill>
                <a:blip r:embed="rId23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/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blipFill>
                <a:blip r:embed="rId24"/>
                <a:stretch>
                  <a:fillRect l="-15254" r="-15254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/>
              <p:nvPr/>
            </p:nvSpPr>
            <p:spPr>
              <a:xfrm>
                <a:off x="10016472" y="2725967"/>
                <a:ext cx="19267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latin typeface="Amasis MT Pro Light" panose="02040304050005020304" pitchFamily="18" charset="0"/>
                  </a:rPr>
                  <a:t>Para 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sz="2800" dirty="0">
                  <a:latin typeface="Amasis MT Pro Light" panose="020403040500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472" y="2725967"/>
                <a:ext cx="1926767" cy="523220"/>
              </a:xfrm>
              <a:prstGeom prst="rect">
                <a:avLst/>
              </a:prstGeom>
              <a:blipFill>
                <a:blip r:embed="rId25"/>
                <a:stretch>
                  <a:fillRect l="-6329" t="-11628" b="-313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C80AA51-09B1-21EB-7EFF-699C70672466}"/>
                  </a:ext>
                </a:extLst>
              </p:cNvPr>
              <p:cNvSpPr txBox="1"/>
              <p:nvPr/>
            </p:nvSpPr>
            <p:spPr>
              <a:xfrm>
                <a:off x="7282763" y="4551404"/>
                <a:ext cx="3837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C80AA51-09B1-21EB-7EFF-699C70672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63" y="4551404"/>
                <a:ext cx="3837974" cy="369332"/>
              </a:xfrm>
              <a:prstGeom prst="rect">
                <a:avLst/>
              </a:prstGeom>
              <a:blipFill>
                <a:blip r:embed="rId26"/>
                <a:stretch>
                  <a:fillRect l="-1431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D81DCEB-82CC-6970-CD78-183AA7FA1FB1}"/>
              </a:ext>
            </a:extLst>
          </p:cNvPr>
          <p:cNvCxnSpPr>
            <a:cxnSpLocks/>
          </p:cNvCxnSpPr>
          <p:nvPr/>
        </p:nvCxnSpPr>
        <p:spPr>
          <a:xfrm>
            <a:off x="6657756" y="5172286"/>
            <a:ext cx="0" cy="698003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C06DB1B2-8A57-43DD-871E-7EBF64472691}"/>
              </a:ext>
            </a:extLst>
          </p:cNvPr>
          <p:cNvCxnSpPr>
            <a:cxnSpLocks/>
          </p:cNvCxnSpPr>
          <p:nvPr/>
        </p:nvCxnSpPr>
        <p:spPr>
          <a:xfrm>
            <a:off x="4801028" y="5361048"/>
            <a:ext cx="0" cy="509241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804C2667-ECCF-41E0-387A-64EFD90FCCA1}"/>
              </a:ext>
            </a:extLst>
          </p:cNvPr>
          <p:cNvCxnSpPr>
            <a:cxnSpLocks/>
          </p:cNvCxnSpPr>
          <p:nvPr/>
        </p:nvCxnSpPr>
        <p:spPr>
          <a:xfrm>
            <a:off x="4348765" y="4927106"/>
            <a:ext cx="0" cy="93430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00E84295-AA18-626F-4539-F8EF25652583}"/>
              </a:ext>
            </a:extLst>
          </p:cNvPr>
          <p:cNvCxnSpPr>
            <a:cxnSpLocks/>
          </p:cNvCxnSpPr>
          <p:nvPr/>
        </p:nvCxnSpPr>
        <p:spPr>
          <a:xfrm>
            <a:off x="6234124" y="5529724"/>
            <a:ext cx="0" cy="331687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BE4E54C1-FA9E-DB37-BDE8-AE1AE57D68C7}"/>
              </a:ext>
            </a:extLst>
          </p:cNvPr>
          <p:cNvCxnSpPr>
            <a:cxnSpLocks/>
          </p:cNvCxnSpPr>
          <p:nvPr/>
        </p:nvCxnSpPr>
        <p:spPr>
          <a:xfrm>
            <a:off x="5751585" y="4846143"/>
            <a:ext cx="0" cy="1024146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BDB0A0C1-0095-36DF-784A-94C551BC1FD8}"/>
              </a:ext>
            </a:extLst>
          </p:cNvPr>
          <p:cNvCxnSpPr>
            <a:cxnSpLocks/>
          </p:cNvCxnSpPr>
          <p:nvPr/>
        </p:nvCxnSpPr>
        <p:spPr>
          <a:xfrm>
            <a:off x="5276294" y="5726097"/>
            <a:ext cx="0" cy="135314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F4255193-31A5-8888-4170-B83C87D65619}"/>
              </a:ext>
            </a:extLst>
          </p:cNvPr>
          <p:cNvCxnSpPr>
            <a:cxnSpLocks/>
          </p:cNvCxnSpPr>
          <p:nvPr/>
        </p:nvCxnSpPr>
        <p:spPr>
          <a:xfrm>
            <a:off x="3936286" y="5529724"/>
            <a:ext cx="0" cy="32174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700CEEFF-D5A0-3F14-539E-89108A87468C}"/>
                  </a:ext>
                </a:extLst>
              </p:cNvPr>
              <p:cNvSpPr txBox="1"/>
              <p:nvPr/>
            </p:nvSpPr>
            <p:spPr>
              <a:xfrm>
                <a:off x="6655848" y="491129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700CEEFF-D5A0-3F14-539E-89108A874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848" y="4911293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3292F15F-5EDC-00A6-9794-56D1132E010C}"/>
                  </a:ext>
                </a:extLst>
              </p:cNvPr>
              <p:cNvSpPr txBox="1"/>
              <p:nvPr/>
            </p:nvSpPr>
            <p:spPr>
              <a:xfrm>
                <a:off x="6030133" y="5171941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3292F15F-5EDC-00A6-9794-56D1132E0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33" y="5171941"/>
                <a:ext cx="357469" cy="276999"/>
              </a:xfrm>
              <a:prstGeom prst="rect">
                <a:avLst/>
              </a:prstGeom>
              <a:blipFill>
                <a:blip r:embed="rId28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42F164D0-FA6B-7FA5-AF57-11F4F4855842}"/>
                  </a:ext>
                </a:extLst>
              </p:cNvPr>
              <p:cNvSpPr txBox="1"/>
              <p:nvPr/>
            </p:nvSpPr>
            <p:spPr>
              <a:xfrm>
                <a:off x="5522474" y="4542158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42F164D0-FA6B-7FA5-AF57-11F4F485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4" y="4542158"/>
                <a:ext cx="357470" cy="276999"/>
              </a:xfrm>
              <a:prstGeom prst="rect">
                <a:avLst/>
              </a:prstGeom>
              <a:blipFill>
                <a:blip r:embed="rId29"/>
                <a:stretch>
                  <a:fillRect l="-15254" r="-15254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405D81F-3FD8-E7CC-32FF-1B69A6DAB5C7}"/>
                  </a:ext>
                </a:extLst>
              </p:cNvPr>
              <p:cNvSpPr txBox="1"/>
              <p:nvPr/>
            </p:nvSpPr>
            <p:spPr>
              <a:xfrm>
                <a:off x="4580993" y="4993659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405D81F-3FD8-E7CC-32FF-1B69A6DAB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993" y="4993659"/>
                <a:ext cx="357469" cy="276999"/>
              </a:xfrm>
              <a:prstGeom prst="rect">
                <a:avLst/>
              </a:prstGeom>
              <a:blipFill>
                <a:blip r:embed="rId30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8E41E811-695A-A23C-58E6-8A302F1A67D8}"/>
                  </a:ext>
                </a:extLst>
              </p:cNvPr>
              <p:cNvSpPr txBox="1"/>
              <p:nvPr/>
            </p:nvSpPr>
            <p:spPr>
              <a:xfrm>
                <a:off x="5051278" y="5402397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8E41E811-695A-A23C-58E6-8A302F1A6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278" y="5402397"/>
                <a:ext cx="357469" cy="276999"/>
              </a:xfrm>
              <a:prstGeom prst="rect">
                <a:avLst/>
              </a:prstGeom>
              <a:blipFill>
                <a:blip r:embed="rId31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5D25D1C-8197-E4A2-A07B-70393C29DD50}"/>
                  </a:ext>
                </a:extLst>
              </p:cNvPr>
              <p:cNvSpPr txBox="1"/>
              <p:nvPr/>
            </p:nvSpPr>
            <p:spPr>
              <a:xfrm>
                <a:off x="4123736" y="462312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5D25D1C-8197-E4A2-A07B-70393C29D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736" y="4623120"/>
                <a:ext cx="357470" cy="276999"/>
              </a:xfrm>
              <a:prstGeom prst="rect">
                <a:avLst/>
              </a:prstGeom>
              <a:blipFill>
                <a:blip r:embed="rId32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EB5B44C9-955C-69E7-92AD-62D07A058861}"/>
                  </a:ext>
                </a:extLst>
              </p:cNvPr>
              <p:cNvSpPr txBox="1"/>
              <p:nvPr/>
            </p:nvSpPr>
            <p:spPr>
              <a:xfrm>
                <a:off x="3698333" y="5215797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EB5B44C9-955C-69E7-92AD-62D07A058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333" y="5215797"/>
                <a:ext cx="357469" cy="276999"/>
              </a:xfrm>
              <a:prstGeom prst="rect">
                <a:avLst/>
              </a:prstGeom>
              <a:blipFill>
                <a:blip r:embed="rId33"/>
                <a:stretch>
                  <a:fillRect l="-15517" r="-18966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5AA27AED-F410-CEAB-37BC-E866E28DD4F6}"/>
                  </a:ext>
                </a:extLst>
              </p:cNvPr>
              <p:cNvSpPr txBox="1"/>
              <p:nvPr/>
            </p:nvSpPr>
            <p:spPr>
              <a:xfrm>
                <a:off x="7034189" y="3908293"/>
                <a:ext cx="49099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5AA27AED-F410-CEAB-37BC-E866E28D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908293"/>
                <a:ext cx="4909934" cy="369332"/>
              </a:xfrm>
              <a:prstGeom prst="rect">
                <a:avLst/>
              </a:prstGeom>
              <a:blipFill>
                <a:blip r:embed="rId34"/>
                <a:stretch>
                  <a:fillRect l="-1118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1E62628B-C0FA-AF20-4D01-3E591B3F3C08}"/>
                  </a:ext>
                </a:extLst>
              </p:cNvPr>
              <p:cNvSpPr txBox="1"/>
              <p:nvPr/>
            </p:nvSpPr>
            <p:spPr>
              <a:xfrm>
                <a:off x="8087162" y="778419"/>
                <a:ext cx="3858620" cy="12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1E62628B-C0FA-AF20-4D01-3E591B3F3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162" y="778419"/>
                <a:ext cx="3858620" cy="121078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802EF17E-A58A-C600-AC4C-6F18B814A5E7}"/>
                  </a:ext>
                </a:extLst>
              </p:cNvPr>
              <p:cNvSpPr txBox="1"/>
              <p:nvPr/>
            </p:nvSpPr>
            <p:spPr>
              <a:xfrm>
                <a:off x="7260618" y="5102744"/>
                <a:ext cx="4486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MX" sz="2400" b="1" dirty="0"/>
              </a:p>
            </p:txBody>
          </p:sp>
        </mc:Choice>
        <mc:Fallback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802EF17E-A58A-C600-AC4C-6F18B81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618" y="5102744"/>
                <a:ext cx="4486356" cy="369332"/>
              </a:xfrm>
              <a:prstGeom prst="rect">
                <a:avLst/>
              </a:prstGeom>
              <a:blipFill>
                <a:blip r:embed="rId36"/>
                <a:stretch>
                  <a:fillRect l="-1223" r="-1223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B0CAE62D-45F6-1552-08F0-9A9608F6A0F9}"/>
                  </a:ext>
                </a:extLst>
              </p:cNvPr>
              <p:cNvSpPr txBox="1"/>
              <p:nvPr/>
            </p:nvSpPr>
            <p:spPr>
              <a:xfrm>
                <a:off x="6592140" y="59624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B0CAE62D-45F6-1552-08F0-9A9608F6A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40" y="5962425"/>
                <a:ext cx="181139" cy="276999"/>
              </a:xfrm>
              <a:prstGeom prst="rect">
                <a:avLst/>
              </a:prstGeom>
              <a:blipFill>
                <a:blip r:embed="rId3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314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914400" y="1624614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0DF13A-4B84-0971-503D-8642C718E7B9}"/>
              </a:ext>
            </a:extLst>
          </p:cNvPr>
          <p:cNvCxnSpPr>
            <a:cxnSpLocks/>
          </p:cNvCxnSpPr>
          <p:nvPr/>
        </p:nvCxnSpPr>
        <p:spPr>
          <a:xfrm>
            <a:off x="4802935" y="2987577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8EDADB-C33F-975D-636E-586E22B64149}"/>
              </a:ext>
            </a:extLst>
          </p:cNvPr>
          <p:cNvCxnSpPr/>
          <p:nvPr/>
        </p:nvCxnSpPr>
        <p:spPr>
          <a:xfrm flipV="1">
            <a:off x="6230518" y="1426172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19E52A-3F24-5DE0-3C5D-A45D709DEED0}"/>
              </a:ext>
            </a:extLst>
          </p:cNvPr>
          <p:cNvCxnSpPr/>
          <p:nvPr/>
        </p:nvCxnSpPr>
        <p:spPr>
          <a:xfrm>
            <a:off x="8041377" y="2689020"/>
            <a:ext cx="0" cy="308499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166EAA-412D-2663-2E9A-91E0915640E6}"/>
              </a:ext>
            </a:extLst>
          </p:cNvPr>
          <p:cNvCxnSpPr>
            <a:cxnSpLocks/>
          </p:cNvCxnSpPr>
          <p:nvPr/>
        </p:nvCxnSpPr>
        <p:spPr>
          <a:xfrm>
            <a:off x="8512392" y="2863105"/>
            <a:ext cx="0" cy="13335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038939B-40C6-A1B4-124F-D6215FCDEE89}"/>
              </a:ext>
            </a:extLst>
          </p:cNvPr>
          <p:cNvCxnSpPr>
            <a:cxnSpLocks/>
          </p:cNvCxnSpPr>
          <p:nvPr/>
        </p:nvCxnSpPr>
        <p:spPr>
          <a:xfrm>
            <a:off x="6660252" y="2378394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0EAA7F-F49A-2B30-4A48-A0F4184B2405}"/>
              </a:ext>
            </a:extLst>
          </p:cNvPr>
          <p:cNvCxnSpPr>
            <a:cxnSpLocks/>
          </p:cNvCxnSpPr>
          <p:nvPr/>
        </p:nvCxnSpPr>
        <p:spPr>
          <a:xfrm>
            <a:off x="7136502" y="1902144"/>
            <a:ext cx="0" cy="109537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3711661-9FDC-232A-4E72-44B91F07F155}"/>
              </a:ext>
            </a:extLst>
          </p:cNvPr>
          <p:cNvCxnSpPr>
            <a:cxnSpLocks/>
          </p:cNvCxnSpPr>
          <p:nvPr/>
        </p:nvCxnSpPr>
        <p:spPr>
          <a:xfrm>
            <a:off x="7584177" y="1664019"/>
            <a:ext cx="0" cy="133350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8DA3A-95F9-4606-9570-FDE7D2004401}"/>
              </a:ext>
            </a:extLst>
          </p:cNvPr>
          <p:cNvCxnSpPr>
            <a:cxnSpLocks/>
          </p:cNvCxnSpPr>
          <p:nvPr/>
        </p:nvCxnSpPr>
        <p:spPr>
          <a:xfrm>
            <a:off x="6231628" y="2586284"/>
            <a:ext cx="0" cy="410171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/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/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/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/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/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/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blipFill>
                <a:blip r:embed="rId7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C10BF5-D68F-E31F-765F-68E03C94DC7D}"/>
              </a:ext>
            </a:extLst>
          </p:cNvPr>
          <p:cNvCxnSpPr>
            <a:cxnSpLocks/>
          </p:cNvCxnSpPr>
          <p:nvPr/>
        </p:nvCxnSpPr>
        <p:spPr>
          <a:xfrm>
            <a:off x="8943292" y="2368452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/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/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ECD6F51-6797-FDB4-3FEB-96F519D0DD1E}"/>
              </a:ext>
            </a:extLst>
          </p:cNvPr>
          <p:cNvCxnSpPr>
            <a:cxnSpLocks/>
          </p:cNvCxnSpPr>
          <p:nvPr/>
        </p:nvCxnSpPr>
        <p:spPr>
          <a:xfrm>
            <a:off x="1420427" y="5870289"/>
            <a:ext cx="78450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D2BDE-0946-C078-9FFD-7A642842D092}"/>
              </a:ext>
            </a:extLst>
          </p:cNvPr>
          <p:cNvCxnSpPr/>
          <p:nvPr/>
        </p:nvCxnSpPr>
        <p:spPr>
          <a:xfrm flipV="1">
            <a:off x="6230518" y="4240278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/>
              <p:nvPr/>
            </p:nvSpPr>
            <p:spPr>
              <a:xfrm>
                <a:off x="5544612" y="5952775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612" y="5952775"/>
                <a:ext cx="354264" cy="276999"/>
              </a:xfrm>
              <a:prstGeom prst="rect">
                <a:avLst/>
              </a:prstGeom>
              <a:blipFill>
                <a:blip r:embed="rId10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/>
              <p:nvPr/>
            </p:nvSpPr>
            <p:spPr>
              <a:xfrm>
                <a:off x="6150765" y="59337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765" y="5933725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/>
              <p:nvPr/>
            </p:nvSpPr>
            <p:spPr>
              <a:xfrm>
                <a:off x="6614427" y="59337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427" y="5933725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/>
              <p:nvPr/>
            </p:nvSpPr>
            <p:spPr>
              <a:xfrm>
                <a:off x="5505411" y="4352815"/>
                <a:ext cx="48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11" y="4352815"/>
                <a:ext cx="483979" cy="276999"/>
              </a:xfrm>
              <a:prstGeom prst="rect">
                <a:avLst/>
              </a:prstGeom>
              <a:blipFill>
                <a:blip r:embed="rId13"/>
                <a:stretch>
                  <a:fillRect l="-1125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/>
              <p:nvPr/>
            </p:nvSpPr>
            <p:spPr>
              <a:xfrm>
                <a:off x="5075367" y="5952773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367" y="5952773"/>
                <a:ext cx="354264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/>
              <p:nvPr/>
            </p:nvSpPr>
            <p:spPr>
              <a:xfrm>
                <a:off x="4597813" y="5952773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13" y="5952773"/>
                <a:ext cx="354264" cy="276999"/>
              </a:xfrm>
              <a:prstGeom prst="rect">
                <a:avLst/>
              </a:prstGeom>
              <a:blipFill>
                <a:blip r:embed="rId15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/>
              <p:nvPr/>
            </p:nvSpPr>
            <p:spPr>
              <a:xfrm>
                <a:off x="4150711" y="5952774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11" y="5952774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/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blipFill>
                <a:blip r:embed="rId17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/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/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/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/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/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/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blipFill>
                <a:blip r:embed="rId23"/>
                <a:stretch>
                  <a:fillRect l="-15254" r="-15254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/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masis MT Pro Light" panose="02040304050005020304" pitchFamily="18" charset="0"/>
                  </a:rPr>
                  <a:t>Para 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MX" sz="2400" dirty="0">
                  <a:latin typeface="Amasis MT Pro Light" panose="020403040500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blipFill>
                <a:blip r:embed="rId24"/>
                <a:stretch>
                  <a:fillRect l="-4950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D81DCEB-82CC-6970-CD78-183AA7FA1FB1}"/>
              </a:ext>
            </a:extLst>
          </p:cNvPr>
          <p:cNvCxnSpPr>
            <a:cxnSpLocks/>
          </p:cNvCxnSpPr>
          <p:nvPr/>
        </p:nvCxnSpPr>
        <p:spPr>
          <a:xfrm>
            <a:off x="7138410" y="5178980"/>
            <a:ext cx="0" cy="698003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C06DB1B2-8A57-43DD-871E-7EBF64472691}"/>
              </a:ext>
            </a:extLst>
          </p:cNvPr>
          <p:cNvCxnSpPr>
            <a:cxnSpLocks/>
          </p:cNvCxnSpPr>
          <p:nvPr/>
        </p:nvCxnSpPr>
        <p:spPr>
          <a:xfrm>
            <a:off x="5281682" y="5367742"/>
            <a:ext cx="0" cy="509241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804C2667-ECCF-41E0-387A-64EFD90FCCA1}"/>
              </a:ext>
            </a:extLst>
          </p:cNvPr>
          <p:cNvCxnSpPr>
            <a:cxnSpLocks/>
          </p:cNvCxnSpPr>
          <p:nvPr/>
        </p:nvCxnSpPr>
        <p:spPr>
          <a:xfrm>
            <a:off x="4829419" y="4933800"/>
            <a:ext cx="0" cy="93430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00E84295-AA18-626F-4539-F8EF25652583}"/>
              </a:ext>
            </a:extLst>
          </p:cNvPr>
          <p:cNvCxnSpPr>
            <a:cxnSpLocks/>
          </p:cNvCxnSpPr>
          <p:nvPr/>
        </p:nvCxnSpPr>
        <p:spPr>
          <a:xfrm>
            <a:off x="6714778" y="5536418"/>
            <a:ext cx="0" cy="331687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BE4E54C1-FA9E-DB37-BDE8-AE1AE57D68C7}"/>
              </a:ext>
            </a:extLst>
          </p:cNvPr>
          <p:cNvCxnSpPr>
            <a:cxnSpLocks/>
          </p:cNvCxnSpPr>
          <p:nvPr/>
        </p:nvCxnSpPr>
        <p:spPr>
          <a:xfrm>
            <a:off x="6232239" y="4852837"/>
            <a:ext cx="0" cy="1024146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BDB0A0C1-0095-36DF-784A-94C551BC1FD8}"/>
              </a:ext>
            </a:extLst>
          </p:cNvPr>
          <p:cNvCxnSpPr>
            <a:cxnSpLocks/>
          </p:cNvCxnSpPr>
          <p:nvPr/>
        </p:nvCxnSpPr>
        <p:spPr>
          <a:xfrm>
            <a:off x="5756948" y="5732791"/>
            <a:ext cx="0" cy="135314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F4255193-31A5-8888-4170-B83C87D65619}"/>
              </a:ext>
            </a:extLst>
          </p:cNvPr>
          <p:cNvCxnSpPr>
            <a:cxnSpLocks/>
          </p:cNvCxnSpPr>
          <p:nvPr/>
        </p:nvCxnSpPr>
        <p:spPr>
          <a:xfrm>
            <a:off x="4416940" y="5536418"/>
            <a:ext cx="0" cy="32174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700CEEFF-D5A0-3F14-539E-89108A87468C}"/>
                  </a:ext>
                </a:extLst>
              </p:cNvPr>
              <p:cNvSpPr txBox="1"/>
              <p:nvPr/>
            </p:nvSpPr>
            <p:spPr>
              <a:xfrm>
                <a:off x="7136502" y="49179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700CEEFF-D5A0-3F14-539E-89108A874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502" y="4917987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3292F15F-5EDC-00A6-9794-56D1132E010C}"/>
                  </a:ext>
                </a:extLst>
              </p:cNvPr>
              <p:cNvSpPr txBox="1"/>
              <p:nvPr/>
            </p:nvSpPr>
            <p:spPr>
              <a:xfrm>
                <a:off x="6510787" y="5178635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3292F15F-5EDC-00A6-9794-56D1132E0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787" y="5178635"/>
                <a:ext cx="357469" cy="276999"/>
              </a:xfrm>
              <a:prstGeom prst="rect">
                <a:avLst/>
              </a:prstGeom>
              <a:blipFill>
                <a:blip r:embed="rId27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42F164D0-FA6B-7FA5-AF57-11F4F4855842}"/>
                  </a:ext>
                </a:extLst>
              </p:cNvPr>
              <p:cNvSpPr txBox="1"/>
              <p:nvPr/>
            </p:nvSpPr>
            <p:spPr>
              <a:xfrm>
                <a:off x="6003128" y="45488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42F164D0-FA6B-7FA5-AF57-11F4F485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28" y="4548852"/>
                <a:ext cx="357470" cy="276999"/>
              </a:xfrm>
              <a:prstGeom prst="rect">
                <a:avLst/>
              </a:prstGeom>
              <a:blipFill>
                <a:blip r:embed="rId28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405D81F-3FD8-E7CC-32FF-1B69A6DAB5C7}"/>
                  </a:ext>
                </a:extLst>
              </p:cNvPr>
              <p:cNvSpPr txBox="1"/>
              <p:nvPr/>
            </p:nvSpPr>
            <p:spPr>
              <a:xfrm>
                <a:off x="5061647" y="4992159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405D81F-3FD8-E7CC-32FF-1B69A6DAB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47" y="4992159"/>
                <a:ext cx="357469" cy="276999"/>
              </a:xfrm>
              <a:prstGeom prst="rect">
                <a:avLst/>
              </a:prstGeom>
              <a:blipFill>
                <a:blip r:embed="rId29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8E41E811-695A-A23C-58E6-8A302F1A67D8}"/>
                  </a:ext>
                </a:extLst>
              </p:cNvPr>
              <p:cNvSpPr txBox="1"/>
              <p:nvPr/>
            </p:nvSpPr>
            <p:spPr>
              <a:xfrm>
                <a:off x="5540126" y="5400897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8E41E811-695A-A23C-58E6-8A302F1A6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26" y="5400897"/>
                <a:ext cx="357469" cy="276999"/>
              </a:xfrm>
              <a:prstGeom prst="rect">
                <a:avLst/>
              </a:prstGeom>
              <a:blipFill>
                <a:blip r:embed="rId30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5D25D1C-8197-E4A2-A07B-70393C29DD50}"/>
                  </a:ext>
                </a:extLst>
              </p:cNvPr>
              <p:cNvSpPr txBox="1"/>
              <p:nvPr/>
            </p:nvSpPr>
            <p:spPr>
              <a:xfrm>
                <a:off x="4604390" y="462981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5D25D1C-8197-E4A2-A07B-70393C29D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90" y="4629814"/>
                <a:ext cx="357470" cy="276999"/>
              </a:xfrm>
              <a:prstGeom prst="rect">
                <a:avLst/>
              </a:prstGeom>
              <a:blipFill>
                <a:blip r:embed="rId31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EB5B44C9-955C-69E7-92AD-62D07A058861}"/>
                  </a:ext>
                </a:extLst>
              </p:cNvPr>
              <p:cNvSpPr txBox="1"/>
              <p:nvPr/>
            </p:nvSpPr>
            <p:spPr>
              <a:xfrm>
                <a:off x="4178987" y="5222491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EB5B44C9-955C-69E7-92AD-62D07A058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87" y="5222491"/>
                <a:ext cx="357469" cy="276999"/>
              </a:xfrm>
              <a:prstGeom prst="rect">
                <a:avLst/>
              </a:prstGeom>
              <a:blipFill>
                <a:blip r:embed="rId32"/>
                <a:stretch>
                  <a:fillRect l="-15517" r="-18966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5AA27AED-F410-CEAB-37BC-E866E28DD4F6}"/>
                  </a:ext>
                </a:extLst>
              </p:cNvPr>
              <p:cNvSpPr txBox="1"/>
              <p:nvPr/>
            </p:nvSpPr>
            <p:spPr>
              <a:xfrm>
                <a:off x="2321846" y="3796351"/>
                <a:ext cx="70289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s-MX" sz="2400" b="0" dirty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2−0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</m:e>
                    </m:d>
                  </m:oMath>
                </a14:m>
                <a:endParaRPr lang="es-MX" sz="2400" dirty="0"/>
              </a:p>
            </p:txBody>
          </p:sp>
        </mc:Choice>
        <mc:Fallback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5AA27AED-F410-CEAB-37BC-E866E28D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46" y="3796351"/>
                <a:ext cx="7028975" cy="369332"/>
              </a:xfrm>
              <a:prstGeom prst="rect">
                <a:avLst/>
              </a:prstGeom>
              <a:blipFill>
                <a:blip r:embed="rId33"/>
                <a:stretch>
                  <a:fillRect l="-2689" t="-26667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/>
              <p:nvPr/>
            </p:nvSpPr>
            <p:spPr>
              <a:xfrm>
                <a:off x="288004" y="2482475"/>
                <a:ext cx="3850606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4" y="2482475"/>
                <a:ext cx="3850606" cy="117660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3EA8DD3-F0F7-07A5-2EF2-BBDE6F5B8ABA}"/>
                  </a:ext>
                </a:extLst>
              </p:cNvPr>
              <p:cNvSpPr txBox="1"/>
              <p:nvPr/>
            </p:nvSpPr>
            <p:spPr>
              <a:xfrm>
                <a:off x="7064604" y="594325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3EA8DD3-F0F7-07A5-2EF2-BBDE6F5B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604" y="5943250"/>
                <a:ext cx="181139" cy="276999"/>
              </a:xfrm>
              <a:prstGeom prst="rect">
                <a:avLst/>
              </a:prstGeom>
              <a:blipFill>
                <a:blip r:embed="rId35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adroTexto 57">
            <a:extLst>
              <a:ext uri="{FF2B5EF4-FFF2-40B4-BE49-F238E27FC236}">
                <a16:creationId xmlns:a16="http://schemas.microsoft.com/office/drawing/2014/main" id="{D2234556-902B-1A3B-26BB-3D94868AB3E5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</p:spTree>
    <p:extLst>
      <p:ext uri="{BB962C8B-B14F-4D97-AF65-F5344CB8AC3E}">
        <p14:creationId xmlns:p14="http://schemas.microsoft.com/office/powerpoint/2010/main" val="665997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914400" y="1624614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0DF13A-4B84-0971-503D-8642C718E7B9}"/>
              </a:ext>
            </a:extLst>
          </p:cNvPr>
          <p:cNvCxnSpPr>
            <a:cxnSpLocks/>
          </p:cNvCxnSpPr>
          <p:nvPr/>
        </p:nvCxnSpPr>
        <p:spPr>
          <a:xfrm>
            <a:off x="4802935" y="2987577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8EDADB-C33F-975D-636E-586E22B64149}"/>
              </a:ext>
            </a:extLst>
          </p:cNvPr>
          <p:cNvCxnSpPr/>
          <p:nvPr/>
        </p:nvCxnSpPr>
        <p:spPr>
          <a:xfrm flipV="1">
            <a:off x="6230518" y="1426172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19E52A-3F24-5DE0-3C5D-A45D709DEED0}"/>
              </a:ext>
            </a:extLst>
          </p:cNvPr>
          <p:cNvCxnSpPr/>
          <p:nvPr/>
        </p:nvCxnSpPr>
        <p:spPr>
          <a:xfrm>
            <a:off x="8041377" y="2689020"/>
            <a:ext cx="0" cy="308499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166EAA-412D-2663-2E9A-91E0915640E6}"/>
              </a:ext>
            </a:extLst>
          </p:cNvPr>
          <p:cNvCxnSpPr>
            <a:cxnSpLocks/>
          </p:cNvCxnSpPr>
          <p:nvPr/>
        </p:nvCxnSpPr>
        <p:spPr>
          <a:xfrm>
            <a:off x="8512392" y="2863105"/>
            <a:ext cx="0" cy="13335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038939B-40C6-A1B4-124F-D6215FCDEE89}"/>
              </a:ext>
            </a:extLst>
          </p:cNvPr>
          <p:cNvCxnSpPr>
            <a:cxnSpLocks/>
          </p:cNvCxnSpPr>
          <p:nvPr/>
        </p:nvCxnSpPr>
        <p:spPr>
          <a:xfrm>
            <a:off x="6660252" y="2378394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0EAA7F-F49A-2B30-4A48-A0F4184B2405}"/>
              </a:ext>
            </a:extLst>
          </p:cNvPr>
          <p:cNvCxnSpPr>
            <a:cxnSpLocks/>
          </p:cNvCxnSpPr>
          <p:nvPr/>
        </p:nvCxnSpPr>
        <p:spPr>
          <a:xfrm>
            <a:off x="7136502" y="1902144"/>
            <a:ext cx="0" cy="109537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3711661-9FDC-232A-4E72-44B91F07F155}"/>
              </a:ext>
            </a:extLst>
          </p:cNvPr>
          <p:cNvCxnSpPr>
            <a:cxnSpLocks/>
          </p:cNvCxnSpPr>
          <p:nvPr/>
        </p:nvCxnSpPr>
        <p:spPr>
          <a:xfrm>
            <a:off x="7584177" y="1664019"/>
            <a:ext cx="0" cy="133350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8DA3A-95F9-4606-9570-FDE7D2004401}"/>
              </a:ext>
            </a:extLst>
          </p:cNvPr>
          <p:cNvCxnSpPr>
            <a:cxnSpLocks/>
          </p:cNvCxnSpPr>
          <p:nvPr/>
        </p:nvCxnSpPr>
        <p:spPr>
          <a:xfrm>
            <a:off x="6231628" y="2586284"/>
            <a:ext cx="0" cy="410171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/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/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/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/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/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/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blipFill>
                <a:blip r:embed="rId7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C10BF5-D68F-E31F-765F-68E03C94DC7D}"/>
              </a:ext>
            </a:extLst>
          </p:cNvPr>
          <p:cNvCxnSpPr>
            <a:cxnSpLocks/>
          </p:cNvCxnSpPr>
          <p:nvPr/>
        </p:nvCxnSpPr>
        <p:spPr>
          <a:xfrm>
            <a:off x="8943292" y="2368452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/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/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/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blipFill>
                <a:blip r:embed="rId17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/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/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/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/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/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/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blipFill>
                <a:blip r:embed="rId23"/>
                <a:stretch>
                  <a:fillRect l="-15254" r="-15254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/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masis MT Pro Light" panose="02040304050005020304" pitchFamily="18" charset="0"/>
                  </a:rPr>
                  <a:t>Para 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MX" sz="2400" dirty="0">
                  <a:latin typeface="Amasis MT Pro Light" panose="020403040500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blipFill>
                <a:blip r:embed="rId24"/>
                <a:stretch>
                  <a:fillRect l="-4950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5AA27AED-F410-CEAB-37BC-E866E28DD4F6}"/>
                  </a:ext>
                </a:extLst>
              </p:cNvPr>
              <p:cNvSpPr txBox="1"/>
              <p:nvPr/>
            </p:nvSpPr>
            <p:spPr>
              <a:xfrm>
                <a:off x="4702435" y="3795435"/>
                <a:ext cx="6906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s-MX" sz="2400" b="0" dirty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2−0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</m:e>
                    </m:d>
                  </m:oMath>
                </a14:m>
                <a:endParaRPr lang="es-MX" sz="2400" dirty="0"/>
              </a:p>
            </p:txBody>
          </p:sp>
        </mc:Choice>
        <mc:Fallback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5AA27AED-F410-CEAB-37BC-E866E28D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35" y="3795435"/>
                <a:ext cx="6906058" cy="369332"/>
              </a:xfrm>
              <a:prstGeom prst="rect">
                <a:avLst/>
              </a:prstGeom>
              <a:blipFill>
                <a:blip r:embed="rId25"/>
                <a:stretch>
                  <a:fillRect l="-2648" t="-26667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/>
              <p:nvPr/>
            </p:nvSpPr>
            <p:spPr>
              <a:xfrm>
                <a:off x="357381" y="2826455"/>
                <a:ext cx="3850606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1" y="2826455"/>
                <a:ext cx="3850606" cy="117660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adroTexto 57">
            <a:extLst>
              <a:ext uri="{FF2B5EF4-FFF2-40B4-BE49-F238E27FC236}">
                <a16:creationId xmlns:a16="http://schemas.microsoft.com/office/drawing/2014/main" id="{D2234556-902B-1A3B-26BB-3D94868AB3E5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CA4AB9B6-A36C-9562-4A67-57B673A44A08}"/>
                  </a:ext>
                </a:extLst>
              </p:cNvPr>
              <p:cNvSpPr txBox="1"/>
              <p:nvPr/>
            </p:nvSpPr>
            <p:spPr>
              <a:xfrm>
                <a:off x="4063598" y="4454778"/>
                <a:ext cx="54103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s-MX" sz="2400" b="0" dirty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s-MX" sz="2400" dirty="0"/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CA4AB9B6-A36C-9562-4A67-57B673A44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98" y="4454778"/>
                <a:ext cx="5410327" cy="369332"/>
              </a:xfrm>
              <a:prstGeom prst="rect">
                <a:avLst/>
              </a:prstGeom>
              <a:blipFill>
                <a:blip r:embed="rId35"/>
                <a:stretch>
                  <a:fillRect l="-3495" t="-26667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5D0555EC-5A65-9478-B0F6-DEA0748486BD}"/>
                  </a:ext>
                </a:extLst>
              </p:cNvPr>
              <p:cNvSpPr txBox="1"/>
              <p:nvPr/>
            </p:nvSpPr>
            <p:spPr>
              <a:xfrm>
                <a:off x="4063597" y="5143195"/>
                <a:ext cx="6246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s-MX" sz="2400" b="0" dirty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1.3</m:t>
                        </m:r>
                      </m:e>
                    </m:d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E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E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s-MX" sz="2400" b="1" dirty="0"/>
              </a:p>
            </p:txBody>
          </p:sp>
        </mc:Choice>
        <mc:Fallback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5D0555EC-5A65-9478-B0F6-DEA074848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97" y="5143195"/>
                <a:ext cx="6246133" cy="369332"/>
              </a:xfrm>
              <a:prstGeom prst="rect">
                <a:avLst/>
              </a:prstGeom>
              <a:blipFill>
                <a:blip r:embed="rId36"/>
                <a:stretch>
                  <a:fillRect l="-3027" t="-26667" r="-879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834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914400" y="1624614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0DF13A-4B84-0971-503D-8642C718E7B9}"/>
              </a:ext>
            </a:extLst>
          </p:cNvPr>
          <p:cNvCxnSpPr>
            <a:cxnSpLocks/>
          </p:cNvCxnSpPr>
          <p:nvPr/>
        </p:nvCxnSpPr>
        <p:spPr>
          <a:xfrm>
            <a:off x="4802935" y="2987577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8EDADB-C33F-975D-636E-586E22B64149}"/>
              </a:ext>
            </a:extLst>
          </p:cNvPr>
          <p:cNvCxnSpPr/>
          <p:nvPr/>
        </p:nvCxnSpPr>
        <p:spPr>
          <a:xfrm flipV="1">
            <a:off x="6230518" y="1426172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19E52A-3F24-5DE0-3C5D-A45D709DEED0}"/>
              </a:ext>
            </a:extLst>
          </p:cNvPr>
          <p:cNvCxnSpPr/>
          <p:nvPr/>
        </p:nvCxnSpPr>
        <p:spPr>
          <a:xfrm>
            <a:off x="8041377" y="2689020"/>
            <a:ext cx="0" cy="308499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166EAA-412D-2663-2E9A-91E0915640E6}"/>
              </a:ext>
            </a:extLst>
          </p:cNvPr>
          <p:cNvCxnSpPr>
            <a:cxnSpLocks/>
          </p:cNvCxnSpPr>
          <p:nvPr/>
        </p:nvCxnSpPr>
        <p:spPr>
          <a:xfrm>
            <a:off x="8512392" y="2863105"/>
            <a:ext cx="0" cy="13335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038939B-40C6-A1B4-124F-D6215FCDEE89}"/>
              </a:ext>
            </a:extLst>
          </p:cNvPr>
          <p:cNvCxnSpPr>
            <a:cxnSpLocks/>
          </p:cNvCxnSpPr>
          <p:nvPr/>
        </p:nvCxnSpPr>
        <p:spPr>
          <a:xfrm>
            <a:off x="6660252" y="2378394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0EAA7F-F49A-2B30-4A48-A0F4184B2405}"/>
              </a:ext>
            </a:extLst>
          </p:cNvPr>
          <p:cNvCxnSpPr>
            <a:cxnSpLocks/>
          </p:cNvCxnSpPr>
          <p:nvPr/>
        </p:nvCxnSpPr>
        <p:spPr>
          <a:xfrm>
            <a:off x="7136502" y="1902144"/>
            <a:ext cx="0" cy="109537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3711661-9FDC-232A-4E72-44B91F07F155}"/>
              </a:ext>
            </a:extLst>
          </p:cNvPr>
          <p:cNvCxnSpPr>
            <a:cxnSpLocks/>
          </p:cNvCxnSpPr>
          <p:nvPr/>
        </p:nvCxnSpPr>
        <p:spPr>
          <a:xfrm>
            <a:off x="7584177" y="1664019"/>
            <a:ext cx="0" cy="133350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8DA3A-95F9-4606-9570-FDE7D2004401}"/>
              </a:ext>
            </a:extLst>
          </p:cNvPr>
          <p:cNvCxnSpPr>
            <a:cxnSpLocks/>
          </p:cNvCxnSpPr>
          <p:nvPr/>
        </p:nvCxnSpPr>
        <p:spPr>
          <a:xfrm>
            <a:off x="6231628" y="2586284"/>
            <a:ext cx="0" cy="410171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/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/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/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/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/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/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blipFill>
                <a:blip r:embed="rId7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C10BF5-D68F-E31F-765F-68E03C94DC7D}"/>
              </a:ext>
            </a:extLst>
          </p:cNvPr>
          <p:cNvCxnSpPr>
            <a:cxnSpLocks/>
          </p:cNvCxnSpPr>
          <p:nvPr/>
        </p:nvCxnSpPr>
        <p:spPr>
          <a:xfrm>
            <a:off x="8943292" y="2368452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/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/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ECD6F51-6797-FDB4-3FEB-96F519D0DD1E}"/>
              </a:ext>
            </a:extLst>
          </p:cNvPr>
          <p:cNvCxnSpPr>
            <a:cxnSpLocks/>
          </p:cNvCxnSpPr>
          <p:nvPr/>
        </p:nvCxnSpPr>
        <p:spPr>
          <a:xfrm>
            <a:off x="1420427" y="5870289"/>
            <a:ext cx="78450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D2BDE-0946-C078-9FFD-7A642842D092}"/>
              </a:ext>
            </a:extLst>
          </p:cNvPr>
          <p:cNvCxnSpPr/>
          <p:nvPr/>
        </p:nvCxnSpPr>
        <p:spPr>
          <a:xfrm flipV="1">
            <a:off x="5772403" y="4273433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/>
              <p:nvPr/>
            </p:nvSpPr>
            <p:spPr>
              <a:xfrm>
                <a:off x="5544612" y="595277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612" y="5952775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/>
              <p:nvPr/>
            </p:nvSpPr>
            <p:spPr>
              <a:xfrm>
                <a:off x="6150765" y="59337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765" y="5933725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/>
              <p:nvPr/>
            </p:nvSpPr>
            <p:spPr>
              <a:xfrm>
                <a:off x="6614427" y="59337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427" y="5933725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/>
              <p:nvPr/>
            </p:nvSpPr>
            <p:spPr>
              <a:xfrm>
                <a:off x="5187641" y="4410352"/>
                <a:ext cx="48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641" y="4410352"/>
                <a:ext cx="483979" cy="276999"/>
              </a:xfrm>
              <a:prstGeom prst="rect">
                <a:avLst/>
              </a:prstGeom>
              <a:blipFill>
                <a:blip r:embed="rId13"/>
                <a:stretch>
                  <a:fillRect l="-11392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/>
              <p:nvPr/>
            </p:nvSpPr>
            <p:spPr>
              <a:xfrm>
                <a:off x="5075367" y="5952773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367" y="5952773"/>
                <a:ext cx="354264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/>
              <p:nvPr/>
            </p:nvSpPr>
            <p:spPr>
              <a:xfrm>
                <a:off x="4597813" y="5952773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13" y="5952773"/>
                <a:ext cx="354264" cy="276999"/>
              </a:xfrm>
              <a:prstGeom prst="rect">
                <a:avLst/>
              </a:prstGeom>
              <a:blipFill>
                <a:blip r:embed="rId15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/>
              <p:nvPr/>
            </p:nvSpPr>
            <p:spPr>
              <a:xfrm>
                <a:off x="4150711" y="5952774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11" y="5952774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/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blipFill>
                <a:blip r:embed="rId17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/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/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/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/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/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/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blipFill>
                <a:blip r:embed="rId23"/>
                <a:stretch>
                  <a:fillRect l="-15254" r="-15254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/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masis MT Pro Light" panose="02040304050005020304" pitchFamily="18" charset="0"/>
                  </a:rPr>
                  <a:t>Para 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MX" sz="2400" dirty="0">
                  <a:latin typeface="Amasis MT Pro Light" panose="020403040500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blipFill>
                <a:blip r:embed="rId24"/>
                <a:stretch>
                  <a:fillRect l="-4950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D81DCEB-82CC-6970-CD78-183AA7FA1FB1}"/>
              </a:ext>
            </a:extLst>
          </p:cNvPr>
          <p:cNvCxnSpPr>
            <a:cxnSpLocks/>
          </p:cNvCxnSpPr>
          <p:nvPr/>
        </p:nvCxnSpPr>
        <p:spPr>
          <a:xfrm>
            <a:off x="7138410" y="5178980"/>
            <a:ext cx="0" cy="698003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C06DB1B2-8A57-43DD-871E-7EBF64472691}"/>
              </a:ext>
            </a:extLst>
          </p:cNvPr>
          <p:cNvCxnSpPr>
            <a:cxnSpLocks/>
          </p:cNvCxnSpPr>
          <p:nvPr/>
        </p:nvCxnSpPr>
        <p:spPr>
          <a:xfrm>
            <a:off x="5281682" y="5367742"/>
            <a:ext cx="0" cy="509241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804C2667-ECCF-41E0-387A-64EFD90FCCA1}"/>
              </a:ext>
            </a:extLst>
          </p:cNvPr>
          <p:cNvCxnSpPr>
            <a:cxnSpLocks/>
          </p:cNvCxnSpPr>
          <p:nvPr/>
        </p:nvCxnSpPr>
        <p:spPr>
          <a:xfrm>
            <a:off x="4829419" y="4933800"/>
            <a:ext cx="0" cy="93430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00E84295-AA18-626F-4539-F8EF25652583}"/>
              </a:ext>
            </a:extLst>
          </p:cNvPr>
          <p:cNvCxnSpPr>
            <a:cxnSpLocks/>
          </p:cNvCxnSpPr>
          <p:nvPr/>
        </p:nvCxnSpPr>
        <p:spPr>
          <a:xfrm>
            <a:off x="6714778" y="5536418"/>
            <a:ext cx="0" cy="331687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BE4E54C1-FA9E-DB37-BDE8-AE1AE57D68C7}"/>
              </a:ext>
            </a:extLst>
          </p:cNvPr>
          <p:cNvCxnSpPr>
            <a:cxnSpLocks/>
          </p:cNvCxnSpPr>
          <p:nvPr/>
        </p:nvCxnSpPr>
        <p:spPr>
          <a:xfrm>
            <a:off x="6232239" y="4852837"/>
            <a:ext cx="0" cy="1024146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BDB0A0C1-0095-36DF-784A-94C551BC1FD8}"/>
              </a:ext>
            </a:extLst>
          </p:cNvPr>
          <p:cNvCxnSpPr>
            <a:cxnSpLocks/>
          </p:cNvCxnSpPr>
          <p:nvPr/>
        </p:nvCxnSpPr>
        <p:spPr>
          <a:xfrm>
            <a:off x="5756948" y="5732791"/>
            <a:ext cx="0" cy="135314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F4255193-31A5-8888-4170-B83C87D65619}"/>
              </a:ext>
            </a:extLst>
          </p:cNvPr>
          <p:cNvCxnSpPr>
            <a:cxnSpLocks/>
          </p:cNvCxnSpPr>
          <p:nvPr/>
        </p:nvCxnSpPr>
        <p:spPr>
          <a:xfrm>
            <a:off x="4416940" y="5536418"/>
            <a:ext cx="0" cy="32174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700CEEFF-D5A0-3F14-539E-89108A87468C}"/>
                  </a:ext>
                </a:extLst>
              </p:cNvPr>
              <p:cNvSpPr txBox="1"/>
              <p:nvPr/>
            </p:nvSpPr>
            <p:spPr>
              <a:xfrm>
                <a:off x="7136502" y="49179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700CEEFF-D5A0-3F14-539E-89108A874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502" y="4917987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3292F15F-5EDC-00A6-9794-56D1132E010C}"/>
                  </a:ext>
                </a:extLst>
              </p:cNvPr>
              <p:cNvSpPr txBox="1"/>
              <p:nvPr/>
            </p:nvSpPr>
            <p:spPr>
              <a:xfrm>
                <a:off x="6510787" y="5178635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3292F15F-5EDC-00A6-9794-56D1132E0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787" y="5178635"/>
                <a:ext cx="357469" cy="276999"/>
              </a:xfrm>
              <a:prstGeom prst="rect">
                <a:avLst/>
              </a:prstGeom>
              <a:blipFill>
                <a:blip r:embed="rId27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42F164D0-FA6B-7FA5-AF57-11F4F4855842}"/>
                  </a:ext>
                </a:extLst>
              </p:cNvPr>
              <p:cNvSpPr txBox="1"/>
              <p:nvPr/>
            </p:nvSpPr>
            <p:spPr>
              <a:xfrm>
                <a:off x="6003128" y="45488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42F164D0-FA6B-7FA5-AF57-11F4F485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28" y="4548852"/>
                <a:ext cx="357470" cy="276999"/>
              </a:xfrm>
              <a:prstGeom prst="rect">
                <a:avLst/>
              </a:prstGeom>
              <a:blipFill>
                <a:blip r:embed="rId28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405D81F-3FD8-E7CC-32FF-1B69A6DAB5C7}"/>
                  </a:ext>
                </a:extLst>
              </p:cNvPr>
              <p:cNvSpPr txBox="1"/>
              <p:nvPr/>
            </p:nvSpPr>
            <p:spPr>
              <a:xfrm>
                <a:off x="5061647" y="4992159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405D81F-3FD8-E7CC-32FF-1B69A6DAB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47" y="4992159"/>
                <a:ext cx="357469" cy="276999"/>
              </a:xfrm>
              <a:prstGeom prst="rect">
                <a:avLst/>
              </a:prstGeom>
              <a:blipFill>
                <a:blip r:embed="rId29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8E41E811-695A-A23C-58E6-8A302F1A67D8}"/>
                  </a:ext>
                </a:extLst>
              </p:cNvPr>
              <p:cNvSpPr txBox="1"/>
              <p:nvPr/>
            </p:nvSpPr>
            <p:spPr>
              <a:xfrm>
                <a:off x="5540126" y="5400897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8E41E811-695A-A23C-58E6-8A302F1A6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26" y="5400897"/>
                <a:ext cx="357469" cy="276999"/>
              </a:xfrm>
              <a:prstGeom prst="rect">
                <a:avLst/>
              </a:prstGeom>
              <a:blipFill>
                <a:blip r:embed="rId30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5D25D1C-8197-E4A2-A07B-70393C29DD50}"/>
                  </a:ext>
                </a:extLst>
              </p:cNvPr>
              <p:cNvSpPr txBox="1"/>
              <p:nvPr/>
            </p:nvSpPr>
            <p:spPr>
              <a:xfrm>
                <a:off x="4604390" y="462981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5D25D1C-8197-E4A2-A07B-70393C29D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90" y="4629814"/>
                <a:ext cx="357470" cy="276999"/>
              </a:xfrm>
              <a:prstGeom prst="rect">
                <a:avLst/>
              </a:prstGeom>
              <a:blipFill>
                <a:blip r:embed="rId31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EB5B44C9-955C-69E7-92AD-62D07A058861}"/>
                  </a:ext>
                </a:extLst>
              </p:cNvPr>
              <p:cNvSpPr txBox="1"/>
              <p:nvPr/>
            </p:nvSpPr>
            <p:spPr>
              <a:xfrm>
                <a:off x="4178987" y="5222491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EB5B44C9-955C-69E7-92AD-62D07A058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87" y="5222491"/>
                <a:ext cx="357469" cy="276999"/>
              </a:xfrm>
              <a:prstGeom prst="rect">
                <a:avLst/>
              </a:prstGeom>
              <a:blipFill>
                <a:blip r:embed="rId32"/>
                <a:stretch>
                  <a:fillRect l="-15517" r="-18966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5AA27AED-F410-CEAB-37BC-E866E28DD4F6}"/>
                  </a:ext>
                </a:extLst>
              </p:cNvPr>
              <p:cNvSpPr txBox="1"/>
              <p:nvPr/>
            </p:nvSpPr>
            <p:spPr>
              <a:xfrm>
                <a:off x="2525407" y="3824864"/>
                <a:ext cx="9244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(3−3)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5AA27AED-F410-CEAB-37BC-E866E28D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07" y="3824864"/>
                <a:ext cx="9244582" cy="369332"/>
              </a:xfrm>
              <a:prstGeom prst="rect">
                <a:avLst/>
              </a:prstGeom>
              <a:blipFill>
                <a:blip r:embed="rId33"/>
                <a:stretch>
                  <a:fillRect r="-132" b="-344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/>
              <p:nvPr/>
            </p:nvSpPr>
            <p:spPr>
              <a:xfrm>
                <a:off x="342997" y="2826455"/>
                <a:ext cx="3850606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97" y="2826455"/>
                <a:ext cx="3850606" cy="117660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3EA8DD3-F0F7-07A5-2EF2-BBDE6F5B8ABA}"/>
                  </a:ext>
                </a:extLst>
              </p:cNvPr>
              <p:cNvSpPr txBox="1"/>
              <p:nvPr/>
            </p:nvSpPr>
            <p:spPr>
              <a:xfrm>
                <a:off x="7064604" y="594325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3EA8DD3-F0F7-07A5-2EF2-BBDE6F5B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604" y="5943250"/>
                <a:ext cx="181139" cy="276999"/>
              </a:xfrm>
              <a:prstGeom prst="rect">
                <a:avLst/>
              </a:prstGeom>
              <a:blipFill>
                <a:blip r:embed="rId35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adroTexto 57">
            <a:extLst>
              <a:ext uri="{FF2B5EF4-FFF2-40B4-BE49-F238E27FC236}">
                <a16:creationId xmlns:a16="http://schemas.microsoft.com/office/drawing/2014/main" id="{D2234556-902B-1A3B-26BB-3D94868AB3E5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</p:spTree>
    <p:extLst>
      <p:ext uri="{BB962C8B-B14F-4D97-AF65-F5344CB8AC3E}">
        <p14:creationId xmlns:p14="http://schemas.microsoft.com/office/powerpoint/2010/main" val="263517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046A1A-1B9F-222A-F225-AD59D993B044}"/>
              </a:ext>
            </a:extLst>
          </p:cNvPr>
          <p:cNvSpPr txBox="1"/>
          <p:nvPr/>
        </p:nvSpPr>
        <p:spPr>
          <a:xfrm>
            <a:off x="4527613" y="796030"/>
            <a:ext cx="23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Respuesta al impulso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902F6E4-6835-3C02-8411-2A9799295F4B}"/>
                  </a:ext>
                </a:extLst>
              </p:cNvPr>
              <p:cNvSpPr txBox="1"/>
              <p:nvPr/>
            </p:nvSpPr>
            <p:spPr>
              <a:xfrm>
                <a:off x="1289255" y="1589105"/>
                <a:ext cx="22833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902F6E4-6835-3C02-8411-2A9799295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55" y="1589105"/>
                <a:ext cx="2283382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785DB69F-8B56-D131-4991-9B71F3A80CF7}"/>
              </a:ext>
            </a:extLst>
          </p:cNvPr>
          <p:cNvGrpSpPr/>
          <p:nvPr/>
        </p:nvGrpSpPr>
        <p:grpSpPr>
          <a:xfrm>
            <a:off x="612559" y="3185293"/>
            <a:ext cx="3773010" cy="2638457"/>
            <a:chOff x="3559946" y="1534047"/>
            <a:chExt cx="3773010" cy="2638457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A63AE6F2-CA80-BEB2-AC25-102E59D8AD04}"/>
                </a:ext>
              </a:extLst>
            </p:cNvPr>
            <p:cNvGrpSpPr/>
            <p:nvPr/>
          </p:nvGrpSpPr>
          <p:grpSpPr>
            <a:xfrm>
              <a:off x="3559946" y="2494625"/>
              <a:ext cx="3773010" cy="1012055"/>
              <a:chOff x="3559946" y="2494625"/>
              <a:chExt cx="3773010" cy="1012055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F67AD41-80E5-512C-F88D-65FA43C767AF}"/>
                  </a:ext>
                </a:extLst>
              </p:cNvPr>
              <p:cNvSpPr/>
              <p:nvPr/>
            </p:nvSpPr>
            <p:spPr>
              <a:xfrm>
                <a:off x="4873841" y="2494625"/>
                <a:ext cx="1003176" cy="101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EEEE3790-48FF-EE8C-58FC-A4DCF81F8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9946" y="3506680"/>
                <a:ext cx="377301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1F65D183-4923-727F-AE7A-09B91384D6EB}"/>
                </a:ext>
              </a:extLst>
            </p:cNvPr>
            <p:cNvCxnSpPr/>
            <p:nvPr/>
          </p:nvCxnSpPr>
          <p:spPr>
            <a:xfrm flipV="1">
              <a:off x="5370991" y="1890943"/>
              <a:ext cx="0" cy="2281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AA87736-7A5E-950F-81B7-D551F58F2873}"/>
                    </a:ext>
                  </a:extLst>
                </p:cNvPr>
                <p:cNvSpPr txBox="1"/>
                <p:nvPr/>
              </p:nvSpPr>
              <p:spPr>
                <a:xfrm>
                  <a:off x="7032124" y="356259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AA87736-7A5E-950F-81B7-D551F58F2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124" y="3562593"/>
                  <a:ext cx="1499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00F2ADE-30EA-AF3E-A78A-624E8AEBA389}"/>
                    </a:ext>
                  </a:extLst>
                </p:cNvPr>
                <p:cNvSpPr txBox="1"/>
                <p:nvPr/>
              </p:nvSpPr>
              <p:spPr>
                <a:xfrm>
                  <a:off x="5402515" y="2243135"/>
                  <a:ext cx="17831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MX" sz="1600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00F2ADE-30EA-AF3E-A78A-624E8AEBA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515" y="2243135"/>
                  <a:ext cx="178319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4138" b="-500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722ECD6-C8E3-823F-265C-49F43EA0E33B}"/>
                    </a:ext>
                  </a:extLst>
                </p:cNvPr>
                <p:cNvSpPr txBox="1"/>
                <p:nvPr/>
              </p:nvSpPr>
              <p:spPr>
                <a:xfrm>
                  <a:off x="5165078" y="1534047"/>
                  <a:ext cx="474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722ECD6-C8E3-823F-265C-49F43EA0E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078" y="1534047"/>
                  <a:ext cx="47487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4444" b="-3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1508E8B-C0FC-E1BB-6565-C16A983A8B9B}"/>
                  </a:ext>
                </a:extLst>
              </p:cNvPr>
              <p:cNvSpPr txBox="1"/>
              <p:nvPr/>
            </p:nvSpPr>
            <p:spPr>
              <a:xfrm>
                <a:off x="7217546" y="1908166"/>
                <a:ext cx="3815725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1508E8B-C0FC-E1BB-6565-C16A983A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546" y="1908166"/>
                <a:ext cx="3815725" cy="929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353C480-7830-A479-4DBF-F45AF9367C65}"/>
                  </a:ext>
                </a:extLst>
              </p:cNvPr>
              <p:cNvSpPr txBox="1"/>
              <p:nvPr/>
            </p:nvSpPr>
            <p:spPr>
              <a:xfrm>
                <a:off x="7217546" y="3152001"/>
                <a:ext cx="3598036" cy="10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353C480-7830-A479-4DBF-F45AF936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546" y="3152001"/>
                <a:ext cx="3598036" cy="10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D3297DB-17FD-3879-8A3D-7EC1326F83BA}"/>
                  </a:ext>
                </a:extLst>
              </p:cNvPr>
              <p:cNvSpPr txBox="1"/>
              <p:nvPr/>
            </p:nvSpPr>
            <p:spPr>
              <a:xfrm>
                <a:off x="7217546" y="4774073"/>
                <a:ext cx="15637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D3297DB-17FD-3879-8A3D-7EC1326F8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546" y="4774073"/>
                <a:ext cx="156376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F88AF6A-8989-EB1A-901C-ABC6DE235698}"/>
                  </a:ext>
                </a:extLst>
              </p:cNvPr>
              <p:cNvSpPr txBox="1"/>
              <p:nvPr/>
            </p:nvSpPr>
            <p:spPr>
              <a:xfrm>
                <a:off x="7217546" y="5570417"/>
                <a:ext cx="19805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F88AF6A-8989-EB1A-901C-ABC6DE235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546" y="5570417"/>
                <a:ext cx="198054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2D822232-0F72-7876-55BA-06D5B700E79F}"/>
              </a:ext>
            </a:extLst>
          </p:cNvPr>
          <p:cNvSpPr txBox="1"/>
          <p:nvPr/>
        </p:nvSpPr>
        <p:spPr>
          <a:xfrm>
            <a:off x="11301274" y="6019061"/>
            <a:ext cx="3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masis MT Pro Light" panose="02040304050005020304" pitchFamily="18" charset="0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6FF1A80-52F7-35B8-7262-50D809FD695F}"/>
                  </a:ext>
                </a:extLst>
              </p:cNvPr>
              <p:cNvSpPr txBox="1"/>
              <p:nvPr/>
            </p:nvSpPr>
            <p:spPr>
              <a:xfrm>
                <a:off x="2875347" y="5268895"/>
                <a:ext cx="19582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6FF1A80-52F7-35B8-7262-50D809FD6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47" y="5268895"/>
                <a:ext cx="195823" cy="5167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B9FC102-2609-35C6-2C90-ACCD6FAFE83E}"/>
                  </a:ext>
                </a:extLst>
              </p:cNvPr>
              <p:cNvSpPr txBox="1"/>
              <p:nvPr/>
            </p:nvSpPr>
            <p:spPr>
              <a:xfrm>
                <a:off x="1584858" y="5271495"/>
                <a:ext cx="40741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B9FC102-2609-35C6-2C90-ACCD6FAFE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58" y="5271495"/>
                <a:ext cx="407419" cy="5167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363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914400" y="1624614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0DF13A-4B84-0971-503D-8642C718E7B9}"/>
              </a:ext>
            </a:extLst>
          </p:cNvPr>
          <p:cNvCxnSpPr>
            <a:cxnSpLocks/>
          </p:cNvCxnSpPr>
          <p:nvPr/>
        </p:nvCxnSpPr>
        <p:spPr>
          <a:xfrm>
            <a:off x="4802935" y="2987577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8EDADB-C33F-975D-636E-586E22B64149}"/>
              </a:ext>
            </a:extLst>
          </p:cNvPr>
          <p:cNvCxnSpPr/>
          <p:nvPr/>
        </p:nvCxnSpPr>
        <p:spPr>
          <a:xfrm flipV="1">
            <a:off x="6230518" y="1426172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19E52A-3F24-5DE0-3C5D-A45D709DEED0}"/>
              </a:ext>
            </a:extLst>
          </p:cNvPr>
          <p:cNvCxnSpPr/>
          <p:nvPr/>
        </p:nvCxnSpPr>
        <p:spPr>
          <a:xfrm>
            <a:off x="8041377" y="2689020"/>
            <a:ext cx="0" cy="308499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166EAA-412D-2663-2E9A-91E0915640E6}"/>
              </a:ext>
            </a:extLst>
          </p:cNvPr>
          <p:cNvCxnSpPr>
            <a:cxnSpLocks/>
          </p:cNvCxnSpPr>
          <p:nvPr/>
        </p:nvCxnSpPr>
        <p:spPr>
          <a:xfrm>
            <a:off x="8512392" y="2863105"/>
            <a:ext cx="0" cy="13335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038939B-40C6-A1B4-124F-D6215FCDEE89}"/>
              </a:ext>
            </a:extLst>
          </p:cNvPr>
          <p:cNvCxnSpPr>
            <a:cxnSpLocks/>
          </p:cNvCxnSpPr>
          <p:nvPr/>
        </p:nvCxnSpPr>
        <p:spPr>
          <a:xfrm>
            <a:off x="6660252" y="2378394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0EAA7F-F49A-2B30-4A48-A0F4184B2405}"/>
              </a:ext>
            </a:extLst>
          </p:cNvPr>
          <p:cNvCxnSpPr>
            <a:cxnSpLocks/>
          </p:cNvCxnSpPr>
          <p:nvPr/>
        </p:nvCxnSpPr>
        <p:spPr>
          <a:xfrm>
            <a:off x="7136502" y="1902144"/>
            <a:ext cx="0" cy="109537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3711661-9FDC-232A-4E72-44B91F07F155}"/>
              </a:ext>
            </a:extLst>
          </p:cNvPr>
          <p:cNvCxnSpPr>
            <a:cxnSpLocks/>
          </p:cNvCxnSpPr>
          <p:nvPr/>
        </p:nvCxnSpPr>
        <p:spPr>
          <a:xfrm>
            <a:off x="7584177" y="1664019"/>
            <a:ext cx="0" cy="133350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8DA3A-95F9-4606-9570-FDE7D2004401}"/>
              </a:ext>
            </a:extLst>
          </p:cNvPr>
          <p:cNvCxnSpPr>
            <a:cxnSpLocks/>
          </p:cNvCxnSpPr>
          <p:nvPr/>
        </p:nvCxnSpPr>
        <p:spPr>
          <a:xfrm>
            <a:off x="6231628" y="2586284"/>
            <a:ext cx="0" cy="410171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/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/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/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/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/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/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blipFill>
                <a:blip r:embed="rId7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C10BF5-D68F-E31F-765F-68E03C94DC7D}"/>
              </a:ext>
            </a:extLst>
          </p:cNvPr>
          <p:cNvCxnSpPr>
            <a:cxnSpLocks/>
          </p:cNvCxnSpPr>
          <p:nvPr/>
        </p:nvCxnSpPr>
        <p:spPr>
          <a:xfrm>
            <a:off x="8943292" y="2368452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/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/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/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blipFill>
                <a:blip r:embed="rId17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/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/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/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/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/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/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blipFill>
                <a:blip r:embed="rId23"/>
                <a:stretch>
                  <a:fillRect l="-15254" r="-15254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/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masis MT Pro Light" panose="02040304050005020304" pitchFamily="18" charset="0"/>
                  </a:rPr>
                  <a:t>Para 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MX" sz="2400" dirty="0">
                  <a:latin typeface="Amasis MT Pro Light" panose="020403040500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blipFill>
                <a:blip r:embed="rId24"/>
                <a:stretch>
                  <a:fillRect l="-4950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/>
              <p:nvPr/>
            </p:nvSpPr>
            <p:spPr>
              <a:xfrm>
                <a:off x="357381" y="2826455"/>
                <a:ext cx="3850606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1" y="2826455"/>
                <a:ext cx="3850606" cy="117660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adroTexto 57">
            <a:extLst>
              <a:ext uri="{FF2B5EF4-FFF2-40B4-BE49-F238E27FC236}">
                <a16:creationId xmlns:a16="http://schemas.microsoft.com/office/drawing/2014/main" id="{D2234556-902B-1A3B-26BB-3D94868AB3E5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E94298F-5D02-9C0F-AE97-3F8EBB51EDBB}"/>
                  </a:ext>
                </a:extLst>
              </p:cNvPr>
              <p:cNvSpPr txBox="1"/>
              <p:nvPr/>
            </p:nvSpPr>
            <p:spPr>
              <a:xfrm>
                <a:off x="2649142" y="4152524"/>
                <a:ext cx="9244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(3−3)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E94298F-5D02-9C0F-AE97-3F8EBB51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142" y="4152524"/>
                <a:ext cx="9244582" cy="369332"/>
              </a:xfrm>
              <a:prstGeom prst="rect">
                <a:avLst/>
              </a:prstGeom>
              <a:blipFill>
                <a:blip r:embed="rId35"/>
                <a:stretch>
                  <a:fillRect r="-132" b="-344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D03FF7F-5A0F-18D5-5004-14BA3D2FABC8}"/>
                  </a:ext>
                </a:extLst>
              </p:cNvPr>
              <p:cNvSpPr txBox="1"/>
              <p:nvPr/>
            </p:nvSpPr>
            <p:spPr>
              <a:xfrm>
                <a:off x="2649142" y="4824740"/>
                <a:ext cx="69884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D03FF7F-5A0F-18D5-5004-14BA3D2FA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142" y="4824740"/>
                <a:ext cx="6988452" cy="369332"/>
              </a:xfrm>
              <a:prstGeom prst="rect">
                <a:avLst/>
              </a:prstGeom>
              <a:blipFill>
                <a:blip r:embed="rId36"/>
                <a:stretch>
                  <a:fillRect l="-611" r="-1134" b="-344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69E810C-63CE-C45B-B847-67FD3F795F73}"/>
                  </a:ext>
                </a:extLst>
              </p:cNvPr>
              <p:cNvSpPr txBox="1"/>
              <p:nvPr/>
            </p:nvSpPr>
            <p:spPr>
              <a:xfrm>
                <a:off x="2730116" y="5561843"/>
                <a:ext cx="7818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.3</m:t>
                          </m:r>
                        </m:e>
                      </m:d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</m:oMath>
                  </m:oMathPara>
                </a14:m>
                <a:endParaRPr lang="es-MX" sz="2400" b="1" dirty="0"/>
              </a:p>
            </p:txBody>
          </p:sp>
        </mc:Choice>
        <mc:Fallback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69E810C-63CE-C45B-B847-67FD3F795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116" y="5561843"/>
                <a:ext cx="7818294" cy="369332"/>
              </a:xfrm>
              <a:prstGeom prst="rect">
                <a:avLst/>
              </a:prstGeom>
              <a:blipFill>
                <a:blip r:embed="rId37"/>
                <a:stretch>
                  <a:fillRect l="-468" r="-546" b="-819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119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914400" y="1624614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0DF13A-4B84-0971-503D-8642C718E7B9}"/>
              </a:ext>
            </a:extLst>
          </p:cNvPr>
          <p:cNvCxnSpPr>
            <a:cxnSpLocks/>
          </p:cNvCxnSpPr>
          <p:nvPr/>
        </p:nvCxnSpPr>
        <p:spPr>
          <a:xfrm>
            <a:off x="4802935" y="2987577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8EDADB-C33F-975D-636E-586E22B64149}"/>
              </a:ext>
            </a:extLst>
          </p:cNvPr>
          <p:cNvCxnSpPr/>
          <p:nvPr/>
        </p:nvCxnSpPr>
        <p:spPr>
          <a:xfrm flipV="1">
            <a:off x="6230518" y="1426172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19E52A-3F24-5DE0-3C5D-A45D709DEED0}"/>
              </a:ext>
            </a:extLst>
          </p:cNvPr>
          <p:cNvCxnSpPr/>
          <p:nvPr/>
        </p:nvCxnSpPr>
        <p:spPr>
          <a:xfrm>
            <a:off x="8041377" y="2689020"/>
            <a:ext cx="0" cy="308499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166EAA-412D-2663-2E9A-91E0915640E6}"/>
              </a:ext>
            </a:extLst>
          </p:cNvPr>
          <p:cNvCxnSpPr>
            <a:cxnSpLocks/>
          </p:cNvCxnSpPr>
          <p:nvPr/>
        </p:nvCxnSpPr>
        <p:spPr>
          <a:xfrm>
            <a:off x="8512392" y="2863105"/>
            <a:ext cx="0" cy="13335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038939B-40C6-A1B4-124F-D6215FCDEE89}"/>
              </a:ext>
            </a:extLst>
          </p:cNvPr>
          <p:cNvCxnSpPr>
            <a:cxnSpLocks/>
          </p:cNvCxnSpPr>
          <p:nvPr/>
        </p:nvCxnSpPr>
        <p:spPr>
          <a:xfrm>
            <a:off x="6660252" y="2378394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0EAA7F-F49A-2B30-4A48-A0F4184B2405}"/>
              </a:ext>
            </a:extLst>
          </p:cNvPr>
          <p:cNvCxnSpPr>
            <a:cxnSpLocks/>
          </p:cNvCxnSpPr>
          <p:nvPr/>
        </p:nvCxnSpPr>
        <p:spPr>
          <a:xfrm>
            <a:off x="7136502" y="1902144"/>
            <a:ext cx="0" cy="109537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3711661-9FDC-232A-4E72-44B91F07F155}"/>
              </a:ext>
            </a:extLst>
          </p:cNvPr>
          <p:cNvCxnSpPr>
            <a:cxnSpLocks/>
          </p:cNvCxnSpPr>
          <p:nvPr/>
        </p:nvCxnSpPr>
        <p:spPr>
          <a:xfrm>
            <a:off x="7584177" y="1664019"/>
            <a:ext cx="0" cy="133350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8DA3A-95F9-4606-9570-FDE7D2004401}"/>
              </a:ext>
            </a:extLst>
          </p:cNvPr>
          <p:cNvCxnSpPr>
            <a:cxnSpLocks/>
          </p:cNvCxnSpPr>
          <p:nvPr/>
        </p:nvCxnSpPr>
        <p:spPr>
          <a:xfrm>
            <a:off x="6231628" y="2586284"/>
            <a:ext cx="0" cy="410171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/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/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/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/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/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/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blipFill>
                <a:blip r:embed="rId7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C10BF5-D68F-E31F-765F-68E03C94DC7D}"/>
              </a:ext>
            </a:extLst>
          </p:cNvPr>
          <p:cNvCxnSpPr>
            <a:cxnSpLocks/>
          </p:cNvCxnSpPr>
          <p:nvPr/>
        </p:nvCxnSpPr>
        <p:spPr>
          <a:xfrm>
            <a:off x="8943292" y="2368452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/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/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ECD6F51-6797-FDB4-3FEB-96F519D0DD1E}"/>
              </a:ext>
            </a:extLst>
          </p:cNvPr>
          <p:cNvCxnSpPr>
            <a:cxnSpLocks/>
          </p:cNvCxnSpPr>
          <p:nvPr/>
        </p:nvCxnSpPr>
        <p:spPr>
          <a:xfrm>
            <a:off x="1420427" y="5870289"/>
            <a:ext cx="78450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D2BDE-0946-C078-9FFD-7A642842D092}"/>
              </a:ext>
            </a:extLst>
          </p:cNvPr>
          <p:cNvCxnSpPr/>
          <p:nvPr/>
        </p:nvCxnSpPr>
        <p:spPr>
          <a:xfrm flipV="1">
            <a:off x="5281682" y="4273433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/>
              <p:nvPr/>
            </p:nvSpPr>
            <p:spPr>
              <a:xfrm>
                <a:off x="5544612" y="595277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612" y="5952775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/>
              <p:nvPr/>
            </p:nvSpPr>
            <p:spPr>
              <a:xfrm>
                <a:off x="6150765" y="59337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765" y="5933725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/>
              <p:nvPr/>
            </p:nvSpPr>
            <p:spPr>
              <a:xfrm>
                <a:off x="6614427" y="59337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427" y="5933725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/>
              <p:nvPr/>
            </p:nvSpPr>
            <p:spPr>
              <a:xfrm>
                <a:off x="4719870" y="4313468"/>
                <a:ext cx="48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0" y="4313468"/>
                <a:ext cx="483979" cy="276999"/>
              </a:xfrm>
              <a:prstGeom prst="rect">
                <a:avLst/>
              </a:prstGeom>
              <a:blipFill>
                <a:blip r:embed="rId13"/>
                <a:stretch>
                  <a:fillRect l="-1125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/>
              <p:nvPr/>
            </p:nvSpPr>
            <p:spPr>
              <a:xfrm>
                <a:off x="5146918" y="594324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918" y="5943249"/>
                <a:ext cx="181139" cy="276999"/>
              </a:xfrm>
              <a:prstGeom prst="rect">
                <a:avLst/>
              </a:prstGeom>
              <a:blipFill>
                <a:blip r:embed="rId1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/>
              <p:nvPr/>
            </p:nvSpPr>
            <p:spPr>
              <a:xfrm>
                <a:off x="4597813" y="5952773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13" y="5952773"/>
                <a:ext cx="354264" cy="276999"/>
              </a:xfrm>
              <a:prstGeom prst="rect">
                <a:avLst/>
              </a:prstGeom>
              <a:blipFill>
                <a:blip r:embed="rId15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/>
              <p:nvPr/>
            </p:nvSpPr>
            <p:spPr>
              <a:xfrm>
                <a:off x="4150711" y="5952774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11" y="5952774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/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blipFill>
                <a:blip r:embed="rId17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/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/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/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/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/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/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blipFill>
                <a:blip r:embed="rId23"/>
                <a:stretch>
                  <a:fillRect l="-15254" r="-15254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/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masis MT Pro Light" panose="02040304050005020304" pitchFamily="18" charset="0"/>
                  </a:rPr>
                  <a:t>Para 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MX" sz="2400" dirty="0">
                  <a:latin typeface="Amasis MT Pro Light" panose="020403040500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blipFill>
                <a:blip r:embed="rId24"/>
                <a:stretch>
                  <a:fillRect l="-4950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D81DCEB-82CC-6970-CD78-183AA7FA1FB1}"/>
              </a:ext>
            </a:extLst>
          </p:cNvPr>
          <p:cNvCxnSpPr>
            <a:cxnSpLocks/>
          </p:cNvCxnSpPr>
          <p:nvPr/>
        </p:nvCxnSpPr>
        <p:spPr>
          <a:xfrm>
            <a:off x="7138410" y="5178980"/>
            <a:ext cx="0" cy="698003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C06DB1B2-8A57-43DD-871E-7EBF64472691}"/>
              </a:ext>
            </a:extLst>
          </p:cNvPr>
          <p:cNvCxnSpPr>
            <a:cxnSpLocks/>
          </p:cNvCxnSpPr>
          <p:nvPr/>
        </p:nvCxnSpPr>
        <p:spPr>
          <a:xfrm>
            <a:off x="5281682" y="5367742"/>
            <a:ext cx="0" cy="509241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804C2667-ECCF-41E0-387A-64EFD90FCCA1}"/>
              </a:ext>
            </a:extLst>
          </p:cNvPr>
          <p:cNvCxnSpPr>
            <a:cxnSpLocks/>
          </p:cNvCxnSpPr>
          <p:nvPr/>
        </p:nvCxnSpPr>
        <p:spPr>
          <a:xfrm>
            <a:off x="4829419" y="4933800"/>
            <a:ext cx="0" cy="93430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00E84295-AA18-626F-4539-F8EF25652583}"/>
              </a:ext>
            </a:extLst>
          </p:cNvPr>
          <p:cNvCxnSpPr>
            <a:cxnSpLocks/>
          </p:cNvCxnSpPr>
          <p:nvPr/>
        </p:nvCxnSpPr>
        <p:spPr>
          <a:xfrm>
            <a:off x="6714778" y="5536418"/>
            <a:ext cx="0" cy="331687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BE4E54C1-FA9E-DB37-BDE8-AE1AE57D68C7}"/>
              </a:ext>
            </a:extLst>
          </p:cNvPr>
          <p:cNvCxnSpPr>
            <a:cxnSpLocks/>
          </p:cNvCxnSpPr>
          <p:nvPr/>
        </p:nvCxnSpPr>
        <p:spPr>
          <a:xfrm>
            <a:off x="6232239" y="4852837"/>
            <a:ext cx="0" cy="1024146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BDB0A0C1-0095-36DF-784A-94C551BC1FD8}"/>
              </a:ext>
            </a:extLst>
          </p:cNvPr>
          <p:cNvCxnSpPr>
            <a:cxnSpLocks/>
          </p:cNvCxnSpPr>
          <p:nvPr/>
        </p:nvCxnSpPr>
        <p:spPr>
          <a:xfrm>
            <a:off x="5756948" y="5732791"/>
            <a:ext cx="0" cy="135314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F4255193-31A5-8888-4170-B83C87D65619}"/>
              </a:ext>
            </a:extLst>
          </p:cNvPr>
          <p:cNvCxnSpPr>
            <a:cxnSpLocks/>
          </p:cNvCxnSpPr>
          <p:nvPr/>
        </p:nvCxnSpPr>
        <p:spPr>
          <a:xfrm>
            <a:off x="4416940" y="5536418"/>
            <a:ext cx="0" cy="32174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700CEEFF-D5A0-3F14-539E-89108A87468C}"/>
                  </a:ext>
                </a:extLst>
              </p:cNvPr>
              <p:cNvSpPr txBox="1"/>
              <p:nvPr/>
            </p:nvSpPr>
            <p:spPr>
              <a:xfrm>
                <a:off x="7136502" y="49179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700CEEFF-D5A0-3F14-539E-89108A874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502" y="4917987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3292F15F-5EDC-00A6-9794-56D1132E010C}"/>
                  </a:ext>
                </a:extLst>
              </p:cNvPr>
              <p:cNvSpPr txBox="1"/>
              <p:nvPr/>
            </p:nvSpPr>
            <p:spPr>
              <a:xfrm>
                <a:off x="6510787" y="5178635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3292F15F-5EDC-00A6-9794-56D1132E0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787" y="5178635"/>
                <a:ext cx="357469" cy="276999"/>
              </a:xfrm>
              <a:prstGeom prst="rect">
                <a:avLst/>
              </a:prstGeom>
              <a:blipFill>
                <a:blip r:embed="rId27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42F164D0-FA6B-7FA5-AF57-11F4F4855842}"/>
                  </a:ext>
                </a:extLst>
              </p:cNvPr>
              <p:cNvSpPr txBox="1"/>
              <p:nvPr/>
            </p:nvSpPr>
            <p:spPr>
              <a:xfrm>
                <a:off x="6003128" y="45488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42F164D0-FA6B-7FA5-AF57-11F4F485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28" y="4548852"/>
                <a:ext cx="357470" cy="276999"/>
              </a:xfrm>
              <a:prstGeom prst="rect">
                <a:avLst/>
              </a:prstGeom>
              <a:blipFill>
                <a:blip r:embed="rId28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405D81F-3FD8-E7CC-32FF-1B69A6DAB5C7}"/>
                  </a:ext>
                </a:extLst>
              </p:cNvPr>
              <p:cNvSpPr txBox="1"/>
              <p:nvPr/>
            </p:nvSpPr>
            <p:spPr>
              <a:xfrm>
                <a:off x="5061647" y="4992159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405D81F-3FD8-E7CC-32FF-1B69A6DAB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47" y="4992159"/>
                <a:ext cx="357469" cy="276999"/>
              </a:xfrm>
              <a:prstGeom prst="rect">
                <a:avLst/>
              </a:prstGeom>
              <a:blipFill>
                <a:blip r:embed="rId29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8E41E811-695A-A23C-58E6-8A302F1A67D8}"/>
                  </a:ext>
                </a:extLst>
              </p:cNvPr>
              <p:cNvSpPr txBox="1"/>
              <p:nvPr/>
            </p:nvSpPr>
            <p:spPr>
              <a:xfrm>
                <a:off x="5540126" y="5400897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8E41E811-695A-A23C-58E6-8A302F1A6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26" y="5400897"/>
                <a:ext cx="357469" cy="276999"/>
              </a:xfrm>
              <a:prstGeom prst="rect">
                <a:avLst/>
              </a:prstGeom>
              <a:blipFill>
                <a:blip r:embed="rId30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5D25D1C-8197-E4A2-A07B-70393C29DD50}"/>
                  </a:ext>
                </a:extLst>
              </p:cNvPr>
              <p:cNvSpPr txBox="1"/>
              <p:nvPr/>
            </p:nvSpPr>
            <p:spPr>
              <a:xfrm>
                <a:off x="4604390" y="462981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5D25D1C-8197-E4A2-A07B-70393C29D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90" y="4629814"/>
                <a:ext cx="357470" cy="276999"/>
              </a:xfrm>
              <a:prstGeom prst="rect">
                <a:avLst/>
              </a:prstGeom>
              <a:blipFill>
                <a:blip r:embed="rId31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EB5B44C9-955C-69E7-92AD-62D07A058861}"/>
                  </a:ext>
                </a:extLst>
              </p:cNvPr>
              <p:cNvSpPr txBox="1"/>
              <p:nvPr/>
            </p:nvSpPr>
            <p:spPr>
              <a:xfrm>
                <a:off x="4178987" y="5222491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EB5B44C9-955C-69E7-92AD-62D07A058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87" y="5222491"/>
                <a:ext cx="357469" cy="276999"/>
              </a:xfrm>
              <a:prstGeom prst="rect">
                <a:avLst/>
              </a:prstGeom>
              <a:blipFill>
                <a:blip r:embed="rId32"/>
                <a:stretch>
                  <a:fillRect l="-15517" r="-18966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5AA27AED-F410-CEAB-37BC-E866E28DD4F6}"/>
                  </a:ext>
                </a:extLst>
              </p:cNvPr>
              <p:cNvSpPr txBox="1"/>
              <p:nvPr/>
            </p:nvSpPr>
            <p:spPr>
              <a:xfrm>
                <a:off x="623963" y="3824864"/>
                <a:ext cx="11234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(4−4)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5AA27AED-F410-CEAB-37BC-E866E28D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63" y="3824864"/>
                <a:ext cx="11234742" cy="369332"/>
              </a:xfrm>
              <a:prstGeom prst="rect">
                <a:avLst/>
              </a:prstGeom>
              <a:blipFill>
                <a:blip r:embed="rId33"/>
                <a:stretch>
                  <a:fillRect l="-109" r="-543" b="-344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/>
              <p:nvPr/>
            </p:nvSpPr>
            <p:spPr>
              <a:xfrm>
                <a:off x="377103" y="2314169"/>
                <a:ext cx="3850606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03" y="2314169"/>
                <a:ext cx="3850606" cy="117660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3EA8DD3-F0F7-07A5-2EF2-BBDE6F5B8ABA}"/>
                  </a:ext>
                </a:extLst>
              </p:cNvPr>
              <p:cNvSpPr txBox="1"/>
              <p:nvPr/>
            </p:nvSpPr>
            <p:spPr>
              <a:xfrm>
                <a:off x="7064604" y="594325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3EA8DD3-F0F7-07A5-2EF2-BBDE6F5B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604" y="5943250"/>
                <a:ext cx="181139" cy="276999"/>
              </a:xfrm>
              <a:prstGeom prst="rect">
                <a:avLst/>
              </a:prstGeom>
              <a:blipFill>
                <a:blip r:embed="rId35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adroTexto 57">
            <a:extLst>
              <a:ext uri="{FF2B5EF4-FFF2-40B4-BE49-F238E27FC236}">
                <a16:creationId xmlns:a16="http://schemas.microsoft.com/office/drawing/2014/main" id="{D2234556-902B-1A3B-26BB-3D94868AB3E5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</p:spTree>
    <p:extLst>
      <p:ext uri="{BB962C8B-B14F-4D97-AF65-F5344CB8AC3E}">
        <p14:creationId xmlns:p14="http://schemas.microsoft.com/office/powerpoint/2010/main" val="1716384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914400" y="1624614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0DF13A-4B84-0971-503D-8642C718E7B9}"/>
              </a:ext>
            </a:extLst>
          </p:cNvPr>
          <p:cNvCxnSpPr>
            <a:cxnSpLocks/>
          </p:cNvCxnSpPr>
          <p:nvPr/>
        </p:nvCxnSpPr>
        <p:spPr>
          <a:xfrm>
            <a:off x="4802935" y="2987577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8EDADB-C33F-975D-636E-586E22B64149}"/>
              </a:ext>
            </a:extLst>
          </p:cNvPr>
          <p:cNvCxnSpPr/>
          <p:nvPr/>
        </p:nvCxnSpPr>
        <p:spPr>
          <a:xfrm flipV="1">
            <a:off x="6230518" y="1426172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19E52A-3F24-5DE0-3C5D-A45D709DEED0}"/>
              </a:ext>
            </a:extLst>
          </p:cNvPr>
          <p:cNvCxnSpPr/>
          <p:nvPr/>
        </p:nvCxnSpPr>
        <p:spPr>
          <a:xfrm>
            <a:off x="8041377" y="2689020"/>
            <a:ext cx="0" cy="308499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166EAA-412D-2663-2E9A-91E0915640E6}"/>
              </a:ext>
            </a:extLst>
          </p:cNvPr>
          <p:cNvCxnSpPr>
            <a:cxnSpLocks/>
          </p:cNvCxnSpPr>
          <p:nvPr/>
        </p:nvCxnSpPr>
        <p:spPr>
          <a:xfrm>
            <a:off x="8512392" y="2863105"/>
            <a:ext cx="0" cy="13335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038939B-40C6-A1B4-124F-D6215FCDEE89}"/>
              </a:ext>
            </a:extLst>
          </p:cNvPr>
          <p:cNvCxnSpPr>
            <a:cxnSpLocks/>
          </p:cNvCxnSpPr>
          <p:nvPr/>
        </p:nvCxnSpPr>
        <p:spPr>
          <a:xfrm>
            <a:off x="6660252" y="2378394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0EAA7F-F49A-2B30-4A48-A0F4184B2405}"/>
              </a:ext>
            </a:extLst>
          </p:cNvPr>
          <p:cNvCxnSpPr>
            <a:cxnSpLocks/>
          </p:cNvCxnSpPr>
          <p:nvPr/>
        </p:nvCxnSpPr>
        <p:spPr>
          <a:xfrm>
            <a:off x="7136502" y="1902144"/>
            <a:ext cx="0" cy="109537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3711661-9FDC-232A-4E72-44B91F07F155}"/>
              </a:ext>
            </a:extLst>
          </p:cNvPr>
          <p:cNvCxnSpPr>
            <a:cxnSpLocks/>
          </p:cNvCxnSpPr>
          <p:nvPr/>
        </p:nvCxnSpPr>
        <p:spPr>
          <a:xfrm>
            <a:off x="7584177" y="1664019"/>
            <a:ext cx="0" cy="133350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8DA3A-95F9-4606-9570-FDE7D2004401}"/>
              </a:ext>
            </a:extLst>
          </p:cNvPr>
          <p:cNvCxnSpPr>
            <a:cxnSpLocks/>
          </p:cNvCxnSpPr>
          <p:nvPr/>
        </p:nvCxnSpPr>
        <p:spPr>
          <a:xfrm>
            <a:off x="6231628" y="2586284"/>
            <a:ext cx="0" cy="410171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/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/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/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/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/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/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blipFill>
                <a:blip r:embed="rId7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C10BF5-D68F-E31F-765F-68E03C94DC7D}"/>
              </a:ext>
            </a:extLst>
          </p:cNvPr>
          <p:cNvCxnSpPr>
            <a:cxnSpLocks/>
          </p:cNvCxnSpPr>
          <p:nvPr/>
        </p:nvCxnSpPr>
        <p:spPr>
          <a:xfrm>
            <a:off x="8943292" y="2368452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/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/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/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blipFill>
                <a:blip r:embed="rId17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/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/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/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/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/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/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blipFill>
                <a:blip r:embed="rId23"/>
                <a:stretch>
                  <a:fillRect l="-15254" r="-15254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/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masis MT Pro Light" panose="02040304050005020304" pitchFamily="18" charset="0"/>
                  </a:rPr>
                  <a:t>Para 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MX" sz="2400" dirty="0">
                  <a:latin typeface="Amasis MT Pro Light" panose="020403040500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blipFill>
                <a:blip r:embed="rId24"/>
                <a:stretch>
                  <a:fillRect l="-4950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/>
              <p:nvPr/>
            </p:nvSpPr>
            <p:spPr>
              <a:xfrm>
                <a:off x="357381" y="2826455"/>
                <a:ext cx="3850606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1" y="2826455"/>
                <a:ext cx="3850606" cy="117660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adroTexto 57">
            <a:extLst>
              <a:ext uri="{FF2B5EF4-FFF2-40B4-BE49-F238E27FC236}">
                <a16:creationId xmlns:a16="http://schemas.microsoft.com/office/drawing/2014/main" id="{D2234556-902B-1A3B-26BB-3D94868AB3E5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241EED06-6E06-1FBE-6C26-C9FD52AE38EC}"/>
                  </a:ext>
                </a:extLst>
              </p:cNvPr>
              <p:cNvSpPr txBox="1"/>
              <p:nvPr/>
            </p:nvSpPr>
            <p:spPr>
              <a:xfrm>
                <a:off x="357381" y="4415299"/>
                <a:ext cx="11234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(4−4)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241EED06-6E06-1FBE-6C26-C9FD52AE3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1" y="4415299"/>
                <a:ext cx="11234742" cy="369332"/>
              </a:xfrm>
              <a:prstGeom prst="rect">
                <a:avLst/>
              </a:prstGeom>
              <a:blipFill>
                <a:blip r:embed="rId35"/>
                <a:stretch>
                  <a:fillRect l="-163" r="-488" b="-344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635AEB53-E578-396E-EE51-2F9524AA6456}"/>
                  </a:ext>
                </a:extLst>
              </p:cNvPr>
              <p:cNvSpPr txBox="1"/>
              <p:nvPr/>
            </p:nvSpPr>
            <p:spPr>
              <a:xfrm>
                <a:off x="914400" y="5037187"/>
                <a:ext cx="85548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635AEB53-E578-396E-EE51-2F9524AA6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037187"/>
                <a:ext cx="8554842" cy="369332"/>
              </a:xfrm>
              <a:prstGeom prst="rect">
                <a:avLst/>
              </a:prstGeom>
              <a:blipFill>
                <a:blip r:embed="rId36"/>
                <a:stretch>
                  <a:fillRect l="-356" r="-855" b="-344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60C8B9E2-73FD-7D69-D7A6-7CBCBBDA6682}"/>
                  </a:ext>
                </a:extLst>
              </p:cNvPr>
              <p:cNvSpPr txBox="1"/>
              <p:nvPr/>
            </p:nvSpPr>
            <p:spPr>
              <a:xfrm>
                <a:off x="1066800" y="5728845"/>
                <a:ext cx="94999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.7</m:t>
                          </m:r>
                        </m:e>
                      </m:d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1.3</m:t>
                          </m:r>
                        </m:e>
                      </m:d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</m:oMath>
                  </m:oMathPara>
                </a14:m>
                <a:endParaRPr lang="es-MX" sz="2400" b="1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60C8B9E2-73FD-7D69-D7A6-7CBCBBDA6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28845"/>
                <a:ext cx="9499973" cy="369332"/>
              </a:xfrm>
              <a:prstGeom prst="rect">
                <a:avLst/>
              </a:prstGeom>
              <a:blipFill>
                <a:blip r:embed="rId37"/>
                <a:stretch>
                  <a:fillRect l="-257" r="-257" b="-8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099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914400" y="1624614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0DF13A-4B84-0971-503D-8642C718E7B9}"/>
              </a:ext>
            </a:extLst>
          </p:cNvPr>
          <p:cNvCxnSpPr>
            <a:cxnSpLocks/>
          </p:cNvCxnSpPr>
          <p:nvPr/>
        </p:nvCxnSpPr>
        <p:spPr>
          <a:xfrm>
            <a:off x="4802935" y="2987577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8EDADB-C33F-975D-636E-586E22B64149}"/>
              </a:ext>
            </a:extLst>
          </p:cNvPr>
          <p:cNvCxnSpPr/>
          <p:nvPr/>
        </p:nvCxnSpPr>
        <p:spPr>
          <a:xfrm flipV="1">
            <a:off x="6230518" y="1426172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19E52A-3F24-5DE0-3C5D-A45D709DEED0}"/>
              </a:ext>
            </a:extLst>
          </p:cNvPr>
          <p:cNvCxnSpPr/>
          <p:nvPr/>
        </p:nvCxnSpPr>
        <p:spPr>
          <a:xfrm>
            <a:off x="8041377" y="2689020"/>
            <a:ext cx="0" cy="308499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166EAA-412D-2663-2E9A-91E0915640E6}"/>
              </a:ext>
            </a:extLst>
          </p:cNvPr>
          <p:cNvCxnSpPr>
            <a:cxnSpLocks/>
          </p:cNvCxnSpPr>
          <p:nvPr/>
        </p:nvCxnSpPr>
        <p:spPr>
          <a:xfrm>
            <a:off x="8512392" y="2863105"/>
            <a:ext cx="0" cy="13335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038939B-40C6-A1B4-124F-D6215FCDEE89}"/>
              </a:ext>
            </a:extLst>
          </p:cNvPr>
          <p:cNvCxnSpPr>
            <a:cxnSpLocks/>
          </p:cNvCxnSpPr>
          <p:nvPr/>
        </p:nvCxnSpPr>
        <p:spPr>
          <a:xfrm>
            <a:off x="6660252" y="2378394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0EAA7F-F49A-2B30-4A48-A0F4184B2405}"/>
              </a:ext>
            </a:extLst>
          </p:cNvPr>
          <p:cNvCxnSpPr>
            <a:cxnSpLocks/>
          </p:cNvCxnSpPr>
          <p:nvPr/>
        </p:nvCxnSpPr>
        <p:spPr>
          <a:xfrm>
            <a:off x="7136502" y="1902144"/>
            <a:ext cx="0" cy="109537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3711661-9FDC-232A-4E72-44B91F07F155}"/>
              </a:ext>
            </a:extLst>
          </p:cNvPr>
          <p:cNvCxnSpPr>
            <a:cxnSpLocks/>
          </p:cNvCxnSpPr>
          <p:nvPr/>
        </p:nvCxnSpPr>
        <p:spPr>
          <a:xfrm>
            <a:off x="7584177" y="1664019"/>
            <a:ext cx="0" cy="133350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8DA3A-95F9-4606-9570-FDE7D2004401}"/>
              </a:ext>
            </a:extLst>
          </p:cNvPr>
          <p:cNvCxnSpPr>
            <a:cxnSpLocks/>
          </p:cNvCxnSpPr>
          <p:nvPr/>
        </p:nvCxnSpPr>
        <p:spPr>
          <a:xfrm>
            <a:off x="6231628" y="2586284"/>
            <a:ext cx="0" cy="410171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/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/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/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/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/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/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blipFill>
                <a:blip r:embed="rId7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C10BF5-D68F-E31F-765F-68E03C94DC7D}"/>
              </a:ext>
            </a:extLst>
          </p:cNvPr>
          <p:cNvCxnSpPr>
            <a:cxnSpLocks/>
          </p:cNvCxnSpPr>
          <p:nvPr/>
        </p:nvCxnSpPr>
        <p:spPr>
          <a:xfrm>
            <a:off x="8943292" y="2368452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/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/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ECD6F51-6797-FDB4-3FEB-96F519D0DD1E}"/>
              </a:ext>
            </a:extLst>
          </p:cNvPr>
          <p:cNvCxnSpPr>
            <a:cxnSpLocks/>
          </p:cNvCxnSpPr>
          <p:nvPr/>
        </p:nvCxnSpPr>
        <p:spPr>
          <a:xfrm>
            <a:off x="1420427" y="5870289"/>
            <a:ext cx="78450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D2BDE-0946-C078-9FFD-7A642842D092}"/>
              </a:ext>
            </a:extLst>
          </p:cNvPr>
          <p:cNvCxnSpPr/>
          <p:nvPr/>
        </p:nvCxnSpPr>
        <p:spPr>
          <a:xfrm flipV="1">
            <a:off x="4829419" y="4273433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/>
              <p:nvPr/>
            </p:nvSpPr>
            <p:spPr>
              <a:xfrm>
                <a:off x="5645181" y="594324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181" y="5943248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/>
              <p:nvPr/>
            </p:nvSpPr>
            <p:spPr>
              <a:xfrm>
                <a:off x="6150765" y="59337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765" y="5933725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/>
              <p:nvPr/>
            </p:nvSpPr>
            <p:spPr>
              <a:xfrm>
                <a:off x="6614427" y="59337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427" y="5933725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/>
              <p:nvPr/>
            </p:nvSpPr>
            <p:spPr>
              <a:xfrm>
                <a:off x="4262201" y="4340689"/>
                <a:ext cx="48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201" y="4340689"/>
                <a:ext cx="483979" cy="276999"/>
              </a:xfrm>
              <a:prstGeom prst="rect">
                <a:avLst/>
              </a:prstGeom>
              <a:blipFill>
                <a:blip r:embed="rId13"/>
                <a:stretch>
                  <a:fillRect l="-1125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/>
              <p:nvPr/>
            </p:nvSpPr>
            <p:spPr>
              <a:xfrm>
                <a:off x="5146918" y="594324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918" y="5943249"/>
                <a:ext cx="181139" cy="276999"/>
              </a:xfrm>
              <a:prstGeom prst="rect">
                <a:avLst/>
              </a:prstGeom>
              <a:blipFill>
                <a:blip r:embed="rId1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/>
              <p:nvPr/>
            </p:nvSpPr>
            <p:spPr>
              <a:xfrm>
                <a:off x="4698754" y="5952774"/>
                <a:ext cx="1875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754" y="5952774"/>
                <a:ext cx="187571" cy="276999"/>
              </a:xfrm>
              <a:prstGeom prst="rect">
                <a:avLst/>
              </a:prstGeom>
              <a:blipFill>
                <a:blip r:embed="rId15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/>
              <p:nvPr/>
            </p:nvSpPr>
            <p:spPr>
              <a:xfrm>
                <a:off x="4150711" y="5952774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11" y="5952774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/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blipFill>
                <a:blip r:embed="rId17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/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/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/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/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/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/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blipFill>
                <a:blip r:embed="rId23"/>
                <a:stretch>
                  <a:fillRect l="-15254" r="-15254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/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masis MT Pro Light" panose="02040304050005020304" pitchFamily="18" charset="0"/>
                  </a:rPr>
                  <a:t>Para 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s-MX" sz="2400" dirty="0">
                  <a:latin typeface="Amasis MT Pro Light" panose="020403040500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blipFill>
                <a:blip r:embed="rId24"/>
                <a:stretch>
                  <a:fillRect l="-4950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D81DCEB-82CC-6970-CD78-183AA7FA1FB1}"/>
              </a:ext>
            </a:extLst>
          </p:cNvPr>
          <p:cNvCxnSpPr>
            <a:cxnSpLocks/>
          </p:cNvCxnSpPr>
          <p:nvPr/>
        </p:nvCxnSpPr>
        <p:spPr>
          <a:xfrm>
            <a:off x="7138410" y="5178980"/>
            <a:ext cx="0" cy="698003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C06DB1B2-8A57-43DD-871E-7EBF64472691}"/>
              </a:ext>
            </a:extLst>
          </p:cNvPr>
          <p:cNvCxnSpPr>
            <a:cxnSpLocks/>
          </p:cNvCxnSpPr>
          <p:nvPr/>
        </p:nvCxnSpPr>
        <p:spPr>
          <a:xfrm>
            <a:off x="5281682" y="5367742"/>
            <a:ext cx="0" cy="509241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804C2667-ECCF-41E0-387A-64EFD90FCCA1}"/>
              </a:ext>
            </a:extLst>
          </p:cNvPr>
          <p:cNvCxnSpPr>
            <a:cxnSpLocks/>
          </p:cNvCxnSpPr>
          <p:nvPr/>
        </p:nvCxnSpPr>
        <p:spPr>
          <a:xfrm>
            <a:off x="4829419" y="4933800"/>
            <a:ext cx="0" cy="93430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00E84295-AA18-626F-4539-F8EF25652583}"/>
              </a:ext>
            </a:extLst>
          </p:cNvPr>
          <p:cNvCxnSpPr>
            <a:cxnSpLocks/>
          </p:cNvCxnSpPr>
          <p:nvPr/>
        </p:nvCxnSpPr>
        <p:spPr>
          <a:xfrm>
            <a:off x="6714778" y="5536418"/>
            <a:ext cx="0" cy="331687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BE4E54C1-FA9E-DB37-BDE8-AE1AE57D68C7}"/>
              </a:ext>
            </a:extLst>
          </p:cNvPr>
          <p:cNvCxnSpPr>
            <a:cxnSpLocks/>
          </p:cNvCxnSpPr>
          <p:nvPr/>
        </p:nvCxnSpPr>
        <p:spPr>
          <a:xfrm>
            <a:off x="6232239" y="4852837"/>
            <a:ext cx="0" cy="1024146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BDB0A0C1-0095-36DF-784A-94C551BC1FD8}"/>
              </a:ext>
            </a:extLst>
          </p:cNvPr>
          <p:cNvCxnSpPr>
            <a:cxnSpLocks/>
          </p:cNvCxnSpPr>
          <p:nvPr/>
        </p:nvCxnSpPr>
        <p:spPr>
          <a:xfrm>
            <a:off x="5756948" y="5732791"/>
            <a:ext cx="0" cy="135314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F4255193-31A5-8888-4170-B83C87D65619}"/>
              </a:ext>
            </a:extLst>
          </p:cNvPr>
          <p:cNvCxnSpPr>
            <a:cxnSpLocks/>
          </p:cNvCxnSpPr>
          <p:nvPr/>
        </p:nvCxnSpPr>
        <p:spPr>
          <a:xfrm>
            <a:off x="4416940" y="5536418"/>
            <a:ext cx="0" cy="32174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700CEEFF-D5A0-3F14-539E-89108A87468C}"/>
                  </a:ext>
                </a:extLst>
              </p:cNvPr>
              <p:cNvSpPr txBox="1"/>
              <p:nvPr/>
            </p:nvSpPr>
            <p:spPr>
              <a:xfrm>
                <a:off x="7136502" y="49179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700CEEFF-D5A0-3F14-539E-89108A874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502" y="4917987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3292F15F-5EDC-00A6-9794-56D1132E010C}"/>
                  </a:ext>
                </a:extLst>
              </p:cNvPr>
              <p:cNvSpPr txBox="1"/>
              <p:nvPr/>
            </p:nvSpPr>
            <p:spPr>
              <a:xfrm>
                <a:off x="6510787" y="5178635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3292F15F-5EDC-00A6-9794-56D1132E0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787" y="5178635"/>
                <a:ext cx="357469" cy="276999"/>
              </a:xfrm>
              <a:prstGeom prst="rect">
                <a:avLst/>
              </a:prstGeom>
              <a:blipFill>
                <a:blip r:embed="rId27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42F164D0-FA6B-7FA5-AF57-11F4F4855842}"/>
                  </a:ext>
                </a:extLst>
              </p:cNvPr>
              <p:cNvSpPr txBox="1"/>
              <p:nvPr/>
            </p:nvSpPr>
            <p:spPr>
              <a:xfrm>
                <a:off x="6003128" y="45488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42F164D0-FA6B-7FA5-AF57-11F4F485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28" y="4548852"/>
                <a:ext cx="357470" cy="276999"/>
              </a:xfrm>
              <a:prstGeom prst="rect">
                <a:avLst/>
              </a:prstGeom>
              <a:blipFill>
                <a:blip r:embed="rId28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405D81F-3FD8-E7CC-32FF-1B69A6DAB5C7}"/>
                  </a:ext>
                </a:extLst>
              </p:cNvPr>
              <p:cNvSpPr txBox="1"/>
              <p:nvPr/>
            </p:nvSpPr>
            <p:spPr>
              <a:xfrm>
                <a:off x="5061647" y="4992159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405D81F-3FD8-E7CC-32FF-1B69A6DAB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47" y="4992159"/>
                <a:ext cx="357469" cy="276999"/>
              </a:xfrm>
              <a:prstGeom prst="rect">
                <a:avLst/>
              </a:prstGeom>
              <a:blipFill>
                <a:blip r:embed="rId29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8E41E811-695A-A23C-58E6-8A302F1A67D8}"/>
                  </a:ext>
                </a:extLst>
              </p:cNvPr>
              <p:cNvSpPr txBox="1"/>
              <p:nvPr/>
            </p:nvSpPr>
            <p:spPr>
              <a:xfrm>
                <a:off x="5540126" y="5400897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8E41E811-695A-A23C-58E6-8A302F1A6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26" y="5400897"/>
                <a:ext cx="357469" cy="276999"/>
              </a:xfrm>
              <a:prstGeom prst="rect">
                <a:avLst/>
              </a:prstGeom>
              <a:blipFill>
                <a:blip r:embed="rId30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5D25D1C-8197-E4A2-A07B-70393C29DD50}"/>
                  </a:ext>
                </a:extLst>
              </p:cNvPr>
              <p:cNvSpPr txBox="1"/>
              <p:nvPr/>
            </p:nvSpPr>
            <p:spPr>
              <a:xfrm>
                <a:off x="4604390" y="462981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5D25D1C-8197-E4A2-A07B-70393C29D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90" y="4629814"/>
                <a:ext cx="357470" cy="276999"/>
              </a:xfrm>
              <a:prstGeom prst="rect">
                <a:avLst/>
              </a:prstGeom>
              <a:blipFill>
                <a:blip r:embed="rId31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EB5B44C9-955C-69E7-92AD-62D07A058861}"/>
                  </a:ext>
                </a:extLst>
              </p:cNvPr>
              <p:cNvSpPr txBox="1"/>
              <p:nvPr/>
            </p:nvSpPr>
            <p:spPr>
              <a:xfrm>
                <a:off x="4178987" y="5222491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EB5B44C9-955C-69E7-92AD-62D07A058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87" y="5222491"/>
                <a:ext cx="357469" cy="276999"/>
              </a:xfrm>
              <a:prstGeom prst="rect">
                <a:avLst/>
              </a:prstGeom>
              <a:blipFill>
                <a:blip r:embed="rId32"/>
                <a:stretch>
                  <a:fillRect l="-15517" r="-18966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5AA27AED-F410-CEAB-37BC-E866E28DD4F6}"/>
                  </a:ext>
                </a:extLst>
              </p:cNvPr>
              <p:cNvSpPr txBox="1"/>
              <p:nvPr/>
            </p:nvSpPr>
            <p:spPr>
              <a:xfrm>
                <a:off x="162858" y="3852884"/>
                <a:ext cx="111458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(5−5)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5AA27AED-F410-CEAB-37BC-E866E28D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58" y="3852884"/>
                <a:ext cx="11145808" cy="307777"/>
              </a:xfrm>
              <a:prstGeom prst="rect">
                <a:avLst/>
              </a:prstGeom>
              <a:blipFill>
                <a:blip r:embed="rId33"/>
                <a:stretch>
                  <a:fillRect l="-109" t="-1961" r="-383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/>
              <p:nvPr/>
            </p:nvSpPr>
            <p:spPr>
              <a:xfrm>
                <a:off x="377103" y="2314169"/>
                <a:ext cx="3850606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03" y="2314169"/>
                <a:ext cx="3850606" cy="117660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3EA8DD3-F0F7-07A5-2EF2-BBDE6F5B8ABA}"/>
                  </a:ext>
                </a:extLst>
              </p:cNvPr>
              <p:cNvSpPr txBox="1"/>
              <p:nvPr/>
            </p:nvSpPr>
            <p:spPr>
              <a:xfrm>
                <a:off x="7064604" y="594325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3EA8DD3-F0F7-07A5-2EF2-BBDE6F5B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604" y="5943250"/>
                <a:ext cx="181139" cy="276999"/>
              </a:xfrm>
              <a:prstGeom prst="rect">
                <a:avLst/>
              </a:prstGeom>
              <a:blipFill>
                <a:blip r:embed="rId35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adroTexto 57">
            <a:extLst>
              <a:ext uri="{FF2B5EF4-FFF2-40B4-BE49-F238E27FC236}">
                <a16:creationId xmlns:a16="http://schemas.microsoft.com/office/drawing/2014/main" id="{D2234556-902B-1A3B-26BB-3D94868AB3E5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</p:spTree>
    <p:extLst>
      <p:ext uri="{BB962C8B-B14F-4D97-AF65-F5344CB8AC3E}">
        <p14:creationId xmlns:p14="http://schemas.microsoft.com/office/powerpoint/2010/main" val="358782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914400" y="1624614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0DF13A-4B84-0971-503D-8642C718E7B9}"/>
              </a:ext>
            </a:extLst>
          </p:cNvPr>
          <p:cNvCxnSpPr>
            <a:cxnSpLocks/>
          </p:cNvCxnSpPr>
          <p:nvPr/>
        </p:nvCxnSpPr>
        <p:spPr>
          <a:xfrm>
            <a:off x="4802935" y="2987577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8EDADB-C33F-975D-636E-586E22B64149}"/>
              </a:ext>
            </a:extLst>
          </p:cNvPr>
          <p:cNvCxnSpPr/>
          <p:nvPr/>
        </p:nvCxnSpPr>
        <p:spPr>
          <a:xfrm flipV="1">
            <a:off x="6230518" y="1426172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19E52A-3F24-5DE0-3C5D-A45D709DEED0}"/>
              </a:ext>
            </a:extLst>
          </p:cNvPr>
          <p:cNvCxnSpPr/>
          <p:nvPr/>
        </p:nvCxnSpPr>
        <p:spPr>
          <a:xfrm>
            <a:off x="8041377" y="2689020"/>
            <a:ext cx="0" cy="308499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166EAA-412D-2663-2E9A-91E0915640E6}"/>
              </a:ext>
            </a:extLst>
          </p:cNvPr>
          <p:cNvCxnSpPr>
            <a:cxnSpLocks/>
          </p:cNvCxnSpPr>
          <p:nvPr/>
        </p:nvCxnSpPr>
        <p:spPr>
          <a:xfrm>
            <a:off x="8512392" y="2863105"/>
            <a:ext cx="0" cy="13335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038939B-40C6-A1B4-124F-D6215FCDEE89}"/>
              </a:ext>
            </a:extLst>
          </p:cNvPr>
          <p:cNvCxnSpPr>
            <a:cxnSpLocks/>
          </p:cNvCxnSpPr>
          <p:nvPr/>
        </p:nvCxnSpPr>
        <p:spPr>
          <a:xfrm>
            <a:off x="6660252" y="2378394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0EAA7F-F49A-2B30-4A48-A0F4184B2405}"/>
              </a:ext>
            </a:extLst>
          </p:cNvPr>
          <p:cNvCxnSpPr>
            <a:cxnSpLocks/>
          </p:cNvCxnSpPr>
          <p:nvPr/>
        </p:nvCxnSpPr>
        <p:spPr>
          <a:xfrm>
            <a:off x="7136502" y="1902144"/>
            <a:ext cx="0" cy="109537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3711661-9FDC-232A-4E72-44B91F07F155}"/>
              </a:ext>
            </a:extLst>
          </p:cNvPr>
          <p:cNvCxnSpPr>
            <a:cxnSpLocks/>
          </p:cNvCxnSpPr>
          <p:nvPr/>
        </p:nvCxnSpPr>
        <p:spPr>
          <a:xfrm>
            <a:off x="7584177" y="1664019"/>
            <a:ext cx="0" cy="133350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8DA3A-95F9-4606-9570-FDE7D2004401}"/>
              </a:ext>
            </a:extLst>
          </p:cNvPr>
          <p:cNvCxnSpPr>
            <a:cxnSpLocks/>
          </p:cNvCxnSpPr>
          <p:nvPr/>
        </p:nvCxnSpPr>
        <p:spPr>
          <a:xfrm>
            <a:off x="6231628" y="2586284"/>
            <a:ext cx="0" cy="410171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/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/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/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/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/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/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blipFill>
                <a:blip r:embed="rId7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C10BF5-D68F-E31F-765F-68E03C94DC7D}"/>
              </a:ext>
            </a:extLst>
          </p:cNvPr>
          <p:cNvCxnSpPr>
            <a:cxnSpLocks/>
          </p:cNvCxnSpPr>
          <p:nvPr/>
        </p:nvCxnSpPr>
        <p:spPr>
          <a:xfrm>
            <a:off x="8943292" y="2368452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/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/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/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blipFill>
                <a:blip r:embed="rId17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/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/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/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/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/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/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blipFill>
                <a:blip r:embed="rId23"/>
                <a:stretch>
                  <a:fillRect l="-15254" r="-15254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/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masis MT Pro Light" panose="02040304050005020304" pitchFamily="18" charset="0"/>
                  </a:rPr>
                  <a:t>Para 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MX" sz="2400" dirty="0">
                  <a:latin typeface="Amasis MT Pro Light" panose="020403040500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blipFill>
                <a:blip r:embed="rId24"/>
                <a:stretch>
                  <a:fillRect l="-4950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/>
              <p:nvPr/>
            </p:nvSpPr>
            <p:spPr>
              <a:xfrm>
                <a:off x="357381" y="2826455"/>
                <a:ext cx="3850606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1" y="2826455"/>
                <a:ext cx="3850606" cy="117660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adroTexto 57">
            <a:extLst>
              <a:ext uri="{FF2B5EF4-FFF2-40B4-BE49-F238E27FC236}">
                <a16:creationId xmlns:a16="http://schemas.microsoft.com/office/drawing/2014/main" id="{D2234556-902B-1A3B-26BB-3D94868AB3E5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2B63D481-F1CA-6332-8203-E8A129E2C634}"/>
                  </a:ext>
                </a:extLst>
              </p:cNvPr>
              <p:cNvSpPr txBox="1"/>
              <p:nvPr/>
            </p:nvSpPr>
            <p:spPr>
              <a:xfrm>
                <a:off x="190533" y="4267387"/>
                <a:ext cx="111458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(5−5)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2B63D481-F1CA-6332-8203-E8A129E2C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33" y="4267387"/>
                <a:ext cx="11145808" cy="307777"/>
              </a:xfrm>
              <a:prstGeom prst="rect">
                <a:avLst/>
              </a:prstGeom>
              <a:blipFill>
                <a:blip r:embed="rId35"/>
                <a:stretch>
                  <a:fillRect l="-55" t="-1961" r="-328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F4713BA-D3F9-6ABF-1B91-4FC2881EF8ED}"/>
                  </a:ext>
                </a:extLst>
              </p:cNvPr>
              <p:cNvSpPr txBox="1"/>
              <p:nvPr/>
            </p:nvSpPr>
            <p:spPr>
              <a:xfrm>
                <a:off x="1033496" y="4795239"/>
                <a:ext cx="84516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F4713BA-D3F9-6ABF-1B91-4FC2881EF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96" y="4795239"/>
                <a:ext cx="8451609" cy="307777"/>
              </a:xfrm>
              <a:prstGeom prst="rect">
                <a:avLst/>
              </a:prstGeom>
              <a:blipFill>
                <a:blip r:embed="rId36"/>
                <a:stretch>
                  <a:fillRect l="-289" t="-4000" r="-649" b="-36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B109378E-7D20-45FF-1B96-53809172788C}"/>
                  </a:ext>
                </a:extLst>
              </p:cNvPr>
              <p:cNvSpPr txBox="1"/>
              <p:nvPr/>
            </p:nvSpPr>
            <p:spPr>
              <a:xfrm>
                <a:off x="1033250" y="5431828"/>
                <a:ext cx="92824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</m:e>
                      </m:d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E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𝟎𝟕</m:t>
                      </m:r>
                    </m:oMath>
                  </m:oMathPara>
                </a14:m>
                <a:endParaRPr lang="es-MX" sz="2000" b="1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B109378E-7D20-45FF-1B96-538091727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50" y="5431828"/>
                <a:ext cx="9282477" cy="307777"/>
              </a:xfrm>
              <a:prstGeom prst="rect">
                <a:avLst/>
              </a:prstGeom>
              <a:blipFill>
                <a:blip r:embed="rId37"/>
                <a:stretch>
                  <a:fillRect l="-525" r="-591" b="-588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533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914400" y="1624614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0DF13A-4B84-0971-503D-8642C718E7B9}"/>
              </a:ext>
            </a:extLst>
          </p:cNvPr>
          <p:cNvCxnSpPr>
            <a:cxnSpLocks/>
          </p:cNvCxnSpPr>
          <p:nvPr/>
        </p:nvCxnSpPr>
        <p:spPr>
          <a:xfrm>
            <a:off x="4802935" y="2987577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8EDADB-C33F-975D-636E-586E22B64149}"/>
              </a:ext>
            </a:extLst>
          </p:cNvPr>
          <p:cNvCxnSpPr/>
          <p:nvPr/>
        </p:nvCxnSpPr>
        <p:spPr>
          <a:xfrm flipV="1">
            <a:off x="6230518" y="1426172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19E52A-3F24-5DE0-3C5D-A45D709DEED0}"/>
              </a:ext>
            </a:extLst>
          </p:cNvPr>
          <p:cNvCxnSpPr/>
          <p:nvPr/>
        </p:nvCxnSpPr>
        <p:spPr>
          <a:xfrm>
            <a:off x="8041377" y="2689020"/>
            <a:ext cx="0" cy="308499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166EAA-412D-2663-2E9A-91E0915640E6}"/>
              </a:ext>
            </a:extLst>
          </p:cNvPr>
          <p:cNvCxnSpPr>
            <a:cxnSpLocks/>
          </p:cNvCxnSpPr>
          <p:nvPr/>
        </p:nvCxnSpPr>
        <p:spPr>
          <a:xfrm>
            <a:off x="8512392" y="2863105"/>
            <a:ext cx="0" cy="13335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038939B-40C6-A1B4-124F-D6215FCDEE89}"/>
              </a:ext>
            </a:extLst>
          </p:cNvPr>
          <p:cNvCxnSpPr>
            <a:cxnSpLocks/>
          </p:cNvCxnSpPr>
          <p:nvPr/>
        </p:nvCxnSpPr>
        <p:spPr>
          <a:xfrm>
            <a:off x="6660252" y="2378394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0EAA7F-F49A-2B30-4A48-A0F4184B2405}"/>
              </a:ext>
            </a:extLst>
          </p:cNvPr>
          <p:cNvCxnSpPr>
            <a:cxnSpLocks/>
          </p:cNvCxnSpPr>
          <p:nvPr/>
        </p:nvCxnSpPr>
        <p:spPr>
          <a:xfrm>
            <a:off x="7136502" y="1902144"/>
            <a:ext cx="0" cy="109537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3711661-9FDC-232A-4E72-44B91F07F155}"/>
              </a:ext>
            </a:extLst>
          </p:cNvPr>
          <p:cNvCxnSpPr>
            <a:cxnSpLocks/>
          </p:cNvCxnSpPr>
          <p:nvPr/>
        </p:nvCxnSpPr>
        <p:spPr>
          <a:xfrm>
            <a:off x="7584177" y="1664019"/>
            <a:ext cx="0" cy="133350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8DA3A-95F9-4606-9570-FDE7D2004401}"/>
              </a:ext>
            </a:extLst>
          </p:cNvPr>
          <p:cNvCxnSpPr>
            <a:cxnSpLocks/>
          </p:cNvCxnSpPr>
          <p:nvPr/>
        </p:nvCxnSpPr>
        <p:spPr>
          <a:xfrm>
            <a:off x="6231628" y="2586284"/>
            <a:ext cx="0" cy="410171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/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/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/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/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/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/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blipFill>
                <a:blip r:embed="rId7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C10BF5-D68F-E31F-765F-68E03C94DC7D}"/>
              </a:ext>
            </a:extLst>
          </p:cNvPr>
          <p:cNvCxnSpPr>
            <a:cxnSpLocks/>
          </p:cNvCxnSpPr>
          <p:nvPr/>
        </p:nvCxnSpPr>
        <p:spPr>
          <a:xfrm>
            <a:off x="8943292" y="2368452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/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/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ECD6F51-6797-FDB4-3FEB-96F519D0DD1E}"/>
              </a:ext>
            </a:extLst>
          </p:cNvPr>
          <p:cNvCxnSpPr>
            <a:cxnSpLocks/>
          </p:cNvCxnSpPr>
          <p:nvPr/>
        </p:nvCxnSpPr>
        <p:spPr>
          <a:xfrm>
            <a:off x="1420427" y="5870289"/>
            <a:ext cx="78450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D2BDE-0946-C078-9FFD-7A642842D092}"/>
              </a:ext>
            </a:extLst>
          </p:cNvPr>
          <p:cNvCxnSpPr/>
          <p:nvPr/>
        </p:nvCxnSpPr>
        <p:spPr>
          <a:xfrm flipV="1">
            <a:off x="4416940" y="4271020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/>
              <p:nvPr/>
            </p:nvSpPr>
            <p:spPr>
              <a:xfrm>
                <a:off x="5645181" y="594324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6AE571-A584-A222-534D-8538B08A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181" y="5943248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/>
              <p:nvPr/>
            </p:nvSpPr>
            <p:spPr>
              <a:xfrm>
                <a:off x="6150765" y="59337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8BFBD8F-6BB2-3925-34B5-565F306B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765" y="5933725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/>
              <p:nvPr/>
            </p:nvSpPr>
            <p:spPr>
              <a:xfrm>
                <a:off x="6614427" y="59337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FAD568-AB65-4776-2000-9FED01EE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427" y="5933725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/>
              <p:nvPr/>
            </p:nvSpPr>
            <p:spPr>
              <a:xfrm>
                <a:off x="3873742" y="4382884"/>
                <a:ext cx="48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09C18D8-28A1-B402-C9F2-975834B2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742" y="4382884"/>
                <a:ext cx="483979" cy="276999"/>
              </a:xfrm>
              <a:prstGeom prst="rect">
                <a:avLst/>
              </a:prstGeom>
              <a:blipFill>
                <a:blip r:embed="rId13"/>
                <a:stretch>
                  <a:fillRect l="-1125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/>
              <p:nvPr/>
            </p:nvSpPr>
            <p:spPr>
              <a:xfrm>
                <a:off x="5146918" y="594324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0304E2-A6D3-F1C1-7450-2E7BA21A6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918" y="5943249"/>
                <a:ext cx="181139" cy="276999"/>
              </a:xfrm>
              <a:prstGeom prst="rect">
                <a:avLst/>
              </a:prstGeom>
              <a:blipFill>
                <a:blip r:embed="rId1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/>
              <p:nvPr/>
            </p:nvSpPr>
            <p:spPr>
              <a:xfrm>
                <a:off x="4698754" y="5952774"/>
                <a:ext cx="1875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9DCE621-2EBF-A070-C592-066B805E1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754" y="5952774"/>
                <a:ext cx="187571" cy="276999"/>
              </a:xfrm>
              <a:prstGeom prst="rect">
                <a:avLst/>
              </a:prstGeom>
              <a:blipFill>
                <a:blip r:embed="rId15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/>
              <p:nvPr/>
            </p:nvSpPr>
            <p:spPr>
              <a:xfrm>
                <a:off x="4325661" y="595277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5626A60-2BC0-E66F-3451-EF85933F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661" y="5952774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/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blipFill>
                <a:blip r:embed="rId17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/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/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/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/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/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/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blipFill>
                <a:blip r:embed="rId23"/>
                <a:stretch>
                  <a:fillRect l="-15254" r="-15254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/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masis MT Pro Light" panose="02040304050005020304" pitchFamily="18" charset="0"/>
                  </a:rPr>
                  <a:t>Para 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s-MX" sz="2400" dirty="0">
                  <a:latin typeface="Amasis MT Pro Light" panose="020403040500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blipFill>
                <a:blip r:embed="rId24"/>
                <a:stretch>
                  <a:fillRect l="-4950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D81DCEB-82CC-6970-CD78-183AA7FA1FB1}"/>
              </a:ext>
            </a:extLst>
          </p:cNvPr>
          <p:cNvCxnSpPr>
            <a:cxnSpLocks/>
          </p:cNvCxnSpPr>
          <p:nvPr/>
        </p:nvCxnSpPr>
        <p:spPr>
          <a:xfrm>
            <a:off x="7138410" y="5178980"/>
            <a:ext cx="0" cy="698003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C06DB1B2-8A57-43DD-871E-7EBF64472691}"/>
              </a:ext>
            </a:extLst>
          </p:cNvPr>
          <p:cNvCxnSpPr>
            <a:cxnSpLocks/>
          </p:cNvCxnSpPr>
          <p:nvPr/>
        </p:nvCxnSpPr>
        <p:spPr>
          <a:xfrm>
            <a:off x="5281682" y="5367742"/>
            <a:ext cx="0" cy="509241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804C2667-ECCF-41E0-387A-64EFD90FCCA1}"/>
              </a:ext>
            </a:extLst>
          </p:cNvPr>
          <p:cNvCxnSpPr>
            <a:cxnSpLocks/>
          </p:cNvCxnSpPr>
          <p:nvPr/>
        </p:nvCxnSpPr>
        <p:spPr>
          <a:xfrm>
            <a:off x="4829419" y="4933800"/>
            <a:ext cx="0" cy="93430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00E84295-AA18-626F-4539-F8EF25652583}"/>
              </a:ext>
            </a:extLst>
          </p:cNvPr>
          <p:cNvCxnSpPr>
            <a:cxnSpLocks/>
          </p:cNvCxnSpPr>
          <p:nvPr/>
        </p:nvCxnSpPr>
        <p:spPr>
          <a:xfrm>
            <a:off x="6714778" y="5536418"/>
            <a:ext cx="0" cy="331687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BE4E54C1-FA9E-DB37-BDE8-AE1AE57D68C7}"/>
              </a:ext>
            </a:extLst>
          </p:cNvPr>
          <p:cNvCxnSpPr>
            <a:cxnSpLocks/>
          </p:cNvCxnSpPr>
          <p:nvPr/>
        </p:nvCxnSpPr>
        <p:spPr>
          <a:xfrm>
            <a:off x="6232239" y="4852837"/>
            <a:ext cx="0" cy="1024146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BDB0A0C1-0095-36DF-784A-94C551BC1FD8}"/>
              </a:ext>
            </a:extLst>
          </p:cNvPr>
          <p:cNvCxnSpPr>
            <a:cxnSpLocks/>
          </p:cNvCxnSpPr>
          <p:nvPr/>
        </p:nvCxnSpPr>
        <p:spPr>
          <a:xfrm>
            <a:off x="5756948" y="5732791"/>
            <a:ext cx="0" cy="135314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F4255193-31A5-8888-4170-B83C87D65619}"/>
              </a:ext>
            </a:extLst>
          </p:cNvPr>
          <p:cNvCxnSpPr>
            <a:cxnSpLocks/>
          </p:cNvCxnSpPr>
          <p:nvPr/>
        </p:nvCxnSpPr>
        <p:spPr>
          <a:xfrm>
            <a:off x="4416940" y="5536418"/>
            <a:ext cx="0" cy="321745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700CEEFF-D5A0-3F14-539E-89108A87468C}"/>
                  </a:ext>
                </a:extLst>
              </p:cNvPr>
              <p:cNvSpPr txBox="1"/>
              <p:nvPr/>
            </p:nvSpPr>
            <p:spPr>
              <a:xfrm>
                <a:off x="7136502" y="49179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700CEEFF-D5A0-3F14-539E-89108A874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502" y="4917987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3292F15F-5EDC-00A6-9794-56D1132E010C}"/>
                  </a:ext>
                </a:extLst>
              </p:cNvPr>
              <p:cNvSpPr txBox="1"/>
              <p:nvPr/>
            </p:nvSpPr>
            <p:spPr>
              <a:xfrm>
                <a:off x="6510787" y="5178635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3292F15F-5EDC-00A6-9794-56D1132E0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787" y="5178635"/>
                <a:ext cx="357469" cy="276999"/>
              </a:xfrm>
              <a:prstGeom prst="rect">
                <a:avLst/>
              </a:prstGeom>
              <a:blipFill>
                <a:blip r:embed="rId27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42F164D0-FA6B-7FA5-AF57-11F4F4855842}"/>
                  </a:ext>
                </a:extLst>
              </p:cNvPr>
              <p:cNvSpPr txBox="1"/>
              <p:nvPr/>
            </p:nvSpPr>
            <p:spPr>
              <a:xfrm>
                <a:off x="6003128" y="45488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42F164D0-FA6B-7FA5-AF57-11F4F485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28" y="4548852"/>
                <a:ext cx="357470" cy="276999"/>
              </a:xfrm>
              <a:prstGeom prst="rect">
                <a:avLst/>
              </a:prstGeom>
              <a:blipFill>
                <a:blip r:embed="rId28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405D81F-3FD8-E7CC-32FF-1B69A6DAB5C7}"/>
                  </a:ext>
                </a:extLst>
              </p:cNvPr>
              <p:cNvSpPr txBox="1"/>
              <p:nvPr/>
            </p:nvSpPr>
            <p:spPr>
              <a:xfrm>
                <a:off x="5061647" y="4992159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405D81F-3FD8-E7CC-32FF-1B69A6DAB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47" y="4992159"/>
                <a:ext cx="357469" cy="276999"/>
              </a:xfrm>
              <a:prstGeom prst="rect">
                <a:avLst/>
              </a:prstGeom>
              <a:blipFill>
                <a:blip r:embed="rId29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8E41E811-695A-A23C-58E6-8A302F1A67D8}"/>
                  </a:ext>
                </a:extLst>
              </p:cNvPr>
              <p:cNvSpPr txBox="1"/>
              <p:nvPr/>
            </p:nvSpPr>
            <p:spPr>
              <a:xfrm>
                <a:off x="5540126" y="5400897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8E41E811-695A-A23C-58E6-8A302F1A6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26" y="5400897"/>
                <a:ext cx="357469" cy="276999"/>
              </a:xfrm>
              <a:prstGeom prst="rect">
                <a:avLst/>
              </a:prstGeom>
              <a:blipFill>
                <a:blip r:embed="rId30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5D25D1C-8197-E4A2-A07B-70393C29DD50}"/>
                  </a:ext>
                </a:extLst>
              </p:cNvPr>
              <p:cNvSpPr txBox="1"/>
              <p:nvPr/>
            </p:nvSpPr>
            <p:spPr>
              <a:xfrm>
                <a:off x="4604390" y="462981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5D25D1C-8197-E4A2-A07B-70393C29D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90" y="4629814"/>
                <a:ext cx="357470" cy="276999"/>
              </a:xfrm>
              <a:prstGeom prst="rect">
                <a:avLst/>
              </a:prstGeom>
              <a:blipFill>
                <a:blip r:embed="rId31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EB5B44C9-955C-69E7-92AD-62D07A058861}"/>
                  </a:ext>
                </a:extLst>
              </p:cNvPr>
              <p:cNvSpPr txBox="1"/>
              <p:nvPr/>
            </p:nvSpPr>
            <p:spPr>
              <a:xfrm>
                <a:off x="4178987" y="5222491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EB5B44C9-955C-69E7-92AD-62D07A058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87" y="5222491"/>
                <a:ext cx="357469" cy="276999"/>
              </a:xfrm>
              <a:prstGeom prst="rect">
                <a:avLst/>
              </a:prstGeom>
              <a:blipFill>
                <a:blip r:embed="rId32"/>
                <a:stretch>
                  <a:fillRect l="-15517" r="-18966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5AA27AED-F410-CEAB-37BC-E866E28DD4F6}"/>
                  </a:ext>
                </a:extLst>
              </p:cNvPr>
              <p:cNvSpPr txBox="1"/>
              <p:nvPr/>
            </p:nvSpPr>
            <p:spPr>
              <a:xfrm>
                <a:off x="335064" y="3880337"/>
                <a:ext cx="11521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(6−6)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5AA27AED-F410-CEAB-37BC-E866E28D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64" y="3880337"/>
                <a:ext cx="11521872" cy="276999"/>
              </a:xfrm>
              <a:prstGeom prst="rect">
                <a:avLst/>
              </a:prstGeom>
              <a:blipFill>
                <a:blip r:embed="rId33"/>
                <a:stretch>
                  <a:fillRect l="-423" t="-4444" r="-688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/>
              <p:nvPr/>
            </p:nvSpPr>
            <p:spPr>
              <a:xfrm>
                <a:off x="377103" y="2314169"/>
                <a:ext cx="3850606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03" y="2314169"/>
                <a:ext cx="3850606" cy="117660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3EA8DD3-F0F7-07A5-2EF2-BBDE6F5B8ABA}"/>
                  </a:ext>
                </a:extLst>
              </p:cNvPr>
              <p:cNvSpPr txBox="1"/>
              <p:nvPr/>
            </p:nvSpPr>
            <p:spPr>
              <a:xfrm>
                <a:off x="7064604" y="594325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3EA8DD3-F0F7-07A5-2EF2-BBDE6F5B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604" y="5943250"/>
                <a:ext cx="181139" cy="276999"/>
              </a:xfrm>
              <a:prstGeom prst="rect">
                <a:avLst/>
              </a:prstGeom>
              <a:blipFill>
                <a:blip r:embed="rId35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adroTexto 57">
            <a:extLst>
              <a:ext uri="{FF2B5EF4-FFF2-40B4-BE49-F238E27FC236}">
                <a16:creationId xmlns:a16="http://schemas.microsoft.com/office/drawing/2014/main" id="{D2234556-902B-1A3B-26BB-3D94868AB3E5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</p:spTree>
    <p:extLst>
      <p:ext uri="{BB962C8B-B14F-4D97-AF65-F5344CB8AC3E}">
        <p14:creationId xmlns:p14="http://schemas.microsoft.com/office/powerpoint/2010/main" val="4088501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27C6C-0591-CF4C-8A89-EFCC6971BC44}"/>
              </a:ext>
            </a:extLst>
          </p:cNvPr>
          <p:cNvSpPr txBox="1"/>
          <p:nvPr/>
        </p:nvSpPr>
        <p:spPr>
          <a:xfrm>
            <a:off x="4850166" y="667303"/>
            <a:ext cx="2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Convolución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7B725-035F-569F-0CCC-2FC5CF04C1B2}"/>
              </a:ext>
            </a:extLst>
          </p:cNvPr>
          <p:cNvSpPr txBox="1"/>
          <p:nvPr/>
        </p:nvSpPr>
        <p:spPr>
          <a:xfrm>
            <a:off x="914400" y="1624614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3300"/>
                </a:solidFill>
                <a:latin typeface="Amasis MT Pro Light" panose="02040304050005020304" pitchFamily="18" charset="0"/>
              </a:rPr>
              <a:t>Convolución lineal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0DF13A-4B84-0971-503D-8642C718E7B9}"/>
              </a:ext>
            </a:extLst>
          </p:cNvPr>
          <p:cNvCxnSpPr>
            <a:cxnSpLocks/>
          </p:cNvCxnSpPr>
          <p:nvPr/>
        </p:nvCxnSpPr>
        <p:spPr>
          <a:xfrm>
            <a:off x="4802935" y="2987577"/>
            <a:ext cx="44625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8EDADB-C33F-975D-636E-586E22B64149}"/>
              </a:ext>
            </a:extLst>
          </p:cNvPr>
          <p:cNvCxnSpPr/>
          <p:nvPr/>
        </p:nvCxnSpPr>
        <p:spPr>
          <a:xfrm flipV="1">
            <a:off x="6230518" y="1426172"/>
            <a:ext cx="0" cy="225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19E52A-3F24-5DE0-3C5D-A45D709DEED0}"/>
              </a:ext>
            </a:extLst>
          </p:cNvPr>
          <p:cNvCxnSpPr/>
          <p:nvPr/>
        </p:nvCxnSpPr>
        <p:spPr>
          <a:xfrm>
            <a:off x="8041377" y="2689020"/>
            <a:ext cx="0" cy="308499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166EAA-412D-2663-2E9A-91E0915640E6}"/>
              </a:ext>
            </a:extLst>
          </p:cNvPr>
          <p:cNvCxnSpPr>
            <a:cxnSpLocks/>
          </p:cNvCxnSpPr>
          <p:nvPr/>
        </p:nvCxnSpPr>
        <p:spPr>
          <a:xfrm>
            <a:off x="8512392" y="2863105"/>
            <a:ext cx="0" cy="13335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038939B-40C6-A1B4-124F-D6215FCDEE89}"/>
              </a:ext>
            </a:extLst>
          </p:cNvPr>
          <p:cNvCxnSpPr>
            <a:cxnSpLocks/>
          </p:cNvCxnSpPr>
          <p:nvPr/>
        </p:nvCxnSpPr>
        <p:spPr>
          <a:xfrm>
            <a:off x="6660252" y="2378394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0EAA7F-F49A-2B30-4A48-A0F4184B2405}"/>
              </a:ext>
            </a:extLst>
          </p:cNvPr>
          <p:cNvCxnSpPr>
            <a:cxnSpLocks/>
          </p:cNvCxnSpPr>
          <p:nvPr/>
        </p:nvCxnSpPr>
        <p:spPr>
          <a:xfrm>
            <a:off x="7136502" y="1902144"/>
            <a:ext cx="0" cy="109537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3711661-9FDC-232A-4E72-44B91F07F155}"/>
              </a:ext>
            </a:extLst>
          </p:cNvPr>
          <p:cNvCxnSpPr>
            <a:cxnSpLocks/>
          </p:cNvCxnSpPr>
          <p:nvPr/>
        </p:nvCxnSpPr>
        <p:spPr>
          <a:xfrm>
            <a:off x="7584177" y="1664019"/>
            <a:ext cx="0" cy="1333500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8DA3A-95F9-4606-9570-FDE7D2004401}"/>
              </a:ext>
            </a:extLst>
          </p:cNvPr>
          <p:cNvCxnSpPr>
            <a:cxnSpLocks/>
          </p:cNvCxnSpPr>
          <p:nvPr/>
        </p:nvCxnSpPr>
        <p:spPr>
          <a:xfrm>
            <a:off x="6231628" y="2586284"/>
            <a:ext cx="0" cy="410171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/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4EE4C53-A460-3138-4898-7C8C08CE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3" y="304431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/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984FF1-8288-67B6-044B-263B3092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8" y="30633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/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DAD37B9-9B5C-4D1C-EBA4-6531162E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89" y="306336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/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5FDD7E-878F-04AD-00A1-43D0CA8C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07" y="30633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/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227D1D1-131E-DA15-A468-DDB1D828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07" y="306336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/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A66EB97-7AA2-C9C3-C352-BAC3FE7F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4" y="1894264"/>
                <a:ext cx="481927" cy="276999"/>
              </a:xfrm>
              <a:prstGeom prst="rect">
                <a:avLst/>
              </a:prstGeom>
              <a:blipFill>
                <a:blip r:embed="rId7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C10BF5-D68F-E31F-765F-68E03C94DC7D}"/>
              </a:ext>
            </a:extLst>
          </p:cNvPr>
          <p:cNvCxnSpPr>
            <a:cxnSpLocks/>
          </p:cNvCxnSpPr>
          <p:nvPr/>
        </p:nvCxnSpPr>
        <p:spPr>
          <a:xfrm>
            <a:off x="8943292" y="2368452"/>
            <a:ext cx="0" cy="619125"/>
          </a:xfrm>
          <a:prstGeom prst="line">
            <a:avLst/>
          </a:prstGeom>
          <a:ln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/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FB20F8-E256-DA48-6FBF-E872693F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07" y="305384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/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21B6F21-9CE1-6CFF-33E0-D45DCC4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07" y="30633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/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BFFAD94-49E5-5019-6B4D-1C0497F2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334" y="2368452"/>
                <a:ext cx="357470" cy="276999"/>
              </a:xfrm>
              <a:prstGeom prst="rect">
                <a:avLst/>
              </a:prstGeom>
              <a:blipFill>
                <a:blip r:embed="rId17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/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E82B452-00F9-D315-F5DC-336CAFD6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23" y="2039159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/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491D4C-A93E-17BE-3486-9606C459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767" y="1501282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/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6D2B5D9-839F-D940-BED0-5A4BD3E0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37" y="1307118"/>
                <a:ext cx="181140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/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20AA33B-8361-F441-A28C-4C4359544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53" y="2321869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/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B3D8331A-FD37-57FC-F2B3-30ADDABE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82" y="2549456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/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6432CB0-DF49-49F2-488C-8B0507E4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01" y="2017895"/>
                <a:ext cx="357470" cy="276999"/>
              </a:xfrm>
              <a:prstGeom prst="rect">
                <a:avLst/>
              </a:prstGeom>
              <a:blipFill>
                <a:blip r:embed="rId23"/>
                <a:stretch>
                  <a:fillRect l="-15254" r="-15254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/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masis MT Pro Light" panose="02040304050005020304" pitchFamily="18" charset="0"/>
                  </a:rPr>
                  <a:t>Para 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s-MX" sz="2400" dirty="0">
                  <a:latin typeface="Amasis MT Pro Light" panose="020403040500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8D8D8C-04E6-3D95-4416-E611C6EC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275" y="2879164"/>
                <a:ext cx="1846867" cy="461665"/>
              </a:xfrm>
              <a:prstGeom prst="rect">
                <a:avLst/>
              </a:prstGeom>
              <a:blipFill>
                <a:blip r:embed="rId24"/>
                <a:stretch>
                  <a:fillRect l="-4950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/>
              <p:nvPr/>
            </p:nvSpPr>
            <p:spPr>
              <a:xfrm>
                <a:off x="357381" y="2826455"/>
                <a:ext cx="3850606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E515F55-3074-D1CB-2266-280114388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1" y="2826455"/>
                <a:ext cx="3850606" cy="117660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adroTexto 57">
            <a:extLst>
              <a:ext uri="{FF2B5EF4-FFF2-40B4-BE49-F238E27FC236}">
                <a16:creationId xmlns:a16="http://schemas.microsoft.com/office/drawing/2014/main" id="{D2234556-902B-1A3B-26BB-3D94868AB3E5}"/>
              </a:ext>
            </a:extLst>
          </p:cNvPr>
          <p:cNvSpPr txBox="1"/>
          <p:nvPr/>
        </p:nvSpPr>
        <p:spPr>
          <a:xfrm>
            <a:off x="8126025" y="149831"/>
            <a:ext cx="39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6"/>
                </a:solidFill>
                <a:latin typeface="Amasis MT Pro Light" panose="02040304050005020304" pitchFamily="18" charset="0"/>
              </a:rPr>
              <a:t>Forma invertir y deslizar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B720DC7-F38C-64A9-100A-33A126EDCF24}"/>
                  </a:ext>
                </a:extLst>
              </p:cNvPr>
              <p:cNvSpPr txBox="1"/>
              <p:nvPr/>
            </p:nvSpPr>
            <p:spPr>
              <a:xfrm>
                <a:off x="335064" y="4261415"/>
                <a:ext cx="11521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(6−6)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B720DC7-F38C-64A9-100A-33A126EDC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64" y="4261415"/>
                <a:ext cx="11521872" cy="276999"/>
              </a:xfrm>
              <a:prstGeom prst="rect">
                <a:avLst/>
              </a:prstGeom>
              <a:blipFill>
                <a:blip r:embed="rId35"/>
                <a:stretch>
                  <a:fillRect l="-423" t="-2222" r="-688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9246E8B0-1945-9CEE-2DA5-CCCA183102F9}"/>
                  </a:ext>
                </a:extLst>
              </p:cNvPr>
              <p:cNvSpPr txBox="1"/>
              <p:nvPr/>
            </p:nvSpPr>
            <p:spPr>
              <a:xfrm>
                <a:off x="700281" y="4916982"/>
                <a:ext cx="879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9246E8B0-1945-9CEE-2DA5-CCCA18310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81" y="4916982"/>
                <a:ext cx="8790355" cy="276999"/>
              </a:xfrm>
              <a:prstGeom prst="rect">
                <a:avLst/>
              </a:prstGeom>
              <a:blipFill>
                <a:blip r:embed="rId36"/>
                <a:stretch>
                  <a:fillRect l="-208" t="-4444" r="-555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AEA46269-B753-B2CC-A73C-06DBC8A7E939}"/>
                  </a:ext>
                </a:extLst>
              </p:cNvPr>
              <p:cNvSpPr txBox="1"/>
              <p:nvPr/>
            </p:nvSpPr>
            <p:spPr>
              <a:xfrm>
                <a:off x="758457" y="5468986"/>
                <a:ext cx="9624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</m:d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.2</m:t>
                          </m:r>
                        </m:e>
                      </m:d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1.3</m:t>
                          </m:r>
                        </m:e>
                      </m:d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E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𝟓𝟐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AEA46269-B753-B2CC-A73C-06DBC8A7E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57" y="5468986"/>
                <a:ext cx="9624943" cy="276999"/>
              </a:xfrm>
              <a:prstGeom prst="rect">
                <a:avLst/>
              </a:prstGeom>
              <a:blipFill>
                <a:blip r:embed="rId37"/>
                <a:stretch>
                  <a:fillRect l="-443" r="-50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68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046A1A-1B9F-222A-F225-AD59D993B044}"/>
              </a:ext>
            </a:extLst>
          </p:cNvPr>
          <p:cNvSpPr txBox="1"/>
          <p:nvPr/>
        </p:nvSpPr>
        <p:spPr>
          <a:xfrm>
            <a:off x="4527613" y="796030"/>
            <a:ext cx="23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Respuesta al impulso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902F6E4-6835-3C02-8411-2A9799295F4B}"/>
                  </a:ext>
                </a:extLst>
              </p:cNvPr>
              <p:cNvSpPr txBox="1"/>
              <p:nvPr/>
            </p:nvSpPr>
            <p:spPr>
              <a:xfrm>
                <a:off x="1289255" y="1589105"/>
                <a:ext cx="22833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902F6E4-6835-3C02-8411-2A9799295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55" y="1589105"/>
                <a:ext cx="2283382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785DB69F-8B56-D131-4991-9B71F3A80CF7}"/>
              </a:ext>
            </a:extLst>
          </p:cNvPr>
          <p:cNvGrpSpPr/>
          <p:nvPr/>
        </p:nvGrpSpPr>
        <p:grpSpPr>
          <a:xfrm>
            <a:off x="612559" y="3185293"/>
            <a:ext cx="3773010" cy="2638457"/>
            <a:chOff x="3559946" y="1534047"/>
            <a:chExt cx="3773010" cy="2638457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A63AE6F2-CA80-BEB2-AC25-102E59D8AD04}"/>
                </a:ext>
              </a:extLst>
            </p:cNvPr>
            <p:cNvGrpSpPr/>
            <p:nvPr/>
          </p:nvGrpSpPr>
          <p:grpSpPr>
            <a:xfrm>
              <a:off x="3559946" y="2494625"/>
              <a:ext cx="3773010" cy="1012055"/>
              <a:chOff x="3559946" y="2494625"/>
              <a:chExt cx="3773010" cy="1012055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F67AD41-80E5-512C-F88D-65FA43C767AF}"/>
                  </a:ext>
                </a:extLst>
              </p:cNvPr>
              <p:cNvSpPr/>
              <p:nvPr/>
            </p:nvSpPr>
            <p:spPr>
              <a:xfrm>
                <a:off x="4873841" y="2494625"/>
                <a:ext cx="1003176" cy="101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EEEE3790-48FF-EE8C-58FC-A4DCF81F8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9946" y="3506680"/>
                <a:ext cx="377301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1F65D183-4923-727F-AE7A-09B91384D6EB}"/>
                </a:ext>
              </a:extLst>
            </p:cNvPr>
            <p:cNvCxnSpPr/>
            <p:nvPr/>
          </p:nvCxnSpPr>
          <p:spPr>
            <a:xfrm flipV="1">
              <a:off x="5370991" y="1890943"/>
              <a:ext cx="0" cy="2281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AA87736-7A5E-950F-81B7-D551F58F2873}"/>
                    </a:ext>
                  </a:extLst>
                </p:cNvPr>
                <p:cNvSpPr txBox="1"/>
                <p:nvPr/>
              </p:nvSpPr>
              <p:spPr>
                <a:xfrm>
                  <a:off x="7032124" y="356259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AA87736-7A5E-950F-81B7-D551F58F2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124" y="3562593"/>
                  <a:ext cx="1499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00F2ADE-30EA-AF3E-A78A-624E8AEBA389}"/>
                    </a:ext>
                  </a:extLst>
                </p:cNvPr>
                <p:cNvSpPr txBox="1"/>
                <p:nvPr/>
              </p:nvSpPr>
              <p:spPr>
                <a:xfrm>
                  <a:off x="5402515" y="2243135"/>
                  <a:ext cx="17831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MX" sz="1600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00F2ADE-30EA-AF3E-A78A-624E8AEBA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515" y="2243135"/>
                  <a:ext cx="178319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4138" b="-500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722ECD6-C8E3-823F-265C-49F43EA0E33B}"/>
                    </a:ext>
                  </a:extLst>
                </p:cNvPr>
                <p:cNvSpPr txBox="1"/>
                <p:nvPr/>
              </p:nvSpPr>
              <p:spPr>
                <a:xfrm>
                  <a:off x="5165078" y="1534047"/>
                  <a:ext cx="474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722ECD6-C8E3-823F-265C-49F43EA0E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078" y="1534047"/>
                  <a:ext cx="47487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4444" b="-3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353C480-7830-A479-4DBF-F45AF9367C65}"/>
                  </a:ext>
                </a:extLst>
              </p:cNvPr>
              <p:cNvSpPr txBox="1"/>
              <p:nvPr/>
            </p:nvSpPr>
            <p:spPr>
              <a:xfrm>
                <a:off x="7133636" y="1781615"/>
                <a:ext cx="2309863" cy="667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353C480-7830-A479-4DBF-F45AF936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636" y="1781615"/>
                <a:ext cx="2309863" cy="667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D3297DB-17FD-3879-8A3D-7EC1326F83BA}"/>
                  </a:ext>
                </a:extLst>
              </p:cNvPr>
              <p:cNvSpPr txBox="1"/>
              <p:nvPr/>
            </p:nvSpPr>
            <p:spPr>
              <a:xfrm>
                <a:off x="7282330" y="4051034"/>
                <a:ext cx="1006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D3297DB-17FD-3879-8A3D-7EC1326F8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330" y="4051034"/>
                <a:ext cx="1006238" cy="276999"/>
              </a:xfrm>
              <a:prstGeom prst="rect">
                <a:avLst/>
              </a:prstGeom>
              <a:blipFill>
                <a:blip r:embed="rId7"/>
                <a:stretch>
                  <a:fillRect l="-3030" t="-4444" r="-424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F88AF6A-8989-EB1A-901C-ABC6DE235698}"/>
                  </a:ext>
                </a:extLst>
              </p:cNvPr>
              <p:cNvSpPr txBox="1"/>
              <p:nvPr/>
            </p:nvSpPr>
            <p:spPr>
              <a:xfrm>
                <a:off x="7282330" y="4660946"/>
                <a:ext cx="1272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F88AF6A-8989-EB1A-901C-ABC6DE235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330" y="4660946"/>
                <a:ext cx="1272336" cy="276999"/>
              </a:xfrm>
              <a:prstGeom prst="rect">
                <a:avLst/>
              </a:prstGeom>
              <a:blipFill>
                <a:blip r:embed="rId8"/>
                <a:stretch>
                  <a:fillRect l="-4327" t="-4444" r="-4327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14C5C0A-51C3-EF19-688B-32042B1A576E}"/>
                  </a:ext>
                </a:extLst>
              </p:cNvPr>
              <p:cNvSpPr txBox="1"/>
              <p:nvPr/>
            </p:nvSpPr>
            <p:spPr>
              <a:xfrm>
                <a:off x="7055216" y="2926536"/>
                <a:ext cx="2368469" cy="667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nary>
                        <m:nary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14C5C0A-51C3-EF19-688B-32042B1A5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216" y="2926536"/>
                <a:ext cx="2368469" cy="6676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CB981101-35F6-5CE9-1F4A-073DB34D62AD}"/>
              </a:ext>
            </a:extLst>
          </p:cNvPr>
          <p:cNvSpPr txBox="1"/>
          <p:nvPr/>
        </p:nvSpPr>
        <p:spPr>
          <a:xfrm>
            <a:off x="11301274" y="6019061"/>
            <a:ext cx="3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masis MT Pro Light" panose="02040304050005020304" pitchFamily="18" charset="0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0FD094A-E553-7414-22D4-B3018B62294B}"/>
                  </a:ext>
                </a:extLst>
              </p:cNvPr>
              <p:cNvSpPr txBox="1"/>
              <p:nvPr/>
            </p:nvSpPr>
            <p:spPr>
              <a:xfrm>
                <a:off x="2875347" y="5268895"/>
                <a:ext cx="19582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0FD094A-E553-7414-22D4-B3018B622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47" y="5268895"/>
                <a:ext cx="195823" cy="5167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F2BE9E1-9EE2-B4D9-F765-7337FB6DF4AD}"/>
                  </a:ext>
                </a:extLst>
              </p:cNvPr>
              <p:cNvSpPr txBox="1"/>
              <p:nvPr/>
            </p:nvSpPr>
            <p:spPr>
              <a:xfrm>
                <a:off x="1584858" y="5271495"/>
                <a:ext cx="40741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F2BE9E1-9EE2-B4D9-F765-7337FB6D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58" y="5271495"/>
                <a:ext cx="407419" cy="5167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37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046A1A-1B9F-222A-F225-AD59D993B044}"/>
              </a:ext>
            </a:extLst>
          </p:cNvPr>
          <p:cNvSpPr txBox="1"/>
          <p:nvPr/>
        </p:nvSpPr>
        <p:spPr>
          <a:xfrm>
            <a:off x="4527613" y="796030"/>
            <a:ext cx="23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Respuesta al impulso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902F6E4-6835-3C02-8411-2A9799295F4B}"/>
                  </a:ext>
                </a:extLst>
              </p:cNvPr>
              <p:cNvSpPr txBox="1"/>
              <p:nvPr/>
            </p:nvSpPr>
            <p:spPr>
              <a:xfrm>
                <a:off x="1289255" y="1589105"/>
                <a:ext cx="22833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902F6E4-6835-3C02-8411-2A9799295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55" y="1589105"/>
                <a:ext cx="2283382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785DB69F-8B56-D131-4991-9B71F3A80CF7}"/>
              </a:ext>
            </a:extLst>
          </p:cNvPr>
          <p:cNvGrpSpPr/>
          <p:nvPr/>
        </p:nvGrpSpPr>
        <p:grpSpPr>
          <a:xfrm>
            <a:off x="612559" y="3185293"/>
            <a:ext cx="3773010" cy="2638457"/>
            <a:chOff x="3559946" y="1534047"/>
            <a:chExt cx="3773010" cy="2638457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A63AE6F2-CA80-BEB2-AC25-102E59D8AD04}"/>
                </a:ext>
              </a:extLst>
            </p:cNvPr>
            <p:cNvGrpSpPr/>
            <p:nvPr/>
          </p:nvGrpSpPr>
          <p:grpSpPr>
            <a:xfrm>
              <a:off x="3559946" y="2494625"/>
              <a:ext cx="3773010" cy="1012055"/>
              <a:chOff x="3559946" y="2494625"/>
              <a:chExt cx="3773010" cy="1012055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F67AD41-80E5-512C-F88D-65FA43C767AF}"/>
                  </a:ext>
                </a:extLst>
              </p:cNvPr>
              <p:cNvSpPr/>
              <p:nvPr/>
            </p:nvSpPr>
            <p:spPr>
              <a:xfrm>
                <a:off x="4873841" y="2494625"/>
                <a:ext cx="1003176" cy="101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EEEE3790-48FF-EE8C-58FC-A4DCF81F8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9946" y="3506680"/>
                <a:ext cx="377301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1F65D183-4923-727F-AE7A-09B91384D6EB}"/>
                </a:ext>
              </a:extLst>
            </p:cNvPr>
            <p:cNvCxnSpPr/>
            <p:nvPr/>
          </p:nvCxnSpPr>
          <p:spPr>
            <a:xfrm flipV="1">
              <a:off x="5370991" y="1890943"/>
              <a:ext cx="0" cy="2281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AA87736-7A5E-950F-81B7-D551F58F2873}"/>
                    </a:ext>
                  </a:extLst>
                </p:cNvPr>
                <p:cNvSpPr txBox="1"/>
                <p:nvPr/>
              </p:nvSpPr>
              <p:spPr>
                <a:xfrm>
                  <a:off x="7032124" y="356259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AA87736-7A5E-950F-81B7-D551F58F2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124" y="3562593"/>
                  <a:ext cx="1499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00F2ADE-30EA-AF3E-A78A-624E8AEBA389}"/>
                    </a:ext>
                  </a:extLst>
                </p:cNvPr>
                <p:cNvSpPr txBox="1"/>
                <p:nvPr/>
              </p:nvSpPr>
              <p:spPr>
                <a:xfrm>
                  <a:off x="5402515" y="2243135"/>
                  <a:ext cx="17831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MX" sz="1600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00F2ADE-30EA-AF3E-A78A-624E8AEBA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515" y="2243135"/>
                  <a:ext cx="178319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4138" b="-500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722ECD6-C8E3-823F-265C-49F43EA0E33B}"/>
                    </a:ext>
                  </a:extLst>
                </p:cNvPr>
                <p:cNvSpPr txBox="1"/>
                <p:nvPr/>
              </p:nvSpPr>
              <p:spPr>
                <a:xfrm>
                  <a:off x="5165078" y="1534047"/>
                  <a:ext cx="474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722ECD6-C8E3-823F-265C-49F43EA0E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078" y="1534047"/>
                  <a:ext cx="47487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4444" b="-3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D3297DB-17FD-3879-8A3D-7EC1326F83BA}"/>
                  </a:ext>
                </a:extLst>
              </p:cNvPr>
              <p:cNvSpPr txBox="1"/>
              <p:nvPr/>
            </p:nvSpPr>
            <p:spPr>
              <a:xfrm>
                <a:off x="6975317" y="2713880"/>
                <a:ext cx="1006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D3297DB-17FD-3879-8A3D-7EC1326F8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317" y="2713880"/>
                <a:ext cx="1006238" cy="276999"/>
              </a:xfrm>
              <a:prstGeom prst="rect">
                <a:avLst/>
              </a:prstGeom>
              <a:blipFill>
                <a:blip r:embed="rId6"/>
                <a:stretch>
                  <a:fillRect l="-3030" t="-2174" r="-4848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F88AF6A-8989-EB1A-901C-ABC6DE235698}"/>
                  </a:ext>
                </a:extLst>
              </p:cNvPr>
              <p:cNvSpPr txBox="1"/>
              <p:nvPr/>
            </p:nvSpPr>
            <p:spPr>
              <a:xfrm>
                <a:off x="6975317" y="3323792"/>
                <a:ext cx="1272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F88AF6A-8989-EB1A-901C-ABC6DE235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317" y="3323792"/>
                <a:ext cx="1272336" cy="276999"/>
              </a:xfrm>
              <a:prstGeom prst="rect">
                <a:avLst/>
              </a:prstGeom>
              <a:blipFill>
                <a:blip r:embed="rId7"/>
                <a:stretch>
                  <a:fillRect l="-4306" t="-2174" r="-3828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14C5C0A-51C3-EF19-688B-32042B1A576E}"/>
                  </a:ext>
                </a:extLst>
              </p:cNvPr>
              <p:cNvSpPr txBox="1"/>
              <p:nvPr/>
            </p:nvSpPr>
            <p:spPr>
              <a:xfrm>
                <a:off x="6975317" y="1683662"/>
                <a:ext cx="2368469" cy="667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nary>
                        <m:nary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14C5C0A-51C3-EF19-688B-32042B1A5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317" y="1683662"/>
                <a:ext cx="2368469" cy="6676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2C65AB6-1AB0-CEF6-343D-0659F42DC5F7}"/>
                  </a:ext>
                </a:extLst>
              </p:cNvPr>
              <p:cNvSpPr txBox="1"/>
              <p:nvPr/>
            </p:nvSpPr>
            <p:spPr>
              <a:xfrm>
                <a:off x="5412419" y="3924213"/>
                <a:ext cx="6613542" cy="10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nary>
                        <m:nary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2C65AB6-1AB0-CEF6-343D-0659F42D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19" y="3924213"/>
                <a:ext cx="6613542" cy="10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7B11C28-37E2-7A95-8E39-AB18D0496C06}"/>
                  </a:ext>
                </a:extLst>
              </p:cNvPr>
              <p:cNvSpPr txBox="1"/>
              <p:nvPr/>
            </p:nvSpPr>
            <p:spPr>
              <a:xfrm>
                <a:off x="5386316" y="5427065"/>
                <a:ext cx="4796441" cy="884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7B11C28-37E2-7A95-8E39-AB18D0496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316" y="5427065"/>
                <a:ext cx="4796441" cy="8849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51407792-FC3D-CC48-6283-9FCF3B31F611}"/>
              </a:ext>
            </a:extLst>
          </p:cNvPr>
          <p:cNvSpPr txBox="1"/>
          <p:nvPr/>
        </p:nvSpPr>
        <p:spPr>
          <a:xfrm>
            <a:off x="11301274" y="6019061"/>
            <a:ext cx="3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masis MT Pro Light" panose="02040304050005020304" pitchFamily="18" charset="0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E98675D-E218-CCF4-DED7-296A1E702185}"/>
                  </a:ext>
                </a:extLst>
              </p:cNvPr>
              <p:cNvSpPr txBox="1"/>
              <p:nvPr/>
            </p:nvSpPr>
            <p:spPr>
              <a:xfrm>
                <a:off x="2875347" y="5268895"/>
                <a:ext cx="19582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E98675D-E218-CCF4-DED7-296A1E702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47" y="5268895"/>
                <a:ext cx="195823" cy="5167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D60881C-06D9-ED7D-9A55-561EE345ADA3}"/>
                  </a:ext>
                </a:extLst>
              </p:cNvPr>
              <p:cNvSpPr txBox="1"/>
              <p:nvPr/>
            </p:nvSpPr>
            <p:spPr>
              <a:xfrm>
                <a:off x="1584858" y="5271495"/>
                <a:ext cx="40741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D60881C-06D9-ED7D-9A55-561EE345A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58" y="5271495"/>
                <a:ext cx="407419" cy="5167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59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046A1A-1B9F-222A-F225-AD59D993B044}"/>
              </a:ext>
            </a:extLst>
          </p:cNvPr>
          <p:cNvSpPr txBox="1"/>
          <p:nvPr/>
        </p:nvSpPr>
        <p:spPr>
          <a:xfrm>
            <a:off x="4527613" y="796030"/>
            <a:ext cx="23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Respuesta al impulso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902F6E4-6835-3C02-8411-2A9799295F4B}"/>
                  </a:ext>
                </a:extLst>
              </p:cNvPr>
              <p:cNvSpPr txBox="1"/>
              <p:nvPr/>
            </p:nvSpPr>
            <p:spPr>
              <a:xfrm>
                <a:off x="1289255" y="1589105"/>
                <a:ext cx="22833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902F6E4-6835-3C02-8411-2A9799295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55" y="1589105"/>
                <a:ext cx="2283382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785DB69F-8B56-D131-4991-9B71F3A80CF7}"/>
              </a:ext>
            </a:extLst>
          </p:cNvPr>
          <p:cNvGrpSpPr/>
          <p:nvPr/>
        </p:nvGrpSpPr>
        <p:grpSpPr>
          <a:xfrm>
            <a:off x="612559" y="3185293"/>
            <a:ext cx="3773010" cy="2638457"/>
            <a:chOff x="3559946" y="1534047"/>
            <a:chExt cx="3773010" cy="2638457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A63AE6F2-CA80-BEB2-AC25-102E59D8AD04}"/>
                </a:ext>
              </a:extLst>
            </p:cNvPr>
            <p:cNvGrpSpPr/>
            <p:nvPr/>
          </p:nvGrpSpPr>
          <p:grpSpPr>
            <a:xfrm>
              <a:off x="3559946" y="2494625"/>
              <a:ext cx="3773010" cy="1012055"/>
              <a:chOff x="3559946" y="2494625"/>
              <a:chExt cx="3773010" cy="1012055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F67AD41-80E5-512C-F88D-65FA43C767AF}"/>
                  </a:ext>
                </a:extLst>
              </p:cNvPr>
              <p:cNvSpPr/>
              <p:nvPr/>
            </p:nvSpPr>
            <p:spPr>
              <a:xfrm>
                <a:off x="4873841" y="2494625"/>
                <a:ext cx="1003176" cy="101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EEEE3790-48FF-EE8C-58FC-A4DCF81F8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9946" y="3506680"/>
                <a:ext cx="377301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1F65D183-4923-727F-AE7A-09B91384D6EB}"/>
                </a:ext>
              </a:extLst>
            </p:cNvPr>
            <p:cNvCxnSpPr/>
            <p:nvPr/>
          </p:nvCxnSpPr>
          <p:spPr>
            <a:xfrm flipV="1">
              <a:off x="5370991" y="1890943"/>
              <a:ext cx="0" cy="2281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AA87736-7A5E-950F-81B7-D551F58F2873}"/>
                    </a:ext>
                  </a:extLst>
                </p:cNvPr>
                <p:cNvSpPr txBox="1"/>
                <p:nvPr/>
              </p:nvSpPr>
              <p:spPr>
                <a:xfrm>
                  <a:off x="7032124" y="356259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AA87736-7A5E-950F-81B7-D551F58F2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124" y="3562593"/>
                  <a:ext cx="1499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00F2ADE-30EA-AF3E-A78A-624E8AEBA389}"/>
                    </a:ext>
                  </a:extLst>
                </p:cNvPr>
                <p:cNvSpPr txBox="1"/>
                <p:nvPr/>
              </p:nvSpPr>
              <p:spPr>
                <a:xfrm>
                  <a:off x="5402515" y="2243135"/>
                  <a:ext cx="17831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MX" sz="1600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00F2ADE-30EA-AF3E-A78A-624E8AEBA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515" y="2243135"/>
                  <a:ext cx="178319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4138" b="-500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722ECD6-C8E3-823F-265C-49F43EA0E33B}"/>
                    </a:ext>
                  </a:extLst>
                </p:cNvPr>
                <p:cNvSpPr txBox="1"/>
                <p:nvPr/>
              </p:nvSpPr>
              <p:spPr>
                <a:xfrm>
                  <a:off x="5165078" y="1534047"/>
                  <a:ext cx="474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722ECD6-C8E3-823F-265C-49F43EA0E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078" y="1534047"/>
                  <a:ext cx="47487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4444" b="-3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7B11C28-37E2-7A95-8E39-AB18D0496C06}"/>
                  </a:ext>
                </a:extLst>
              </p:cNvPr>
              <p:cNvSpPr txBox="1"/>
              <p:nvPr/>
            </p:nvSpPr>
            <p:spPr>
              <a:xfrm>
                <a:off x="6096000" y="1448297"/>
                <a:ext cx="4108497" cy="758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7B11C28-37E2-7A95-8E39-AB18D0496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48297"/>
                <a:ext cx="4108497" cy="7586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2B6556E-0FA6-F12D-6872-A62C8CCB34D4}"/>
                  </a:ext>
                </a:extLst>
              </p:cNvPr>
              <p:cNvSpPr txBox="1"/>
              <p:nvPr/>
            </p:nvSpPr>
            <p:spPr>
              <a:xfrm>
                <a:off x="6096000" y="2602507"/>
                <a:ext cx="4020844" cy="758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2B6556E-0FA6-F12D-6872-A62C8CCB3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02507"/>
                <a:ext cx="4020844" cy="758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A264929-93F4-0ED6-6046-C2D18FF1C314}"/>
                  </a:ext>
                </a:extLst>
              </p:cNvPr>
              <p:cNvSpPr txBox="1"/>
              <p:nvPr/>
            </p:nvSpPr>
            <p:spPr>
              <a:xfrm>
                <a:off x="6096000" y="3756717"/>
                <a:ext cx="4280082" cy="758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A264929-93F4-0ED6-6046-C2D18FF1C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56717"/>
                <a:ext cx="4280082" cy="758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8A10229-32F7-AD3F-6152-F71786E1B6C3}"/>
                  </a:ext>
                </a:extLst>
              </p:cNvPr>
              <p:cNvSpPr txBox="1"/>
              <p:nvPr/>
            </p:nvSpPr>
            <p:spPr>
              <a:xfrm>
                <a:off x="6059545" y="5359529"/>
                <a:ext cx="6122574" cy="852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8A10229-32F7-AD3F-6152-F71786E1B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545" y="5359529"/>
                <a:ext cx="6122574" cy="852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025EF2FE-BD5C-04DA-A466-4364C431C6B9}"/>
              </a:ext>
            </a:extLst>
          </p:cNvPr>
          <p:cNvSpPr txBox="1"/>
          <p:nvPr/>
        </p:nvSpPr>
        <p:spPr>
          <a:xfrm>
            <a:off x="239697" y="6169982"/>
            <a:ext cx="3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masis MT Pro Light" panose="02040304050005020304" pitchFamily="18" charset="0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FB143AF3-E9EB-1765-A073-8ECFFF5C84CD}"/>
                  </a:ext>
                </a:extLst>
              </p:cNvPr>
              <p:cNvSpPr txBox="1"/>
              <p:nvPr/>
            </p:nvSpPr>
            <p:spPr>
              <a:xfrm>
                <a:off x="2875347" y="5268895"/>
                <a:ext cx="19582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FB143AF3-E9EB-1765-A073-8ECFFF5C8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47" y="5268895"/>
                <a:ext cx="195823" cy="5167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525216F-8F7E-1250-3CEE-404137DFBECD}"/>
                  </a:ext>
                </a:extLst>
              </p:cNvPr>
              <p:cNvSpPr txBox="1"/>
              <p:nvPr/>
            </p:nvSpPr>
            <p:spPr>
              <a:xfrm>
                <a:off x="1584858" y="5271495"/>
                <a:ext cx="40741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525216F-8F7E-1250-3CEE-404137DFB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58" y="5271495"/>
                <a:ext cx="407419" cy="5167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28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046A1A-1B9F-222A-F225-AD59D993B044}"/>
              </a:ext>
            </a:extLst>
          </p:cNvPr>
          <p:cNvSpPr txBox="1"/>
          <p:nvPr/>
        </p:nvSpPr>
        <p:spPr>
          <a:xfrm>
            <a:off x="4527613" y="796030"/>
            <a:ext cx="23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Respuesta al impulso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902F6E4-6835-3C02-8411-2A9799295F4B}"/>
                  </a:ext>
                </a:extLst>
              </p:cNvPr>
              <p:cNvSpPr txBox="1"/>
              <p:nvPr/>
            </p:nvSpPr>
            <p:spPr>
              <a:xfrm>
                <a:off x="1289255" y="1589105"/>
                <a:ext cx="22833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902F6E4-6835-3C02-8411-2A9799295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55" y="1589105"/>
                <a:ext cx="2283382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785DB69F-8B56-D131-4991-9B71F3A80CF7}"/>
              </a:ext>
            </a:extLst>
          </p:cNvPr>
          <p:cNvGrpSpPr/>
          <p:nvPr/>
        </p:nvGrpSpPr>
        <p:grpSpPr>
          <a:xfrm>
            <a:off x="612559" y="3185293"/>
            <a:ext cx="3773010" cy="2638457"/>
            <a:chOff x="3559946" y="1534047"/>
            <a:chExt cx="3773010" cy="2638457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A63AE6F2-CA80-BEB2-AC25-102E59D8AD04}"/>
                </a:ext>
              </a:extLst>
            </p:cNvPr>
            <p:cNvGrpSpPr/>
            <p:nvPr/>
          </p:nvGrpSpPr>
          <p:grpSpPr>
            <a:xfrm>
              <a:off x="3559946" y="2494625"/>
              <a:ext cx="3773010" cy="1012055"/>
              <a:chOff x="3559946" y="2494625"/>
              <a:chExt cx="3773010" cy="1012055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F67AD41-80E5-512C-F88D-65FA43C767AF}"/>
                  </a:ext>
                </a:extLst>
              </p:cNvPr>
              <p:cNvSpPr/>
              <p:nvPr/>
            </p:nvSpPr>
            <p:spPr>
              <a:xfrm>
                <a:off x="4873841" y="2494625"/>
                <a:ext cx="1003176" cy="101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EEEE3790-48FF-EE8C-58FC-A4DCF81F8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9946" y="3506680"/>
                <a:ext cx="377301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1F65D183-4923-727F-AE7A-09B91384D6EB}"/>
                </a:ext>
              </a:extLst>
            </p:cNvPr>
            <p:cNvCxnSpPr/>
            <p:nvPr/>
          </p:nvCxnSpPr>
          <p:spPr>
            <a:xfrm flipV="1">
              <a:off x="5370991" y="1890943"/>
              <a:ext cx="0" cy="2281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AA87736-7A5E-950F-81B7-D551F58F2873}"/>
                    </a:ext>
                  </a:extLst>
                </p:cNvPr>
                <p:cNvSpPr txBox="1"/>
                <p:nvPr/>
              </p:nvSpPr>
              <p:spPr>
                <a:xfrm>
                  <a:off x="7032124" y="356259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AA87736-7A5E-950F-81B7-D551F58F2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124" y="3562593"/>
                  <a:ext cx="1499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00F2ADE-30EA-AF3E-A78A-624E8AEBA389}"/>
                    </a:ext>
                  </a:extLst>
                </p:cNvPr>
                <p:cNvSpPr txBox="1"/>
                <p:nvPr/>
              </p:nvSpPr>
              <p:spPr>
                <a:xfrm>
                  <a:off x="5402515" y="2243135"/>
                  <a:ext cx="17831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MX" sz="1600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00F2ADE-30EA-AF3E-A78A-624E8AEBA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515" y="2243135"/>
                  <a:ext cx="178319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4138" b="-500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722ECD6-C8E3-823F-265C-49F43EA0E33B}"/>
                    </a:ext>
                  </a:extLst>
                </p:cNvPr>
                <p:cNvSpPr txBox="1"/>
                <p:nvPr/>
              </p:nvSpPr>
              <p:spPr>
                <a:xfrm>
                  <a:off x="5165078" y="1534047"/>
                  <a:ext cx="474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722ECD6-C8E3-823F-265C-49F43EA0E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078" y="1534047"/>
                  <a:ext cx="47487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4444" b="-3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8A10229-32F7-AD3F-6152-F71786E1B6C3}"/>
                  </a:ext>
                </a:extLst>
              </p:cNvPr>
              <p:cNvSpPr txBox="1"/>
              <p:nvPr/>
            </p:nvSpPr>
            <p:spPr>
              <a:xfrm>
                <a:off x="4808738" y="1709874"/>
                <a:ext cx="7148175" cy="994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8A10229-32F7-AD3F-6152-F71786E1B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38" y="1709874"/>
                <a:ext cx="7148175" cy="994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852F3B-EE44-2904-7290-9063E401F584}"/>
                  </a:ext>
                </a:extLst>
              </p:cNvPr>
              <p:cNvSpPr txBox="1"/>
              <p:nvPr/>
            </p:nvSpPr>
            <p:spPr>
              <a:xfrm>
                <a:off x="4857942" y="3144274"/>
                <a:ext cx="5304465" cy="129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𝐴𝑇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852F3B-EE44-2904-7290-9063E401F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942" y="3144274"/>
                <a:ext cx="5304465" cy="12915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C006E5E-C320-E798-5B19-6359CDE115CA}"/>
                  </a:ext>
                </a:extLst>
              </p:cNvPr>
              <p:cNvSpPr txBox="1"/>
              <p:nvPr/>
            </p:nvSpPr>
            <p:spPr>
              <a:xfrm>
                <a:off x="5895782" y="4682969"/>
                <a:ext cx="23039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𝐴𝑇𝑠𝑖𝑛𝑐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C006E5E-C320-E798-5B19-6359CDE11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782" y="4682969"/>
                <a:ext cx="2303900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FE14C7B-2704-B146-1E58-D98434351B19}"/>
                  </a:ext>
                </a:extLst>
              </p:cNvPr>
              <p:cNvSpPr txBox="1"/>
              <p:nvPr/>
            </p:nvSpPr>
            <p:spPr>
              <a:xfrm>
                <a:off x="5895782" y="5589971"/>
                <a:ext cx="219168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𝐴𝑇𝑠𝑖𝑛𝑐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FE14C7B-2704-B146-1E58-D98434351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782" y="5589971"/>
                <a:ext cx="2191689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F58B3-0182-B50E-62ED-919A80C6953D}"/>
              </a:ext>
            </a:extLst>
          </p:cNvPr>
          <p:cNvSpPr txBox="1"/>
          <p:nvPr/>
        </p:nvSpPr>
        <p:spPr>
          <a:xfrm>
            <a:off x="11301274" y="6019061"/>
            <a:ext cx="3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masis MT Pro Light" panose="02040304050005020304" pitchFamily="18" charset="0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A5E421C-C8AB-39F9-1F4E-D8B14442AB94}"/>
                  </a:ext>
                </a:extLst>
              </p:cNvPr>
              <p:cNvSpPr txBox="1"/>
              <p:nvPr/>
            </p:nvSpPr>
            <p:spPr>
              <a:xfrm>
                <a:off x="2875347" y="5268895"/>
                <a:ext cx="19582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A5E421C-C8AB-39F9-1F4E-D8B14442A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47" y="5268895"/>
                <a:ext cx="195823" cy="5167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94123C8-EC1E-8AD5-E59E-A3949FA16A4B}"/>
                  </a:ext>
                </a:extLst>
              </p:cNvPr>
              <p:cNvSpPr txBox="1"/>
              <p:nvPr/>
            </p:nvSpPr>
            <p:spPr>
              <a:xfrm>
                <a:off x="1584858" y="5271495"/>
                <a:ext cx="40741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94123C8-EC1E-8AD5-E59E-A3949FA16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58" y="5271495"/>
                <a:ext cx="407419" cy="5167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4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046A1A-1B9F-222A-F225-AD59D993B044}"/>
              </a:ext>
            </a:extLst>
          </p:cNvPr>
          <p:cNvSpPr txBox="1"/>
          <p:nvPr/>
        </p:nvSpPr>
        <p:spPr>
          <a:xfrm>
            <a:off x="4527613" y="796030"/>
            <a:ext cx="23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Respuesta al impulso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902F6E4-6835-3C02-8411-2A9799295F4B}"/>
                  </a:ext>
                </a:extLst>
              </p:cNvPr>
              <p:cNvSpPr txBox="1"/>
              <p:nvPr/>
            </p:nvSpPr>
            <p:spPr>
              <a:xfrm>
                <a:off x="1289255" y="1589105"/>
                <a:ext cx="22833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902F6E4-6835-3C02-8411-2A9799295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55" y="1589105"/>
                <a:ext cx="2283382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785DB69F-8B56-D131-4991-9B71F3A80CF7}"/>
              </a:ext>
            </a:extLst>
          </p:cNvPr>
          <p:cNvGrpSpPr/>
          <p:nvPr/>
        </p:nvGrpSpPr>
        <p:grpSpPr>
          <a:xfrm>
            <a:off x="612559" y="3185293"/>
            <a:ext cx="3773010" cy="2638457"/>
            <a:chOff x="3559946" y="1534047"/>
            <a:chExt cx="3773010" cy="2638457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A63AE6F2-CA80-BEB2-AC25-102E59D8AD04}"/>
                </a:ext>
              </a:extLst>
            </p:cNvPr>
            <p:cNvGrpSpPr/>
            <p:nvPr/>
          </p:nvGrpSpPr>
          <p:grpSpPr>
            <a:xfrm>
              <a:off x="3559946" y="2494625"/>
              <a:ext cx="3773010" cy="1012055"/>
              <a:chOff x="3559946" y="2494625"/>
              <a:chExt cx="3773010" cy="1012055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F67AD41-80E5-512C-F88D-65FA43C767AF}"/>
                  </a:ext>
                </a:extLst>
              </p:cNvPr>
              <p:cNvSpPr/>
              <p:nvPr/>
            </p:nvSpPr>
            <p:spPr>
              <a:xfrm>
                <a:off x="4873841" y="2494625"/>
                <a:ext cx="1003176" cy="101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EEEE3790-48FF-EE8C-58FC-A4DCF81F8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9946" y="3506680"/>
                <a:ext cx="377301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1F65D183-4923-727F-AE7A-09B91384D6EB}"/>
                </a:ext>
              </a:extLst>
            </p:cNvPr>
            <p:cNvCxnSpPr/>
            <p:nvPr/>
          </p:nvCxnSpPr>
          <p:spPr>
            <a:xfrm flipV="1">
              <a:off x="5370991" y="1890943"/>
              <a:ext cx="0" cy="2281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AA87736-7A5E-950F-81B7-D551F58F2873}"/>
                    </a:ext>
                  </a:extLst>
                </p:cNvPr>
                <p:cNvSpPr txBox="1"/>
                <p:nvPr/>
              </p:nvSpPr>
              <p:spPr>
                <a:xfrm>
                  <a:off x="7032124" y="356259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AA87736-7A5E-950F-81B7-D551F58F2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124" y="3562593"/>
                  <a:ext cx="1499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00F2ADE-30EA-AF3E-A78A-624E8AEBA389}"/>
                    </a:ext>
                  </a:extLst>
                </p:cNvPr>
                <p:cNvSpPr txBox="1"/>
                <p:nvPr/>
              </p:nvSpPr>
              <p:spPr>
                <a:xfrm>
                  <a:off x="5402515" y="2243135"/>
                  <a:ext cx="17831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MX" sz="1600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00F2ADE-30EA-AF3E-A78A-624E8AEBA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515" y="2243135"/>
                  <a:ext cx="178319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4138" b="-500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722ECD6-C8E3-823F-265C-49F43EA0E33B}"/>
                    </a:ext>
                  </a:extLst>
                </p:cNvPr>
                <p:cNvSpPr txBox="1"/>
                <p:nvPr/>
              </p:nvSpPr>
              <p:spPr>
                <a:xfrm>
                  <a:off x="5165078" y="1534047"/>
                  <a:ext cx="474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722ECD6-C8E3-823F-265C-49F43EA0E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078" y="1534047"/>
                  <a:ext cx="47487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4444" b="-3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FE14C7B-2704-B146-1E58-D98434351B19}"/>
                  </a:ext>
                </a:extLst>
              </p:cNvPr>
              <p:cNvSpPr txBox="1"/>
              <p:nvPr/>
            </p:nvSpPr>
            <p:spPr>
              <a:xfrm>
                <a:off x="7563392" y="796030"/>
                <a:ext cx="3407151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𝐴𝑇𝑠𝑖𝑛𝑐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FE14C7B-2704-B146-1E58-D98434351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392" y="796030"/>
                <a:ext cx="3407151" cy="9681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>
            <a:extLst>
              <a:ext uri="{FF2B5EF4-FFF2-40B4-BE49-F238E27FC236}">
                <a16:creationId xmlns:a16="http://schemas.microsoft.com/office/drawing/2014/main" id="{F0A6C3B2-5859-0F34-1E60-29B70E95FF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1506" y="2014475"/>
            <a:ext cx="6317505" cy="457703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0363C7D-2F5B-D9EC-E1F7-44FA357D32A6}"/>
              </a:ext>
            </a:extLst>
          </p:cNvPr>
          <p:cNvSpPr txBox="1"/>
          <p:nvPr/>
        </p:nvSpPr>
        <p:spPr>
          <a:xfrm>
            <a:off x="302989" y="6169982"/>
            <a:ext cx="3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masis MT Pro Light" panose="02040304050005020304" pitchFamily="18" charset="0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049360C-0ADE-0F02-24C1-BB18CC47E590}"/>
                  </a:ext>
                </a:extLst>
              </p:cNvPr>
              <p:cNvSpPr txBox="1"/>
              <p:nvPr/>
            </p:nvSpPr>
            <p:spPr>
              <a:xfrm>
                <a:off x="2875347" y="5268895"/>
                <a:ext cx="19582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049360C-0ADE-0F02-24C1-BB18CC47E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47" y="5268895"/>
                <a:ext cx="195823" cy="516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E70FA7D-BC56-92C4-F26A-8ECA4D369648}"/>
                  </a:ext>
                </a:extLst>
              </p:cNvPr>
              <p:cNvSpPr txBox="1"/>
              <p:nvPr/>
            </p:nvSpPr>
            <p:spPr>
              <a:xfrm>
                <a:off x="1584858" y="5271495"/>
                <a:ext cx="40741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E70FA7D-BC56-92C4-F26A-8ECA4D369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58" y="5271495"/>
                <a:ext cx="407419" cy="5167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18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046A1A-1B9F-222A-F225-AD59D993B044}"/>
              </a:ext>
            </a:extLst>
          </p:cNvPr>
          <p:cNvSpPr txBox="1"/>
          <p:nvPr/>
        </p:nvSpPr>
        <p:spPr>
          <a:xfrm>
            <a:off x="4527613" y="796030"/>
            <a:ext cx="23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Respuesta al impulso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902F6E4-6835-3C02-8411-2A9799295F4B}"/>
                  </a:ext>
                </a:extLst>
              </p:cNvPr>
              <p:cNvSpPr txBox="1"/>
              <p:nvPr/>
            </p:nvSpPr>
            <p:spPr>
              <a:xfrm>
                <a:off x="1289255" y="1589105"/>
                <a:ext cx="22833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902F6E4-6835-3C02-8411-2A9799295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55" y="1589105"/>
                <a:ext cx="2283382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785DB69F-8B56-D131-4991-9B71F3A80CF7}"/>
              </a:ext>
            </a:extLst>
          </p:cNvPr>
          <p:cNvGrpSpPr/>
          <p:nvPr/>
        </p:nvGrpSpPr>
        <p:grpSpPr>
          <a:xfrm>
            <a:off x="612559" y="3185293"/>
            <a:ext cx="3773010" cy="2638457"/>
            <a:chOff x="3559946" y="1534047"/>
            <a:chExt cx="3773010" cy="2638457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A63AE6F2-CA80-BEB2-AC25-102E59D8AD04}"/>
                </a:ext>
              </a:extLst>
            </p:cNvPr>
            <p:cNvGrpSpPr/>
            <p:nvPr/>
          </p:nvGrpSpPr>
          <p:grpSpPr>
            <a:xfrm>
              <a:off x="3559946" y="2494625"/>
              <a:ext cx="3773010" cy="1012055"/>
              <a:chOff x="3559946" y="2494625"/>
              <a:chExt cx="3773010" cy="1012055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F67AD41-80E5-512C-F88D-65FA43C767AF}"/>
                  </a:ext>
                </a:extLst>
              </p:cNvPr>
              <p:cNvSpPr/>
              <p:nvPr/>
            </p:nvSpPr>
            <p:spPr>
              <a:xfrm>
                <a:off x="4873841" y="2494625"/>
                <a:ext cx="1003176" cy="101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EEEE3790-48FF-EE8C-58FC-A4DCF81F8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9946" y="3506680"/>
                <a:ext cx="377301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1F65D183-4923-727F-AE7A-09B91384D6EB}"/>
                </a:ext>
              </a:extLst>
            </p:cNvPr>
            <p:cNvCxnSpPr/>
            <p:nvPr/>
          </p:nvCxnSpPr>
          <p:spPr>
            <a:xfrm flipV="1">
              <a:off x="5370991" y="1890943"/>
              <a:ext cx="0" cy="2281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AA87736-7A5E-950F-81B7-D551F58F2873}"/>
                    </a:ext>
                  </a:extLst>
                </p:cNvPr>
                <p:cNvSpPr txBox="1"/>
                <p:nvPr/>
              </p:nvSpPr>
              <p:spPr>
                <a:xfrm>
                  <a:off x="7032124" y="356259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AA87736-7A5E-950F-81B7-D551F58F2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124" y="3562593"/>
                  <a:ext cx="1499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00F2ADE-30EA-AF3E-A78A-624E8AEBA389}"/>
                    </a:ext>
                  </a:extLst>
                </p:cNvPr>
                <p:cNvSpPr txBox="1"/>
                <p:nvPr/>
              </p:nvSpPr>
              <p:spPr>
                <a:xfrm>
                  <a:off x="5402515" y="2243135"/>
                  <a:ext cx="17831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MX" sz="1600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00F2ADE-30EA-AF3E-A78A-624E8AEBA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515" y="2243135"/>
                  <a:ext cx="178319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4138" b="-500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722ECD6-C8E3-823F-265C-49F43EA0E33B}"/>
                    </a:ext>
                  </a:extLst>
                </p:cNvPr>
                <p:cNvSpPr txBox="1"/>
                <p:nvPr/>
              </p:nvSpPr>
              <p:spPr>
                <a:xfrm>
                  <a:off x="5165078" y="1534047"/>
                  <a:ext cx="474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722ECD6-C8E3-823F-265C-49F43EA0E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078" y="1534047"/>
                  <a:ext cx="47487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4444" b="-3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FE14C7B-2704-B146-1E58-D98434351B19}"/>
                  </a:ext>
                </a:extLst>
              </p:cNvPr>
              <p:cNvSpPr txBox="1"/>
              <p:nvPr/>
            </p:nvSpPr>
            <p:spPr>
              <a:xfrm>
                <a:off x="7634413" y="1165362"/>
                <a:ext cx="219168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𝐴𝑇𝑠𝑖𝑛𝑐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FE14C7B-2704-B146-1E58-D98434351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413" y="1165362"/>
                <a:ext cx="2191689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70363C7D-2F5B-D9EC-E1F7-44FA357D32A6}"/>
              </a:ext>
            </a:extLst>
          </p:cNvPr>
          <p:cNvSpPr txBox="1"/>
          <p:nvPr/>
        </p:nvSpPr>
        <p:spPr>
          <a:xfrm>
            <a:off x="302989" y="6169982"/>
            <a:ext cx="3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masis MT Pro Light" panose="02040304050005020304" pitchFamily="18" charset="0"/>
              </a:rPr>
              <a:t>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868DC4-9313-F694-4B05-4B887BB56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782" y="2299789"/>
            <a:ext cx="5819775" cy="408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648A77D-630D-73CA-C7FA-30659B884A2E}"/>
                  </a:ext>
                </a:extLst>
              </p:cNvPr>
              <p:cNvSpPr txBox="1"/>
              <p:nvPr/>
            </p:nvSpPr>
            <p:spPr>
              <a:xfrm>
                <a:off x="2875347" y="5268895"/>
                <a:ext cx="19582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648A77D-630D-73CA-C7FA-30659B884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47" y="5268895"/>
                <a:ext cx="195823" cy="516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63A1BF7-ECA9-57D8-0606-64D190D03307}"/>
                  </a:ext>
                </a:extLst>
              </p:cNvPr>
              <p:cNvSpPr txBox="1"/>
              <p:nvPr/>
            </p:nvSpPr>
            <p:spPr>
              <a:xfrm>
                <a:off x="1584858" y="5271495"/>
                <a:ext cx="40741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63A1BF7-ECA9-57D8-0606-64D190D03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58" y="5271495"/>
                <a:ext cx="407419" cy="5167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26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9020C93E3AF24D9B15CFDD3D795D68" ma:contentTypeVersion="8" ma:contentTypeDescription="Create a new document." ma:contentTypeScope="" ma:versionID="17d8c84114b133f19c9ee2dbca74f5d6">
  <xsd:schema xmlns:xsd="http://www.w3.org/2001/XMLSchema" xmlns:xs="http://www.w3.org/2001/XMLSchema" xmlns:p="http://schemas.microsoft.com/office/2006/metadata/properties" xmlns:ns2="190c8990-5a96-4215-abfd-93010a72b119" xmlns:ns3="4ecd955e-de54-4019-bb4b-f05ad869cd1d" targetNamespace="http://schemas.microsoft.com/office/2006/metadata/properties" ma:root="true" ma:fieldsID="32e50e917c8ace3e4991a2dc879a64b8" ns2:_="" ns3:_="">
    <xsd:import namespace="190c8990-5a96-4215-abfd-93010a72b119"/>
    <xsd:import namespace="4ecd955e-de54-4019-bb4b-f05ad869c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c8990-5a96-4215-abfd-93010a72b1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b61bc0c-9156-412f-b605-57ff87b11e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cd955e-de54-4019-bb4b-f05ad869cd1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10ca462-04e6-48f8-9739-5c817cd664c0}" ma:internalName="TaxCatchAll" ma:showField="CatchAllData" ma:web="4ecd955e-de54-4019-bb4b-f05ad869cd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ecd955e-de54-4019-bb4b-f05ad869cd1d" xsi:nil="true"/>
    <lcf76f155ced4ddcb4097134ff3c332f xmlns="190c8990-5a96-4215-abfd-93010a72b1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83AEFF9-3428-4BA3-A0A3-6E2059E9D2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8DA64-7412-4A05-8C1C-D5C67300D6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0c8990-5a96-4215-abfd-93010a72b119"/>
    <ds:schemaRef ds:uri="4ecd955e-de54-4019-bb4b-f05ad869c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93A527-0F5C-41ED-B879-B6920C06DBC8}">
  <ds:schemaRefs>
    <ds:schemaRef ds:uri="http://schemas.microsoft.com/office/2006/metadata/properties"/>
    <ds:schemaRef ds:uri="http://schemas.microsoft.com/office/infopath/2007/PartnerControls"/>
    <ds:schemaRef ds:uri="4ecd955e-de54-4019-bb4b-f05ad869cd1d"/>
    <ds:schemaRef ds:uri="190c8990-5a96-4215-abfd-93010a72b11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5350</TotalTime>
  <Words>1939</Words>
  <Application>Microsoft Office PowerPoint</Application>
  <PresentationFormat>Panorámica</PresentationFormat>
  <Paragraphs>620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Amasis MT Pro Light</vt:lpstr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Gelacio Castillo Cabrera</dc:creator>
  <cp:lastModifiedBy>Marco Bernal</cp:lastModifiedBy>
  <cp:revision>49</cp:revision>
  <dcterms:created xsi:type="dcterms:W3CDTF">2022-05-11T03:19:43Z</dcterms:created>
  <dcterms:modified xsi:type="dcterms:W3CDTF">2022-05-18T05:07:33Z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0x010100BB9020C93E3AF24D9B15CFDD3D795D68</vt:lpwstr>
  </property>
  <property fmtid="{D5CDD505-2E9C-101B-9397-08002B2CF9AE}" pid="3" name="MediaServiceImageTags">
    <vt:lpwstr/>
  </property>
</Properties>
</file>