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70" r:id="rId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18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142842-A73D-49BC-9B51-76F985CAE24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895B7E-0D5E-4FC4-96C0-05B110CDAD1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147ED15-B04F-4562-BA14-17B223D15A7A}" type="datetime1">
              <a:rPr lang="de-DE"/>
              <a:pPr lvl="0"/>
              <a:t>26.04.2025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14FB1B3-500F-46A9-805D-4C760F31F0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A05DC46-4C7D-4ACD-BD50-176659A7A10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7A4F9B-A967-4541-834E-2A4941EE2A1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C2F748-F961-4CA4-8430-530A930BE8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EA85190-578B-4727-A775-605BB488D9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53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 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ntergrundnetz">
            <a:extLst>
              <a:ext uri="{FF2B5EF4-FFF2-40B4-BE49-F238E27FC236}">
                <a16:creationId xmlns:a16="http://schemas.microsoft.com/office/drawing/2014/main" id="{FA9EEA36-13B0-44A3-AA9A-E85E7C2A84B1}"/>
              </a:ext>
            </a:extLst>
          </p:cNvPr>
          <p:cNvSpPr/>
          <p:nvPr/>
        </p:nvSpPr>
        <p:spPr>
          <a:xfrm>
            <a:off x="12701" y="0"/>
            <a:ext cx="9131298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400"/>
              <a:gd name="f7" fmla="val 19050"/>
              <a:gd name="f8" fmla="val 22330"/>
              <a:gd name="f9" fmla="val 15806"/>
              <a:gd name="f10" fmla="val 15705"/>
              <a:gd name="f11" fmla="val 22267"/>
              <a:gd name="f12" fmla="val 15620"/>
              <a:gd name="f13" fmla="val 22178"/>
              <a:gd name="f14" fmla="val 15586"/>
              <a:gd name="f15" fmla="val 22193"/>
              <a:gd name="f16" fmla="val 15523"/>
              <a:gd name="f17" fmla="val 22155"/>
              <a:gd name="f18" fmla="val 15514"/>
              <a:gd name="f19" fmla="val 22141"/>
              <a:gd name="f20" fmla="val 15575"/>
              <a:gd name="f21" fmla="val 22126"/>
              <a:gd name="f22" fmla="val 15572"/>
              <a:gd name="f23" fmla="val 22111"/>
              <a:gd name="f24" fmla="val 15571"/>
              <a:gd name="f25" fmla="val 22095"/>
              <a:gd name="f26" fmla="val 22001"/>
              <a:gd name="f27" fmla="val 21921"/>
              <a:gd name="f28" fmla="val 15626"/>
              <a:gd name="f29" fmla="val 21883"/>
              <a:gd name="f30" fmla="val 21805"/>
              <a:gd name="f31" fmla="val 15675"/>
              <a:gd name="f32" fmla="val 21791"/>
              <a:gd name="f33" fmla="val 15712"/>
              <a:gd name="f34" fmla="val 21869"/>
              <a:gd name="f35" fmla="val 15741"/>
              <a:gd name="f36" fmla="val 21863"/>
              <a:gd name="f37" fmla="val 15762"/>
              <a:gd name="f38" fmla="val 21860"/>
              <a:gd name="f39" fmla="val 15783"/>
              <a:gd name="f40" fmla="val 15828"/>
              <a:gd name="f41" fmla="val 15850"/>
              <a:gd name="f42" fmla="val 15871"/>
              <a:gd name="f43" fmla="val 21795"/>
              <a:gd name="f44" fmla="val 15900"/>
              <a:gd name="f45" fmla="val 21809"/>
              <a:gd name="f46" fmla="val 15936"/>
              <a:gd name="f47" fmla="val 15907"/>
              <a:gd name="f48" fmla="val 15986"/>
              <a:gd name="f49" fmla="val 22002"/>
              <a:gd name="f50" fmla="val 16041"/>
              <a:gd name="f51" fmla="val 22205"/>
              <a:gd name="f52" fmla="val 22296"/>
              <a:gd name="f53" fmla="val 15966"/>
              <a:gd name="f54" fmla="val 22322"/>
              <a:gd name="f55" fmla="val 15864"/>
              <a:gd name="f56" fmla="val 22393"/>
              <a:gd name="f57" fmla="val 15876"/>
              <a:gd name="f58" fmla="val 22399"/>
              <a:gd name="f59" fmla="val 15838"/>
              <a:gd name="f60" fmla="val 22329"/>
              <a:gd name="f61" fmla="val 15826"/>
              <a:gd name="f62" fmla="val 15819"/>
              <a:gd name="f63" fmla="val 15812"/>
              <a:gd name="f64" fmla="val 6919"/>
              <a:gd name="f65" fmla="val 4414"/>
              <a:gd name="f66" fmla="val 6904"/>
              <a:gd name="f67" fmla="val 4378"/>
              <a:gd name="f68" fmla="val 6797"/>
              <a:gd name="f69" fmla="val 4422"/>
              <a:gd name="f70" fmla="val 6812"/>
              <a:gd name="f71" fmla="val 4458"/>
              <a:gd name="f72" fmla="val 11646"/>
              <a:gd name="f73" fmla="val 3058"/>
              <a:gd name="f74" fmla="val 11563"/>
              <a:gd name="f75" fmla="val 2979"/>
              <a:gd name="f76" fmla="val 11536"/>
              <a:gd name="f77" fmla="val 3007"/>
              <a:gd name="f78" fmla="val 11619"/>
              <a:gd name="f79" fmla="val 3086"/>
              <a:gd name="f80" fmla="val 11785"/>
              <a:gd name="f81" fmla="val 3189"/>
              <a:gd name="f82" fmla="val 11701"/>
              <a:gd name="f83" fmla="val 3110"/>
              <a:gd name="f84" fmla="val 11675"/>
              <a:gd name="f85" fmla="val 3138"/>
              <a:gd name="f86" fmla="val 11758"/>
              <a:gd name="f87" fmla="val 3217"/>
              <a:gd name="f88" fmla="val 11923"/>
              <a:gd name="f89" fmla="val 3320"/>
              <a:gd name="f90" fmla="val 11840"/>
              <a:gd name="f91" fmla="val 3241"/>
              <a:gd name="f92" fmla="val 11813"/>
              <a:gd name="f93" fmla="val 3269"/>
              <a:gd name="f94" fmla="val 11897"/>
              <a:gd name="f95" fmla="val 3348"/>
              <a:gd name="f96" fmla="val 11424"/>
              <a:gd name="f97" fmla="val 2848"/>
              <a:gd name="f98" fmla="val 11397"/>
              <a:gd name="f99" fmla="val 2877"/>
              <a:gd name="f100" fmla="val 11481"/>
              <a:gd name="f101" fmla="val 2955"/>
              <a:gd name="f102" fmla="val 11507"/>
              <a:gd name="f103" fmla="val 2927"/>
              <a:gd name="f104" fmla="val 12451"/>
              <a:gd name="f105" fmla="val 3871"/>
              <a:gd name="f106" fmla="val 12478"/>
              <a:gd name="f107" fmla="val 3843"/>
              <a:gd name="f108" fmla="val 12394"/>
              <a:gd name="f109" fmla="val 3764"/>
              <a:gd name="f110" fmla="val 12368"/>
              <a:gd name="f111" fmla="val 3793"/>
              <a:gd name="f112" fmla="val 11952"/>
              <a:gd name="f113" fmla="val 3400"/>
              <a:gd name="f114" fmla="val 12035"/>
              <a:gd name="f115" fmla="val 3479"/>
              <a:gd name="f116" fmla="val 12062"/>
              <a:gd name="f117" fmla="val 3451"/>
              <a:gd name="f118" fmla="val 11978"/>
              <a:gd name="f119" fmla="val 3372"/>
              <a:gd name="f120" fmla="val 12174"/>
              <a:gd name="f121" fmla="val 3610"/>
              <a:gd name="f122" fmla="val 12200"/>
              <a:gd name="f123" fmla="val 3581"/>
              <a:gd name="f124" fmla="val 12117"/>
              <a:gd name="f125" fmla="val 3503"/>
              <a:gd name="f126" fmla="val 12090"/>
              <a:gd name="f127" fmla="val 3531"/>
              <a:gd name="f128" fmla="val 12229"/>
              <a:gd name="f129" fmla="val 3662"/>
              <a:gd name="f130" fmla="val 12312"/>
              <a:gd name="f131" fmla="val 3741"/>
              <a:gd name="f132" fmla="val 12339"/>
              <a:gd name="f133" fmla="val 3712"/>
              <a:gd name="f134" fmla="val 12256"/>
              <a:gd name="f135" fmla="val 3634"/>
              <a:gd name="f136" fmla="val 10236"/>
              <a:gd name="f137" fmla="val 4483"/>
              <a:gd name="f138" fmla="val 10202"/>
              <a:gd name="f139" fmla="val 4465"/>
              <a:gd name="f140" fmla="val 10148"/>
              <a:gd name="f141" fmla="val 4568"/>
              <a:gd name="f142" fmla="val 10183"/>
              <a:gd name="f143" fmla="val 4586"/>
              <a:gd name="f144" fmla="val 10059"/>
              <a:gd name="f145" fmla="val 4739"/>
              <a:gd name="f146" fmla="val 10093"/>
              <a:gd name="f147" fmla="val 4757"/>
              <a:gd name="f148" fmla="val 10147"/>
              <a:gd name="f149" fmla="val 4654"/>
              <a:gd name="f150" fmla="val 10112"/>
              <a:gd name="f151" fmla="val 4636"/>
              <a:gd name="f152" fmla="val 9701"/>
              <a:gd name="f153" fmla="val 5425"/>
              <a:gd name="f154" fmla="val 9736"/>
              <a:gd name="f155" fmla="val 5443"/>
              <a:gd name="f156" fmla="val 9790"/>
              <a:gd name="f157" fmla="val 5340"/>
              <a:gd name="f158" fmla="val 9755"/>
              <a:gd name="f159" fmla="val 5322"/>
              <a:gd name="f160" fmla="val 10058"/>
              <a:gd name="f161" fmla="val 4826"/>
              <a:gd name="f162" fmla="val 10023"/>
              <a:gd name="f163" fmla="val 4808"/>
              <a:gd name="f164" fmla="val 9970"/>
              <a:gd name="f165" fmla="val 4911"/>
              <a:gd name="f166" fmla="val 10004"/>
              <a:gd name="f167" fmla="val 4929"/>
              <a:gd name="f168" fmla="val 10415"/>
              <a:gd name="f169" fmla="val 4140"/>
              <a:gd name="f170" fmla="val 10380"/>
              <a:gd name="f171" fmla="val 4122"/>
              <a:gd name="f172" fmla="val 10327"/>
              <a:gd name="f173" fmla="val 4225"/>
              <a:gd name="f174" fmla="val 10361"/>
              <a:gd name="f175" fmla="val 4243"/>
              <a:gd name="f176" fmla="val 9844"/>
              <a:gd name="f177" fmla="val 5150"/>
              <a:gd name="f178" fmla="val 9791"/>
              <a:gd name="f179" fmla="val 5253"/>
              <a:gd name="f180" fmla="val 9825"/>
              <a:gd name="f181" fmla="val 5271"/>
              <a:gd name="f182" fmla="val 9879"/>
              <a:gd name="f183" fmla="val 5168"/>
              <a:gd name="f184" fmla="val 10291"/>
              <a:gd name="f185" fmla="val 4294"/>
              <a:gd name="f186" fmla="val 10238"/>
              <a:gd name="f187" fmla="val 4397"/>
              <a:gd name="f188" fmla="val 10272"/>
              <a:gd name="f189" fmla="val 10326"/>
              <a:gd name="f190" fmla="val 4312"/>
              <a:gd name="f191" fmla="val 10917"/>
              <a:gd name="f192" fmla="val 3094"/>
              <a:gd name="f193" fmla="val 10863"/>
              <a:gd name="f194" fmla="val 3197"/>
              <a:gd name="f195" fmla="val 10897"/>
              <a:gd name="f196" fmla="val 3215"/>
              <a:gd name="f197" fmla="val 10951"/>
              <a:gd name="f198" fmla="val 3112"/>
              <a:gd name="f199" fmla="val 11006"/>
              <a:gd name="f200" fmla="val 2923"/>
              <a:gd name="f201" fmla="val 10952"/>
              <a:gd name="f202" fmla="val 3026"/>
              <a:gd name="f203" fmla="val 10987"/>
              <a:gd name="f204" fmla="val 3044"/>
              <a:gd name="f205" fmla="val 11040"/>
              <a:gd name="f206" fmla="val 2941"/>
              <a:gd name="f207" fmla="val 10594"/>
              <a:gd name="f208" fmla="val 3798"/>
              <a:gd name="f209" fmla="val 10559"/>
              <a:gd name="f210" fmla="val 3780"/>
              <a:gd name="f211" fmla="val 10506"/>
              <a:gd name="f212" fmla="val 3882"/>
              <a:gd name="f213" fmla="val 10540"/>
              <a:gd name="f214" fmla="val 3900"/>
              <a:gd name="f215" fmla="val 10470"/>
              <a:gd name="f216" fmla="val 3951"/>
              <a:gd name="f217" fmla="val 10416"/>
              <a:gd name="f218" fmla="val 4054"/>
              <a:gd name="f219" fmla="val 10451"/>
              <a:gd name="f220" fmla="val 4072"/>
              <a:gd name="f221" fmla="val 10504"/>
              <a:gd name="f222" fmla="val 3969"/>
              <a:gd name="f223" fmla="val 10827"/>
              <a:gd name="f224" fmla="val 3265"/>
              <a:gd name="f225" fmla="val 10774"/>
              <a:gd name="f226" fmla="val 3368"/>
              <a:gd name="f227" fmla="val 10808"/>
              <a:gd name="f228" fmla="val 3386"/>
              <a:gd name="f229" fmla="val 10862"/>
              <a:gd name="f230" fmla="val 3283"/>
              <a:gd name="f231" fmla="val 10738"/>
              <a:gd name="f232" fmla="val 3437"/>
              <a:gd name="f233" fmla="val 10684"/>
              <a:gd name="f234" fmla="val 3540"/>
              <a:gd name="f235" fmla="val 10719"/>
              <a:gd name="f236" fmla="val 3558"/>
              <a:gd name="f237" fmla="val 10772"/>
              <a:gd name="f238" fmla="val 3455"/>
              <a:gd name="f239" fmla="val 10648"/>
              <a:gd name="f240" fmla="val 3608"/>
              <a:gd name="f241" fmla="val 10595"/>
              <a:gd name="f242" fmla="val 3711"/>
              <a:gd name="f243" fmla="val 10629"/>
              <a:gd name="f244" fmla="val 3729"/>
              <a:gd name="f245" fmla="val 10683"/>
              <a:gd name="f246" fmla="val 3626"/>
              <a:gd name="f247" fmla="val 9880"/>
              <a:gd name="f248" fmla="val 5082"/>
              <a:gd name="f249" fmla="val 9915"/>
              <a:gd name="f250" fmla="val 5100"/>
              <a:gd name="f251" fmla="val 9968"/>
              <a:gd name="f252" fmla="val 4997"/>
              <a:gd name="f253" fmla="val 9934"/>
              <a:gd name="f254" fmla="val 4979"/>
              <a:gd name="f255" fmla="val 5551"/>
              <a:gd name="f256" fmla="val 5582"/>
              <a:gd name="f257" fmla="val 5434"/>
              <a:gd name="f258" fmla="val 5579"/>
              <a:gd name="f259" fmla="val 5433"/>
              <a:gd name="f260" fmla="val 5618"/>
              <a:gd name="f261" fmla="val 5550"/>
              <a:gd name="f262" fmla="val 5621"/>
              <a:gd name="f263" fmla="val 5745"/>
              <a:gd name="f264" fmla="val 5588"/>
              <a:gd name="f265" fmla="val 5628"/>
              <a:gd name="f266" fmla="val 5585"/>
              <a:gd name="f267" fmla="val 5627"/>
              <a:gd name="f268" fmla="val 5624"/>
              <a:gd name="f269" fmla="val 5744"/>
              <a:gd name="f270" fmla="val 5939"/>
              <a:gd name="f271" fmla="val 5594"/>
              <a:gd name="f272" fmla="val 5823"/>
              <a:gd name="f273" fmla="val 5591"/>
              <a:gd name="f274" fmla="val 5821"/>
              <a:gd name="f275" fmla="val 5630"/>
              <a:gd name="f276" fmla="val 5938"/>
              <a:gd name="f277" fmla="val 5633"/>
              <a:gd name="f278" fmla="val 9121"/>
              <a:gd name="f279" fmla="val 5731"/>
              <a:gd name="f280" fmla="val 9237"/>
              <a:gd name="f281" fmla="val 5734"/>
              <a:gd name="f282" fmla="val 9238"/>
              <a:gd name="f283" fmla="val 5696"/>
              <a:gd name="f284" fmla="val 9122"/>
              <a:gd name="f285" fmla="val 5692"/>
              <a:gd name="f286" fmla="val 6133"/>
              <a:gd name="f287" fmla="val 5600"/>
              <a:gd name="f288" fmla="val 6017"/>
              <a:gd name="f289" fmla="val 5597"/>
              <a:gd name="f290" fmla="val 6015"/>
              <a:gd name="f291" fmla="val 5635"/>
              <a:gd name="f292" fmla="val 6132"/>
              <a:gd name="f293" fmla="val 5639"/>
              <a:gd name="f294" fmla="val 4657"/>
              <a:gd name="f295" fmla="val 4773"/>
              <a:gd name="f296" fmla="val 4774"/>
              <a:gd name="f297" fmla="val 5559"/>
              <a:gd name="f298" fmla="val 4658"/>
              <a:gd name="f299" fmla="val 5555"/>
              <a:gd name="f300" fmla="val 4463"/>
              <a:gd name="f301" fmla="val 4579"/>
              <a:gd name="f302" fmla="val 4580"/>
              <a:gd name="f303" fmla="val 5553"/>
              <a:gd name="f304" fmla="val 4464"/>
              <a:gd name="f305" fmla="val 5549"/>
              <a:gd name="f306" fmla="val 4969"/>
              <a:gd name="f307" fmla="val 5565"/>
              <a:gd name="f308" fmla="val 4852"/>
              <a:gd name="f309" fmla="val 5561"/>
              <a:gd name="f310" fmla="val 4851"/>
              <a:gd name="f311" fmla="val 4967"/>
              <a:gd name="f312" fmla="val 5603"/>
              <a:gd name="f313" fmla="val 5163"/>
              <a:gd name="f314" fmla="val 5570"/>
              <a:gd name="f315" fmla="val 5046"/>
              <a:gd name="f316" fmla="val 5567"/>
              <a:gd name="f317" fmla="val 5045"/>
              <a:gd name="f318" fmla="val 5606"/>
              <a:gd name="f319" fmla="val 5161"/>
              <a:gd name="f320" fmla="val 5609"/>
              <a:gd name="f321" fmla="val 5357"/>
              <a:gd name="f322" fmla="val 5576"/>
              <a:gd name="f323" fmla="val 5240"/>
              <a:gd name="f324" fmla="val 5573"/>
              <a:gd name="f325" fmla="val 5239"/>
              <a:gd name="f326" fmla="val 5612"/>
              <a:gd name="f327" fmla="val 5356"/>
              <a:gd name="f328" fmla="val 5615"/>
              <a:gd name="f329" fmla="val 8927"/>
              <a:gd name="f330" fmla="val 5725"/>
              <a:gd name="f331" fmla="val 9043"/>
              <a:gd name="f332" fmla="val 5728"/>
              <a:gd name="f333" fmla="val 9044"/>
              <a:gd name="f334" fmla="val 5690"/>
              <a:gd name="f335" fmla="val 8928"/>
              <a:gd name="f336" fmla="val 5686"/>
              <a:gd name="f337" fmla="val 6715"/>
              <a:gd name="f338" fmla="val 6599"/>
              <a:gd name="f339" fmla="val 6598"/>
              <a:gd name="f340" fmla="val 5653"/>
              <a:gd name="f341" fmla="val 6714"/>
              <a:gd name="f342" fmla="val 5657"/>
              <a:gd name="f343" fmla="val 7492"/>
              <a:gd name="f344" fmla="val 5642"/>
              <a:gd name="f345" fmla="val 7375"/>
              <a:gd name="f346" fmla="val 5638"/>
              <a:gd name="f347" fmla="val 7374"/>
              <a:gd name="f348" fmla="val 5677"/>
              <a:gd name="f349" fmla="val 7490"/>
              <a:gd name="f350" fmla="val 5681"/>
              <a:gd name="f351" fmla="val 7297"/>
              <a:gd name="f352" fmla="val 5636"/>
              <a:gd name="f353" fmla="val 7181"/>
              <a:gd name="f354" fmla="val 5632"/>
              <a:gd name="f355" fmla="val 7180"/>
              <a:gd name="f356" fmla="val 5671"/>
              <a:gd name="f357" fmla="val 7296"/>
              <a:gd name="f358" fmla="val 5675"/>
              <a:gd name="f359" fmla="val 7103"/>
              <a:gd name="f360" fmla="val 6987"/>
              <a:gd name="f361" fmla="val 5626"/>
              <a:gd name="f362" fmla="val 6986"/>
              <a:gd name="f363" fmla="val 5665"/>
              <a:gd name="f364" fmla="val 7102"/>
              <a:gd name="f365" fmla="val 5669"/>
              <a:gd name="f366" fmla="val 6521"/>
              <a:gd name="f367" fmla="val 6405"/>
              <a:gd name="f368" fmla="val 6404"/>
              <a:gd name="f369" fmla="val 5647"/>
              <a:gd name="f370" fmla="val 6520"/>
              <a:gd name="f371" fmla="val 5651"/>
              <a:gd name="f372" fmla="val 6327"/>
              <a:gd name="f373" fmla="val 6211"/>
              <a:gd name="f374" fmla="val 6210"/>
              <a:gd name="f375" fmla="val 5641"/>
              <a:gd name="f376" fmla="val 6326"/>
              <a:gd name="f377" fmla="val 5645"/>
              <a:gd name="f378" fmla="val 6909"/>
              <a:gd name="f379" fmla="val 6793"/>
              <a:gd name="f380" fmla="val 5620"/>
              <a:gd name="f381" fmla="val 6792"/>
              <a:gd name="f382" fmla="val 5659"/>
              <a:gd name="f383" fmla="val 6908"/>
              <a:gd name="f384" fmla="val 5663"/>
              <a:gd name="f385" fmla="val 7686"/>
              <a:gd name="f386" fmla="val 5648"/>
              <a:gd name="f387" fmla="val 7569"/>
              <a:gd name="f388" fmla="val 5644"/>
              <a:gd name="f389" fmla="val 7568"/>
              <a:gd name="f390" fmla="val 5683"/>
              <a:gd name="f391" fmla="val 7684"/>
              <a:gd name="f392" fmla="val 5687"/>
              <a:gd name="f393" fmla="val 8538"/>
              <a:gd name="f394" fmla="val 5713"/>
              <a:gd name="f395" fmla="val 8655"/>
              <a:gd name="f396" fmla="val 5716"/>
              <a:gd name="f397" fmla="val 8656"/>
              <a:gd name="f398" fmla="val 5678"/>
              <a:gd name="f399" fmla="val 8540"/>
              <a:gd name="f400" fmla="val 5674"/>
              <a:gd name="f401" fmla="val 8150"/>
              <a:gd name="f402" fmla="val 5701"/>
              <a:gd name="f403" fmla="val 8267"/>
              <a:gd name="f404" fmla="val 5705"/>
              <a:gd name="f405" fmla="val 8268"/>
              <a:gd name="f406" fmla="val 5666"/>
              <a:gd name="f407" fmla="val 8151"/>
              <a:gd name="f408" fmla="val 5662"/>
              <a:gd name="f409" fmla="val 8344"/>
              <a:gd name="f410" fmla="val 5707"/>
              <a:gd name="f411" fmla="val 8461"/>
              <a:gd name="f412" fmla="val 5710"/>
              <a:gd name="f413" fmla="val 8462"/>
              <a:gd name="f414" fmla="val 5672"/>
              <a:gd name="f415" fmla="val 8346"/>
              <a:gd name="f416" fmla="val 5668"/>
              <a:gd name="f417" fmla="val 8733"/>
              <a:gd name="f418" fmla="val 5719"/>
              <a:gd name="f419" fmla="val 8849"/>
              <a:gd name="f420" fmla="val 5722"/>
              <a:gd name="f421" fmla="val 8850"/>
              <a:gd name="f422" fmla="val 5684"/>
              <a:gd name="f423" fmla="val 8734"/>
              <a:gd name="f424" fmla="val 5680"/>
              <a:gd name="f425" fmla="val 7880"/>
              <a:gd name="f426" fmla="val 5654"/>
              <a:gd name="f427" fmla="val 7763"/>
              <a:gd name="f428" fmla="val 5650"/>
              <a:gd name="f429" fmla="val 7762"/>
              <a:gd name="f430" fmla="val 5689"/>
              <a:gd name="f431" fmla="val 7879"/>
              <a:gd name="f432" fmla="val 5693"/>
              <a:gd name="f433" fmla="val 8074"/>
              <a:gd name="f434" fmla="val 5660"/>
              <a:gd name="f435" fmla="val 7957"/>
              <a:gd name="f436" fmla="val 5656"/>
              <a:gd name="f437" fmla="val 7956"/>
              <a:gd name="f438" fmla="val 5695"/>
              <a:gd name="f439" fmla="val 8073"/>
              <a:gd name="f440" fmla="val 5699"/>
              <a:gd name="f441" fmla="val 1772"/>
              <a:gd name="f442" fmla="val 5000"/>
              <a:gd name="f443" fmla="val 1886"/>
              <a:gd name="f444" fmla="val 5028"/>
              <a:gd name="f445" fmla="val 1895"/>
              <a:gd name="f446" fmla="val 4990"/>
              <a:gd name="f447" fmla="val 1781"/>
              <a:gd name="f448" fmla="val 4962"/>
              <a:gd name="f449" fmla="val 1963"/>
              <a:gd name="f450" fmla="val 5047"/>
              <a:gd name="f451" fmla="val 2078"/>
              <a:gd name="f452" fmla="val 5075"/>
              <a:gd name="f453" fmla="val 2087"/>
              <a:gd name="f454" fmla="val 5037"/>
              <a:gd name="f455" fmla="val 1972"/>
              <a:gd name="f456" fmla="val 5009"/>
              <a:gd name="f457" fmla="val 1388"/>
              <a:gd name="f458" fmla="val 4906"/>
              <a:gd name="f459" fmla="val 1503"/>
              <a:gd name="f460" fmla="val 4934"/>
              <a:gd name="f461" fmla="val 1512"/>
              <a:gd name="f462" fmla="val 4896"/>
              <a:gd name="f463" fmla="val 1397"/>
              <a:gd name="f464" fmla="val 4868"/>
              <a:gd name="f465" fmla="val 1580"/>
              <a:gd name="f466" fmla="val 4953"/>
              <a:gd name="f467" fmla="val 1695"/>
              <a:gd name="f468" fmla="val 4981"/>
              <a:gd name="f469" fmla="val 1704"/>
              <a:gd name="f470" fmla="val 4943"/>
              <a:gd name="f471" fmla="val 1589"/>
              <a:gd name="f472" fmla="val 4915"/>
              <a:gd name="f473" fmla="val 1197"/>
              <a:gd name="f474" fmla="val 4859"/>
              <a:gd name="f475" fmla="val 1311"/>
              <a:gd name="f476" fmla="val 4887"/>
              <a:gd name="f477" fmla="val 1320"/>
              <a:gd name="f478" fmla="val 4849"/>
              <a:gd name="f479" fmla="val 1206"/>
              <a:gd name="f480" fmla="val 4821"/>
              <a:gd name="f481" fmla="val 2347"/>
              <a:gd name="f482" fmla="val 5141"/>
              <a:gd name="f483" fmla="val 2461"/>
              <a:gd name="f484" fmla="val 5169"/>
              <a:gd name="f485" fmla="val 2470"/>
              <a:gd name="f486" fmla="val 5131"/>
              <a:gd name="f487" fmla="val 2356"/>
              <a:gd name="f488" fmla="val 5103"/>
              <a:gd name="f489" fmla="val 2155"/>
              <a:gd name="f490" fmla="val 5094"/>
              <a:gd name="f491" fmla="val 2270"/>
              <a:gd name="f492" fmla="val 5122"/>
              <a:gd name="f493" fmla="val 2279"/>
              <a:gd name="f494" fmla="val 5084"/>
              <a:gd name="f495" fmla="val 2164"/>
              <a:gd name="f496" fmla="val 5056"/>
              <a:gd name="f497" fmla="val 3688"/>
              <a:gd name="f498" fmla="val 5469"/>
              <a:gd name="f499" fmla="val 3803"/>
              <a:gd name="f500" fmla="val 5497"/>
              <a:gd name="f501" fmla="val 3812"/>
              <a:gd name="f502" fmla="val 5460"/>
              <a:gd name="f503" fmla="val 3698"/>
              <a:gd name="f504" fmla="val 5432"/>
              <a:gd name="f505" fmla="val 3497"/>
              <a:gd name="f506" fmla="val 5422"/>
              <a:gd name="f507" fmla="val 3611"/>
              <a:gd name="f508" fmla="val 5450"/>
              <a:gd name="f509" fmla="val 3621"/>
              <a:gd name="f510" fmla="val 5413"/>
              <a:gd name="f511" fmla="val 3506"/>
              <a:gd name="f512" fmla="val 5385"/>
              <a:gd name="f513" fmla="val 2922"/>
              <a:gd name="f514" fmla="val 5281"/>
              <a:gd name="f515" fmla="val 3036"/>
              <a:gd name="f516" fmla="val 5309"/>
              <a:gd name="f517" fmla="val 3046"/>
              <a:gd name="f518" fmla="val 5272"/>
              <a:gd name="f519" fmla="val 2931"/>
              <a:gd name="f520" fmla="val 5244"/>
              <a:gd name="f521" fmla="val 3305"/>
              <a:gd name="f522" fmla="val 5375"/>
              <a:gd name="f523" fmla="val 3420"/>
              <a:gd name="f524" fmla="val 5403"/>
              <a:gd name="f525" fmla="val 3429"/>
              <a:gd name="f526" fmla="val 5366"/>
              <a:gd name="f527" fmla="val 3314"/>
              <a:gd name="f528" fmla="val 5338"/>
              <a:gd name="f529" fmla="val 2730"/>
              <a:gd name="f530" fmla="val 5234"/>
              <a:gd name="f531" fmla="val 2845"/>
              <a:gd name="f532" fmla="val 5263"/>
              <a:gd name="f533" fmla="val 2854"/>
              <a:gd name="f534" fmla="val 5225"/>
              <a:gd name="f535" fmla="val 2739"/>
              <a:gd name="f536" fmla="val 5197"/>
              <a:gd name="f537" fmla="val 2538"/>
              <a:gd name="f538" fmla="val 5187"/>
              <a:gd name="f539" fmla="val 2653"/>
              <a:gd name="f540" fmla="val 5216"/>
              <a:gd name="f541" fmla="val 2662"/>
              <a:gd name="f542" fmla="val 5178"/>
              <a:gd name="f543" fmla="val 2547"/>
              <a:gd name="f544" fmla="val 3113"/>
              <a:gd name="f545" fmla="val 5328"/>
              <a:gd name="f546" fmla="val 3228"/>
              <a:gd name="f547" fmla="val 3237"/>
              <a:gd name="f548" fmla="val 5319"/>
              <a:gd name="f549" fmla="val 3123"/>
              <a:gd name="f550" fmla="val 5291"/>
              <a:gd name="f551" fmla="val 13839"/>
              <a:gd name="f552" fmla="val 8199"/>
              <a:gd name="f553" fmla="val 13940"/>
              <a:gd name="f554" fmla="val 8256"/>
              <a:gd name="f555" fmla="val 13959"/>
              <a:gd name="f556" fmla="val 8222"/>
              <a:gd name="f557" fmla="val 13858"/>
              <a:gd name="f558" fmla="val 8165"/>
              <a:gd name="f559" fmla="val 14459"/>
              <a:gd name="f560" fmla="val 8508"/>
              <a:gd name="f561" fmla="val 14359"/>
              <a:gd name="f562" fmla="val 8451"/>
              <a:gd name="f563" fmla="val 14340"/>
              <a:gd name="f564" fmla="val 8484"/>
              <a:gd name="f565" fmla="val 14440"/>
              <a:gd name="f566" fmla="val 8542"/>
              <a:gd name="f567" fmla="val 13692"/>
              <a:gd name="f568" fmla="val 8070"/>
              <a:gd name="f569" fmla="val 13672"/>
              <a:gd name="f570" fmla="val 8104"/>
              <a:gd name="f571" fmla="val 13773"/>
              <a:gd name="f572" fmla="val 8161"/>
              <a:gd name="f573" fmla="val 13792"/>
              <a:gd name="f574" fmla="val 8127"/>
              <a:gd name="f575" fmla="val 14173"/>
              <a:gd name="f576" fmla="val 8389"/>
              <a:gd name="f577" fmla="val 14273"/>
              <a:gd name="f578" fmla="val 8446"/>
              <a:gd name="f579" fmla="val 14292"/>
              <a:gd name="f580" fmla="val 8413"/>
              <a:gd name="f581" fmla="val 14192"/>
              <a:gd name="f582" fmla="val 8356"/>
              <a:gd name="f583" fmla="val 14126"/>
              <a:gd name="f584" fmla="val 8318"/>
              <a:gd name="f585" fmla="val 14025"/>
              <a:gd name="f586" fmla="val 8260"/>
              <a:gd name="f587" fmla="val 14006"/>
              <a:gd name="f588" fmla="val 8294"/>
              <a:gd name="f589" fmla="val 14106"/>
              <a:gd name="f590" fmla="val 8351"/>
              <a:gd name="f591" fmla="val 13024"/>
              <a:gd name="f592" fmla="val 7689"/>
              <a:gd name="f593" fmla="val 13005"/>
              <a:gd name="f594" fmla="val 7723"/>
              <a:gd name="f595" fmla="val 13105"/>
              <a:gd name="f596" fmla="val 7780"/>
              <a:gd name="f597" fmla="val 13124"/>
              <a:gd name="f598" fmla="val 7747"/>
              <a:gd name="f599" fmla="val 13625"/>
              <a:gd name="f600" fmla="val 8032"/>
              <a:gd name="f601" fmla="val 13525"/>
              <a:gd name="f602" fmla="val 7975"/>
              <a:gd name="f603" fmla="val 13506"/>
              <a:gd name="f604" fmla="val 8009"/>
              <a:gd name="f605" fmla="val 13606"/>
              <a:gd name="f606" fmla="val 8066"/>
              <a:gd name="f607" fmla="val 13172"/>
              <a:gd name="f608" fmla="val 7818"/>
              <a:gd name="f609" fmla="val 13272"/>
              <a:gd name="f610" fmla="val 7875"/>
              <a:gd name="f611" fmla="val 13291"/>
              <a:gd name="f612" fmla="val 7842"/>
              <a:gd name="f613" fmla="val 13191"/>
              <a:gd name="f614" fmla="val 7785"/>
              <a:gd name="f615" fmla="val 13439"/>
              <a:gd name="f616" fmla="val 7971"/>
              <a:gd name="f617" fmla="val 13458"/>
              <a:gd name="f618" fmla="val 7937"/>
              <a:gd name="f619" fmla="val 13358"/>
              <a:gd name="f620" fmla="val 13339"/>
              <a:gd name="f621" fmla="val 7913"/>
              <a:gd name="f622" fmla="val 12958"/>
              <a:gd name="f623" fmla="val 7651"/>
              <a:gd name="f624" fmla="val 12857"/>
              <a:gd name="f625" fmla="val 7594"/>
              <a:gd name="f626" fmla="val 12838"/>
              <a:gd name="f627" fmla="val 7628"/>
              <a:gd name="f628" fmla="val 12938"/>
              <a:gd name="f629" fmla="val 7685"/>
              <a:gd name="f630" fmla="val 15527"/>
              <a:gd name="f631" fmla="val 9117"/>
              <a:gd name="f632" fmla="val 15508"/>
              <a:gd name="f633" fmla="val 9151"/>
              <a:gd name="f634" fmla="val 15608"/>
              <a:gd name="f635" fmla="val 9208"/>
              <a:gd name="f636" fmla="val 15627"/>
              <a:gd name="f637" fmla="val 9174"/>
              <a:gd name="f638" fmla="val 9246"/>
              <a:gd name="f639" fmla="val 15775"/>
              <a:gd name="f640" fmla="val 9303"/>
              <a:gd name="f641" fmla="val 15794"/>
              <a:gd name="f642" fmla="val 9269"/>
              <a:gd name="f643" fmla="val 15694"/>
              <a:gd name="f644" fmla="val 9212"/>
              <a:gd name="f645" fmla="val 16062"/>
              <a:gd name="f646" fmla="val 9422"/>
              <a:gd name="f647" fmla="val 16028"/>
              <a:gd name="f648" fmla="val 9403"/>
              <a:gd name="f649" fmla="val 16008"/>
              <a:gd name="f650" fmla="val 9436"/>
              <a:gd name="f651" fmla="val 16105"/>
              <a:gd name="f652" fmla="val 9492"/>
              <a:gd name="f653" fmla="val 14626"/>
              <a:gd name="f654" fmla="val 8603"/>
              <a:gd name="f655" fmla="val 14526"/>
              <a:gd name="f656" fmla="val 8546"/>
              <a:gd name="f657" fmla="val 14507"/>
              <a:gd name="f658" fmla="val 8580"/>
              <a:gd name="f659" fmla="val 14607"/>
              <a:gd name="f660" fmla="val 8637"/>
              <a:gd name="f661" fmla="val 15841"/>
              <a:gd name="f662" fmla="val 9341"/>
              <a:gd name="f663" fmla="val 15942"/>
              <a:gd name="f664" fmla="val 9398"/>
              <a:gd name="f665" fmla="val 15961"/>
              <a:gd name="f666" fmla="val 9365"/>
              <a:gd name="f667" fmla="val 15861"/>
              <a:gd name="f668" fmla="val 9307"/>
              <a:gd name="f669" fmla="val 14793"/>
              <a:gd name="f670" fmla="val 8698"/>
              <a:gd name="f671" fmla="val 14693"/>
              <a:gd name="f672" fmla="val 8641"/>
              <a:gd name="f673" fmla="val 14673"/>
              <a:gd name="f674" fmla="val 8675"/>
              <a:gd name="f675" fmla="val 14774"/>
              <a:gd name="f676" fmla="val 8732"/>
              <a:gd name="f677" fmla="val 15460"/>
              <a:gd name="f678" fmla="val 9079"/>
              <a:gd name="f679" fmla="val 15360"/>
              <a:gd name="f680" fmla="val 9022"/>
              <a:gd name="f681" fmla="val 15341"/>
              <a:gd name="f682" fmla="val 9056"/>
              <a:gd name="f683" fmla="val 15441"/>
              <a:gd name="f684" fmla="val 9113"/>
              <a:gd name="f685" fmla="val 15294"/>
              <a:gd name="f686" fmla="val 8984"/>
              <a:gd name="f687" fmla="val 15193"/>
              <a:gd name="f688" fmla="val 15174"/>
              <a:gd name="f689" fmla="val 8960"/>
              <a:gd name="f690" fmla="val 15274"/>
              <a:gd name="f691" fmla="val 9018"/>
              <a:gd name="f692" fmla="val 14960"/>
              <a:gd name="f693" fmla="val 8794"/>
              <a:gd name="f694" fmla="val 14860"/>
              <a:gd name="f695" fmla="val 8736"/>
              <a:gd name="f696" fmla="val 14840"/>
              <a:gd name="f697" fmla="val 8770"/>
              <a:gd name="f698" fmla="val 14941"/>
              <a:gd name="f699" fmla="val 8827"/>
              <a:gd name="f700" fmla="val 15127"/>
              <a:gd name="f701" fmla="val 8889"/>
              <a:gd name="f702" fmla="val 15026"/>
              <a:gd name="f703" fmla="val 8832"/>
              <a:gd name="f704" fmla="val 15007"/>
              <a:gd name="f705" fmla="val 8865"/>
              <a:gd name="f706" fmla="val 15108"/>
              <a:gd name="f707" fmla="val 8922"/>
              <a:gd name="f708" fmla="val 10335"/>
              <a:gd name="f709" fmla="val 6200"/>
              <a:gd name="f710" fmla="val 10436"/>
              <a:gd name="f711" fmla="val 6257"/>
              <a:gd name="f712" fmla="val 10455"/>
              <a:gd name="f713" fmla="val 6224"/>
              <a:gd name="f714" fmla="val 10355"/>
              <a:gd name="f715" fmla="val 6166"/>
              <a:gd name="f716" fmla="val 10288"/>
              <a:gd name="f717" fmla="val 6128"/>
              <a:gd name="f718" fmla="val 10188"/>
              <a:gd name="f719" fmla="val 6071"/>
              <a:gd name="f720" fmla="val 10168"/>
              <a:gd name="f721" fmla="val 6105"/>
              <a:gd name="f722" fmla="val 10269"/>
              <a:gd name="f723" fmla="val 6162"/>
              <a:gd name="f724" fmla="val 10669"/>
              <a:gd name="f725" fmla="val 6391"/>
              <a:gd name="f726" fmla="val 10769"/>
              <a:gd name="f727" fmla="val 6448"/>
              <a:gd name="f728" fmla="val 10789"/>
              <a:gd name="f729" fmla="val 6414"/>
              <a:gd name="f730" fmla="val 10688"/>
              <a:gd name="f731" fmla="val 6357"/>
              <a:gd name="f732" fmla="val 10521"/>
              <a:gd name="f733" fmla="val 6262"/>
              <a:gd name="f734" fmla="val 10502"/>
              <a:gd name="f735" fmla="val 6295"/>
              <a:gd name="f736" fmla="val 10602"/>
              <a:gd name="f737" fmla="val 6353"/>
              <a:gd name="f738" fmla="val 10622"/>
              <a:gd name="f739" fmla="val 6319"/>
              <a:gd name="f740" fmla="val 9954"/>
              <a:gd name="f741" fmla="val 9854"/>
              <a:gd name="f742" fmla="val 5881"/>
              <a:gd name="f743" fmla="val 9835"/>
              <a:gd name="f744" fmla="val 5915"/>
              <a:gd name="f745" fmla="val 9935"/>
              <a:gd name="f746" fmla="val 5972"/>
              <a:gd name="f747" fmla="val 10121"/>
              <a:gd name="f748" fmla="val 6033"/>
              <a:gd name="f749" fmla="val 10021"/>
              <a:gd name="f750" fmla="val 5976"/>
              <a:gd name="f751" fmla="val 10002"/>
              <a:gd name="f752" fmla="val 6010"/>
              <a:gd name="f753" fmla="val 10102"/>
              <a:gd name="f754" fmla="val 6067"/>
              <a:gd name="f755" fmla="val 10836"/>
              <a:gd name="f756" fmla="val 6486"/>
              <a:gd name="f757" fmla="val 10936"/>
              <a:gd name="f758" fmla="val 6543"/>
              <a:gd name="f759" fmla="val 10955"/>
              <a:gd name="f760" fmla="val 6509"/>
              <a:gd name="f761" fmla="val 10855"/>
              <a:gd name="f762" fmla="val 6452"/>
              <a:gd name="f763" fmla="val 11289"/>
              <a:gd name="f764" fmla="val 6700"/>
              <a:gd name="f765" fmla="val 11189"/>
              <a:gd name="f766" fmla="val 6642"/>
              <a:gd name="f767" fmla="val 11170"/>
              <a:gd name="f768" fmla="val 6676"/>
              <a:gd name="f769" fmla="val 11270"/>
              <a:gd name="f770" fmla="val 6733"/>
              <a:gd name="f771" fmla="val 12123"/>
              <a:gd name="f772" fmla="val 7175"/>
              <a:gd name="f773" fmla="val 12023"/>
              <a:gd name="f774" fmla="val 7118"/>
              <a:gd name="f775" fmla="val 12004"/>
              <a:gd name="f776" fmla="val 7152"/>
              <a:gd name="f777" fmla="val 12104"/>
              <a:gd name="f778" fmla="val 7209"/>
              <a:gd name="f779" fmla="val 12457"/>
              <a:gd name="f780" fmla="val 7366"/>
              <a:gd name="f781" fmla="val 12357"/>
              <a:gd name="f782" fmla="val 7309"/>
              <a:gd name="f783" fmla="val 12338"/>
              <a:gd name="f784" fmla="val 7342"/>
              <a:gd name="f785" fmla="val 12438"/>
              <a:gd name="f786" fmla="val 7400"/>
              <a:gd name="f787" fmla="val 11856"/>
              <a:gd name="f788" fmla="val 7023"/>
              <a:gd name="f789" fmla="val 11837"/>
              <a:gd name="f790" fmla="val 7057"/>
              <a:gd name="f791" fmla="val 11937"/>
              <a:gd name="f792" fmla="val 7114"/>
              <a:gd name="f793" fmla="val 11956"/>
              <a:gd name="f794" fmla="val 7080"/>
              <a:gd name="f795" fmla="val 12504"/>
              <a:gd name="f796" fmla="val 7438"/>
              <a:gd name="f797" fmla="val 12605"/>
              <a:gd name="f798" fmla="val 7495"/>
              <a:gd name="f799" fmla="val 12624"/>
              <a:gd name="f800" fmla="val 7461"/>
              <a:gd name="f801" fmla="val 12524"/>
              <a:gd name="f802" fmla="val 7404"/>
              <a:gd name="f803" fmla="val 12290"/>
              <a:gd name="f804" fmla="val 7271"/>
              <a:gd name="f805" fmla="val 12190"/>
              <a:gd name="f806" fmla="val 7213"/>
              <a:gd name="f807" fmla="val 12171"/>
              <a:gd name="f808" fmla="val 7247"/>
              <a:gd name="f809" fmla="val 12271"/>
              <a:gd name="f810" fmla="val 7304"/>
              <a:gd name="f811" fmla="val 11456"/>
              <a:gd name="f812" fmla="val 6795"/>
              <a:gd name="f813" fmla="val 11356"/>
              <a:gd name="f814" fmla="val 6738"/>
              <a:gd name="f815" fmla="val 11336"/>
              <a:gd name="f816" fmla="val 6771"/>
              <a:gd name="f817" fmla="val 11437"/>
              <a:gd name="f818" fmla="val 6828"/>
              <a:gd name="f819" fmla="val 12671"/>
              <a:gd name="f820" fmla="val 7533"/>
              <a:gd name="f821" fmla="val 12772"/>
              <a:gd name="f822" fmla="val 7590"/>
              <a:gd name="f823" fmla="val 12791"/>
              <a:gd name="f824" fmla="val 7556"/>
              <a:gd name="f825" fmla="val 12690"/>
              <a:gd name="f826" fmla="val 7499"/>
              <a:gd name="f827" fmla="val 11623"/>
              <a:gd name="f828" fmla="val 6890"/>
              <a:gd name="f829" fmla="val 11523"/>
              <a:gd name="f830" fmla="val 6833"/>
              <a:gd name="f831" fmla="val 11503"/>
              <a:gd name="f832" fmla="val 6866"/>
              <a:gd name="f833" fmla="val 11604"/>
              <a:gd name="f834" fmla="val 6924"/>
              <a:gd name="f835" fmla="val 11003"/>
              <a:gd name="f836" fmla="val 6581"/>
              <a:gd name="f837" fmla="val 11103"/>
              <a:gd name="f838" fmla="val 6638"/>
              <a:gd name="f839" fmla="val 11122"/>
              <a:gd name="f840" fmla="val 6604"/>
              <a:gd name="f841" fmla="val 11022"/>
              <a:gd name="f842" fmla="val 6547"/>
              <a:gd name="f843" fmla="val 11670"/>
              <a:gd name="f844" fmla="val 6962"/>
              <a:gd name="f845" fmla="val 11770"/>
              <a:gd name="f846" fmla="val 7019"/>
              <a:gd name="f847" fmla="val 11790"/>
              <a:gd name="f848" fmla="val 6985"/>
              <a:gd name="f849" fmla="val 11689"/>
              <a:gd name="f850" fmla="val 6928"/>
              <a:gd name="f851" fmla="val 11007"/>
              <a:gd name="f852" fmla="val 4982"/>
              <a:gd name="f853" fmla="val 10989"/>
              <a:gd name="f854" fmla="val 4947"/>
              <a:gd name="f855" fmla="val 10886"/>
              <a:gd name="f856" fmla="val 10904"/>
              <a:gd name="f857" fmla="val 5035"/>
              <a:gd name="f858" fmla="val 5070"/>
              <a:gd name="f859" fmla="val 10818"/>
              <a:gd name="f860" fmla="val 5036"/>
              <a:gd name="f861" fmla="val 10716"/>
              <a:gd name="f862" fmla="val 5089"/>
              <a:gd name="f863" fmla="val 10734"/>
              <a:gd name="f864" fmla="val 5123"/>
              <a:gd name="f865" fmla="val 10478"/>
              <a:gd name="f866" fmla="val 5212"/>
              <a:gd name="f867" fmla="val 10376"/>
              <a:gd name="f868" fmla="val 5266"/>
              <a:gd name="f869" fmla="val 10393"/>
              <a:gd name="f870" fmla="val 5300"/>
              <a:gd name="f871" fmla="val 10496"/>
              <a:gd name="f872" fmla="val 5247"/>
              <a:gd name="f873" fmla="val 10564"/>
              <a:gd name="f874" fmla="val 10666"/>
              <a:gd name="f875" fmla="val 5158"/>
              <a:gd name="f876" fmla="val 5124"/>
              <a:gd name="f877" fmla="val 10546"/>
              <a:gd name="f878" fmla="val 5177"/>
              <a:gd name="f879" fmla="val 11227"/>
              <a:gd name="f880" fmla="val 4823"/>
              <a:gd name="f881" fmla="val 11245"/>
              <a:gd name="f882" fmla="val 4858"/>
              <a:gd name="f883" fmla="val 11347"/>
              <a:gd name="f884" fmla="val 4805"/>
              <a:gd name="f885" fmla="val 11329"/>
              <a:gd name="f886" fmla="val 4770"/>
              <a:gd name="f887" fmla="val 11585"/>
              <a:gd name="f888" fmla="val 4681"/>
              <a:gd name="f889" fmla="val 11687"/>
              <a:gd name="f890" fmla="val 4628"/>
              <a:gd name="f891" fmla="val 4593"/>
              <a:gd name="f892" fmla="val 11567"/>
              <a:gd name="f893" fmla="val 4647"/>
              <a:gd name="f894" fmla="val 9797"/>
              <a:gd name="f895" fmla="val 5566"/>
              <a:gd name="f896" fmla="val 9728"/>
              <a:gd name="f897" fmla="val 5602"/>
              <a:gd name="f898" fmla="val 9715"/>
              <a:gd name="f899" fmla="val 9698"/>
              <a:gd name="f900" fmla="val 9680"/>
              <a:gd name="f901" fmla="val 9700"/>
              <a:gd name="f902" fmla="val 5511"/>
              <a:gd name="f903" fmla="val 9666"/>
              <a:gd name="f904" fmla="val 5493"/>
              <a:gd name="f905" fmla="val 9647"/>
              <a:gd name="f906" fmla="val 5529"/>
              <a:gd name="f907" fmla="val 9614"/>
              <a:gd name="f908" fmla="val 5510"/>
              <a:gd name="f909" fmla="val 9576"/>
              <a:gd name="f910" fmla="val 5500"/>
              <a:gd name="f911" fmla="val 9535"/>
              <a:gd name="f912" fmla="val 9405"/>
              <a:gd name="f913" fmla="val 9300"/>
              <a:gd name="f914" fmla="val 5605"/>
              <a:gd name="f915" fmla="val 5735"/>
              <a:gd name="f916" fmla="val 5865"/>
              <a:gd name="f917" fmla="val 5970"/>
              <a:gd name="f918" fmla="val 9620"/>
              <a:gd name="f919" fmla="val 9694"/>
              <a:gd name="f920" fmla="val 5925"/>
              <a:gd name="f921" fmla="val 9735"/>
              <a:gd name="f922" fmla="val 5858"/>
              <a:gd name="f923" fmla="val 9768"/>
              <a:gd name="f924" fmla="val 5877"/>
              <a:gd name="f925" fmla="val 9787"/>
              <a:gd name="f926" fmla="val 5843"/>
              <a:gd name="f927" fmla="val 9753"/>
              <a:gd name="f928" fmla="val 9764"/>
              <a:gd name="f929" fmla="val 5796"/>
              <a:gd name="f930" fmla="val 9770"/>
              <a:gd name="f931" fmla="val 5766"/>
              <a:gd name="f932" fmla="val 9762"/>
              <a:gd name="f933" fmla="val 9748"/>
              <a:gd name="f934" fmla="val 9815"/>
              <a:gd name="f935" fmla="val 5601"/>
              <a:gd name="f936" fmla="val 12180"/>
              <a:gd name="f937" fmla="val 4328"/>
              <a:gd name="f938" fmla="val 12078"/>
              <a:gd name="f939" fmla="val 4381"/>
              <a:gd name="f940" fmla="val 12096"/>
              <a:gd name="f941" fmla="val 4416"/>
              <a:gd name="f942" fmla="val 12198"/>
              <a:gd name="f943" fmla="val 4363"/>
              <a:gd name="f944" fmla="val 4505"/>
              <a:gd name="f945" fmla="val 11738"/>
              <a:gd name="f946" fmla="val 4558"/>
              <a:gd name="f947" fmla="val 11755"/>
              <a:gd name="f948" fmla="val 11858"/>
              <a:gd name="f949" fmla="val 4539"/>
              <a:gd name="f950" fmla="val 11415"/>
              <a:gd name="f951" fmla="val 4769"/>
              <a:gd name="f952" fmla="val 11517"/>
              <a:gd name="f953" fmla="val 4716"/>
              <a:gd name="f954" fmla="val 11499"/>
              <a:gd name="f955" fmla="val 4682"/>
              <a:gd name="f956" fmla="val 4735"/>
              <a:gd name="f957" fmla="val 12028"/>
              <a:gd name="f958" fmla="val 4451"/>
              <a:gd name="f959" fmla="val 12010"/>
              <a:gd name="f960" fmla="val 4417"/>
              <a:gd name="f961" fmla="val 11908"/>
              <a:gd name="f962" fmla="val 4470"/>
              <a:gd name="f963" fmla="val 11926"/>
              <a:gd name="f964" fmla="val 4504"/>
              <a:gd name="f965" fmla="val 11057"/>
              <a:gd name="f966" fmla="val 4912"/>
              <a:gd name="f967" fmla="val 11074"/>
              <a:gd name="f968" fmla="val 4946"/>
              <a:gd name="f969" fmla="val 11177"/>
              <a:gd name="f970" fmla="val 4893"/>
              <a:gd name="f971" fmla="val 11159"/>
              <a:gd name="f972" fmla="val 10223"/>
              <a:gd name="f973" fmla="val 5389"/>
              <a:gd name="f974" fmla="val 5335"/>
              <a:gd name="f975" fmla="val 10308"/>
              <a:gd name="f976" fmla="val 5301"/>
              <a:gd name="f977" fmla="val 10205"/>
              <a:gd name="f978" fmla="val 5354"/>
              <a:gd name="f979" fmla="val 10035"/>
              <a:gd name="f980" fmla="val 5442"/>
              <a:gd name="f981" fmla="val 10053"/>
              <a:gd name="f982" fmla="val 5477"/>
              <a:gd name="f983" fmla="val 10155"/>
              <a:gd name="f984" fmla="val 5424"/>
              <a:gd name="f985" fmla="val 10137"/>
              <a:gd name="f986" fmla="val 12351"/>
              <a:gd name="f987" fmla="val 4240"/>
              <a:gd name="f988" fmla="val 12248"/>
              <a:gd name="f989" fmla="val 4293"/>
              <a:gd name="f990" fmla="val 12266"/>
              <a:gd name="f991" fmla="val 4327"/>
              <a:gd name="f992" fmla="val 4274"/>
              <a:gd name="f993" fmla="val 9865"/>
              <a:gd name="f994" fmla="val 5531"/>
              <a:gd name="f995" fmla="val 9883"/>
              <a:gd name="f996" fmla="val 9985"/>
              <a:gd name="f997" fmla="val 5512"/>
              <a:gd name="f998" fmla="val 9967"/>
              <a:gd name="f999" fmla="val 5478"/>
              <a:gd name="f1000" fmla="val 384"/>
              <a:gd name="f1001" fmla="val 4897"/>
              <a:gd name="f1002" fmla="val 398"/>
              <a:gd name="f1003" fmla="val 4933"/>
              <a:gd name="f1004" fmla="val 509"/>
              <a:gd name="f1005" fmla="val 4889"/>
              <a:gd name="f1006" fmla="val 495"/>
              <a:gd name="f1007" fmla="val 4853"/>
              <a:gd name="f1008" fmla="val 11"/>
              <a:gd name="f1009" fmla="val 5043"/>
              <a:gd name="f1010" fmla="val 25"/>
              <a:gd name="f1011" fmla="val 5079"/>
              <a:gd name="f1012" fmla="val 137"/>
              <a:gd name="f1013" fmla="val 122"/>
              <a:gd name="f1014" fmla="val 4999"/>
              <a:gd name="f1015" fmla="val 198"/>
              <a:gd name="f1016" fmla="val 4970"/>
              <a:gd name="f1017" fmla="val 212"/>
              <a:gd name="f1018" fmla="val 5006"/>
              <a:gd name="f1019" fmla="val 323"/>
              <a:gd name="f1020" fmla="val 309"/>
              <a:gd name="f1021" fmla="val 4926"/>
              <a:gd name="f1022" fmla="val 4940"/>
              <a:gd name="f1023" fmla="val 64"/>
              <a:gd name="f1024" fmla="val 4905"/>
              <a:gd name="f1025" fmla="val 4861"/>
              <a:gd name="f1026" fmla="val 83"/>
              <a:gd name="f1027" fmla="val 594"/>
              <a:gd name="f1028" fmla="val 489"/>
              <a:gd name="f1029" fmla="val 5134"/>
              <a:gd name="f1030" fmla="val 507"/>
              <a:gd name="f1031" fmla="val 5191"/>
              <a:gd name="f1032" fmla="val 613"/>
              <a:gd name="f1033" fmla="val 5130"/>
              <a:gd name="f1034" fmla="val 418"/>
              <a:gd name="f1035" fmla="val 5073"/>
              <a:gd name="f1036" fmla="val 312"/>
              <a:gd name="f1037" fmla="val 5039"/>
              <a:gd name="f1038" fmla="val 331"/>
              <a:gd name="f1039" fmla="val 5096"/>
              <a:gd name="f1040" fmla="val 436"/>
              <a:gd name="f1041" fmla="val 241"/>
              <a:gd name="f1042" fmla="val 4978"/>
              <a:gd name="f1043" fmla="val 136"/>
              <a:gd name="f1044" fmla="val 4944"/>
              <a:gd name="f1045" fmla="val 154"/>
              <a:gd name="f1046" fmla="val 5001"/>
              <a:gd name="f1047" fmla="val 259"/>
              <a:gd name="f1048" fmla="val 11786"/>
              <a:gd name="f1049" fmla="val 1987"/>
              <a:gd name="f1050" fmla="val 1961"/>
              <a:gd name="f1051" fmla="val 11679"/>
              <a:gd name="f1052" fmla="val 2048"/>
              <a:gd name="f1053" fmla="val 11708"/>
              <a:gd name="f1054" fmla="val 2074"/>
              <a:gd name="f1055" fmla="val 11917"/>
              <a:gd name="f1056" fmla="val 1842"/>
              <a:gd name="f1057" fmla="val 11888"/>
              <a:gd name="f1058" fmla="val 1816"/>
              <a:gd name="f1059" fmla="val 11810"/>
              <a:gd name="f1060" fmla="val 1903"/>
              <a:gd name="f1061" fmla="val 11839"/>
              <a:gd name="f1062" fmla="val 1929"/>
              <a:gd name="f1063" fmla="val 11655"/>
              <a:gd name="f1064" fmla="val 2132"/>
              <a:gd name="f1065" fmla="val 11627"/>
              <a:gd name="f1066" fmla="val 2106"/>
              <a:gd name="f1067" fmla="val 11548"/>
              <a:gd name="f1068" fmla="val 2193"/>
              <a:gd name="f1069" fmla="val 11577"/>
              <a:gd name="f1070" fmla="val 2219"/>
              <a:gd name="f1071" fmla="val 12048"/>
              <a:gd name="f1072" fmla="val 1697"/>
              <a:gd name="f1073" fmla="val 12019"/>
              <a:gd name="f1074" fmla="val 1671"/>
              <a:gd name="f1075" fmla="val 11941"/>
              <a:gd name="f1076" fmla="val 1758"/>
              <a:gd name="f1077" fmla="val 11970"/>
              <a:gd name="f1078" fmla="val 1784"/>
              <a:gd name="f1079" fmla="val 13583"/>
              <a:gd name="f1080" fmla="val 13531"/>
              <a:gd name="f1081" fmla="val 13512"/>
              <a:gd name="f1082" fmla="val 20"/>
              <a:gd name="f1083" fmla="val 13541"/>
              <a:gd name="f1084" fmla="val 46"/>
              <a:gd name="f1085" fmla="val 11524"/>
              <a:gd name="f1086" fmla="val 2277"/>
              <a:gd name="f1087" fmla="val 11496"/>
              <a:gd name="f1088" fmla="val 2251"/>
              <a:gd name="f1089" fmla="val 11417"/>
              <a:gd name="f1090" fmla="val 2337"/>
              <a:gd name="f1091" fmla="val 11446"/>
              <a:gd name="f1092" fmla="val 2363"/>
              <a:gd name="f1093" fmla="val 12310"/>
              <a:gd name="f1094" fmla="val 1408"/>
              <a:gd name="f1095" fmla="val 12281"/>
              <a:gd name="f1096" fmla="val 1382"/>
              <a:gd name="f1097" fmla="val 12203"/>
              <a:gd name="f1098" fmla="val 1468"/>
              <a:gd name="f1099" fmla="val 12232"/>
              <a:gd name="f1100" fmla="val 1494"/>
              <a:gd name="f1101" fmla="val 12179"/>
              <a:gd name="f1102" fmla="val 1552"/>
              <a:gd name="f1103" fmla="val 12150"/>
              <a:gd name="f1104" fmla="val 1526"/>
              <a:gd name="f1105" fmla="val 12072"/>
              <a:gd name="f1106" fmla="val 1613"/>
              <a:gd name="f1107" fmla="val 12101"/>
              <a:gd name="f1108" fmla="val 1639"/>
              <a:gd name="f1109" fmla="val 13096"/>
              <a:gd name="f1110" fmla="val 539"/>
              <a:gd name="f1111" fmla="val 13067"/>
              <a:gd name="f1112" fmla="val 513"/>
              <a:gd name="f1113" fmla="val 12989"/>
              <a:gd name="f1114" fmla="val 600"/>
              <a:gd name="f1115" fmla="val 13017"/>
              <a:gd name="f1116" fmla="val 626"/>
              <a:gd name="f1117" fmla="val 13227"/>
              <a:gd name="f1118" fmla="val 394"/>
              <a:gd name="f1119" fmla="val 13198"/>
              <a:gd name="f1120" fmla="val 368"/>
              <a:gd name="f1121" fmla="val 13119"/>
              <a:gd name="f1122" fmla="val 455"/>
              <a:gd name="f1123" fmla="val 13148"/>
              <a:gd name="f1124" fmla="val 481"/>
              <a:gd name="f1125" fmla="val 13489"/>
              <a:gd name="f1126" fmla="val 104"/>
              <a:gd name="f1127" fmla="val 13460"/>
              <a:gd name="f1128" fmla="val 78"/>
              <a:gd name="f1129" fmla="val 13381"/>
              <a:gd name="f1130" fmla="val 165"/>
              <a:gd name="f1131" fmla="val 13410"/>
              <a:gd name="f1132" fmla="val 191"/>
              <a:gd name="f1133" fmla="val 249"/>
              <a:gd name="f1134" fmla="val 13329"/>
              <a:gd name="f1135" fmla="val 223"/>
              <a:gd name="f1136" fmla="val 13250"/>
              <a:gd name="f1137" fmla="val 310"/>
              <a:gd name="f1138" fmla="val 13279"/>
              <a:gd name="f1139" fmla="val 336"/>
              <a:gd name="f1140" fmla="val 12965"/>
              <a:gd name="f1141" fmla="val 684"/>
              <a:gd name="f1142" fmla="val 12936"/>
              <a:gd name="f1143" fmla="val 658"/>
              <a:gd name="f1144" fmla="val 12858"/>
              <a:gd name="f1145" fmla="val 744"/>
              <a:gd name="f1146" fmla="val 12886"/>
              <a:gd name="f1147" fmla="val 770"/>
              <a:gd name="f1148" fmla="val 12441"/>
              <a:gd name="f1149" fmla="val 1263"/>
              <a:gd name="f1150" fmla="val 12412"/>
              <a:gd name="f1151" fmla="val 1237"/>
              <a:gd name="f1152" fmla="val 12334"/>
              <a:gd name="f1153" fmla="val 1324"/>
              <a:gd name="f1154" fmla="val 12363"/>
              <a:gd name="f1155" fmla="val 1350"/>
              <a:gd name="f1156" fmla="val 12572"/>
              <a:gd name="f1157" fmla="val 1118"/>
              <a:gd name="f1158" fmla="val 12543"/>
              <a:gd name="f1159" fmla="val 1092"/>
              <a:gd name="f1160" fmla="val 12465"/>
              <a:gd name="f1161" fmla="val 1179"/>
              <a:gd name="f1162" fmla="val 12493"/>
              <a:gd name="f1163" fmla="val 1205"/>
              <a:gd name="f1164" fmla="val 12703"/>
              <a:gd name="f1165" fmla="val 973"/>
              <a:gd name="f1166" fmla="val 12674"/>
              <a:gd name="f1167" fmla="val 947"/>
              <a:gd name="f1168" fmla="val 12596"/>
              <a:gd name="f1169" fmla="val 1034"/>
              <a:gd name="f1170" fmla="val 1060"/>
              <a:gd name="f1171" fmla="val 12834"/>
              <a:gd name="f1172" fmla="val 828"/>
              <a:gd name="f1173" fmla="val 12805"/>
              <a:gd name="f1174" fmla="val 802"/>
              <a:gd name="f1175" fmla="val 12727"/>
              <a:gd name="f1176" fmla="val 889"/>
              <a:gd name="f1177" fmla="val 12755"/>
              <a:gd name="f1178" fmla="val 915"/>
              <a:gd name="f1179" fmla="val 15728"/>
              <a:gd name="f1180" fmla="val 948"/>
              <a:gd name="f1181" fmla="val 15651"/>
              <a:gd name="f1182" fmla="val 861"/>
              <a:gd name="f1183" fmla="val 15622"/>
              <a:gd name="f1184" fmla="val 887"/>
              <a:gd name="f1185" fmla="val 15699"/>
              <a:gd name="f1186" fmla="val 974"/>
              <a:gd name="f1187" fmla="val 14957"/>
              <a:gd name="f1188" fmla="val 81"/>
              <a:gd name="f1189" fmla="val 14886"/>
              <a:gd name="f1190" fmla="val 14873"/>
              <a:gd name="f1191" fmla="val 14851"/>
              <a:gd name="f1192" fmla="val 14928"/>
              <a:gd name="f1193" fmla="val 106"/>
              <a:gd name="f1194" fmla="val 15086"/>
              <a:gd name="f1195" fmla="val 225"/>
              <a:gd name="f1196" fmla="val 15009"/>
              <a:gd name="f1197" fmla="val 138"/>
              <a:gd name="f1198" fmla="val 14980"/>
              <a:gd name="f1199" fmla="val 164"/>
              <a:gd name="f1200" fmla="val 15057"/>
              <a:gd name="f1201" fmla="val 251"/>
              <a:gd name="f1202" fmla="val 15214"/>
              <a:gd name="f1203" fmla="val 370"/>
              <a:gd name="f1204" fmla="val 15137"/>
              <a:gd name="f1205" fmla="val 283"/>
              <a:gd name="f1206" fmla="val 15185"/>
              <a:gd name="f1207" fmla="val 396"/>
              <a:gd name="f1208" fmla="val 15600"/>
              <a:gd name="f1209" fmla="val 803"/>
              <a:gd name="f1210" fmla="val 717"/>
              <a:gd name="f1211" fmla="val 15494"/>
              <a:gd name="f1212" fmla="val 742"/>
              <a:gd name="f1213" fmla="val 829"/>
              <a:gd name="f1214" fmla="val 15343"/>
              <a:gd name="f1215" fmla="val 514"/>
              <a:gd name="f1216" fmla="val 15266"/>
              <a:gd name="f1217" fmla="val 428"/>
              <a:gd name="f1218" fmla="val 15237"/>
              <a:gd name="f1219" fmla="val 453"/>
              <a:gd name="f1220" fmla="val 15314"/>
              <a:gd name="f1221" fmla="val 540"/>
              <a:gd name="f1222" fmla="val 15471"/>
              <a:gd name="f1223" fmla="val 659"/>
              <a:gd name="f1224" fmla="val 15394"/>
              <a:gd name="f1225" fmla="val 572"/>
              <a:gd name="f1226" fmla="val 15365"/>
              <a:gd name="f1227" fmla="val 598"/>
              <a:gd name="f1228" fmla="val 15442"/>
              <a:gd name="f1229" fmla="val 685"/>
              <a:gd name="f1230" fmla="val 8963"/>
              <a:gd name="f1231" fmla="val 9066"/>
              <a:gd name="f1232" fmla="val 1463"/>
              <a:gd name="f1233" fmla="val 9085"/>
              <a:gd name="f1234" fmla="val 1429"/>
              <a:gd name="f1235" fmla="val 8982"/>
              <a:gd name="f1236" fmla="val 1373"/>
              <a:gd name="f1237" fmla="val 9942"/>
              <a:gd name="f1238" fmla="val 1892"/>
              <a:gd name="f1239" fmla="val 9839"/>
              <a:gd name="f1240" fmla="val 1837"/>
              <a:gd name="f1241" fmla="val 9821"/>
              <a:gd name="f1242" fmla="val 1871"/>
              <a:gd name="f1243" fmla="val 9924"/>
              <a:gd name="f1244" fmla="val 1927"/>
              <a:gd name="f1245" fmla="val 10114"/>
              <a:gd name="f1246" fmla="val 1985"/>
              <a:gd name="f1247" fmla="val 10011"/>
              <a:gd name="f1248" fmla="val 1930"/>
              <a:gd name="f1249" fmla="val 9992"/>
              <a:gd name="f1250" fmla="val 1964"/>
              <a:gd name="f1251" fmla="val 10095"/>
              <a:gd name="f1252" fmla="val 2019"/>
              <a:gd name="f1253" fmla="val 9599"/>
              <a:gd name="f1254" fmla="val 1707"/>
              <a:gd name="f1255" fmla="val 9496"/>
              <a:gd name="f1256" fmla="val 1651"/>
              <a:gd name="f1257" fmla="val 9478"/>
              <a:gd name="f1258" fmla="val 1686"/>
              <a:gd name="f1259" fmla="val 9581"/>
              <a:gd name="f1260" fmla="val 1741"/>
              <a:gd name="f1261" fmla="val 9135"/>
              <a:gd name="f1262" fmla="val 1500"/>
              <a:gd name="f1263" fmla="val 1556"/>
              <a:gd name="f1264" fmla="val 9256"/>
              <a:gd name="f1265" fmla="val 1522"/>
              <a:gd name="f1266" fmla="val 9153"/>
              <a:gd name="f1267" fmla="val 1466"/>
              <a:gd name="f1268" fmla="val 9428"/>
              <a:gd name="f1269" fmla="val 1614"/>
              <a:gd name="f1270" fmla="val 9325"/>
              <a:gd name="f1271" fmla="val 1559"/>
              <a:gd name="f1272" fmla="val 9306"/>
              <a:gd name="f1273" fmla="val 1593"/>
              <a:gd name="f1274" fmla="val 9409"/>
              <a:gd name="f1275" fmla="val 1648"/>
              <a:gd name="f1276" fmla="val 9771"/>
              <a:gd name="f1277" fmla="val 1800"/>
              <a:gd name="f1278" fmla="val 9668"/>
              <a:gd name="f1279" fmla="val 1744"/>
              <a:gd name="f1280" fmla="val 9649"/>
              <a:gd name="f1281" fmla="val 1778"/>
              <a:gd name="f1282" fmla="val 9752"/>
              <a:gd name="f1283" fmla="val 1834"/>
              <a:gd name="f1284" fmla="val 10285"/>
              <a:gd name="f1285" fmla="val 10182"/>
              <a:gd name="f1286" fmla="val 2022"/>
              <a:gd name="f1287" fmla="val 10164"/>
              <a:gd name="f1288" fmla="val 2056"/>
              <a:gd name="f1289" fmla="val 10267"/>
              <a:gd name="f1290" fmla="val 2112"/>
              <a:gd name="f1291" fmla="val 10457"/>
              <a:gd name="f1292" fmla="val 2171"/>
              <a:gd name="f1293" fmla="val 10354"/>
              <a:gd name="f1294" fmla="val 2115"/>
              <a:gd name="f1295" fmla="val 2149"/>
              <a:gd name="f1296" fmla="val 10438"/>
              <a:gd name="f1297" fmla="val 2205"/>
              <a:gd name="f1298" fmla="val 10628"/>
              <a:gd name="f1299" fmla="val 2263"/>
              <a:gd name="f1300" fmla="val 10525"/>
              <a:gd name="f1301" fmla="val 2208"/>
              <a:gd name="f1302" fmla="val 10507"/>
              <a:gd name="f1303" fmla="val 2242"/>
              <a:gd name="f1304" fmla="val 10610"/>
              <a:gd name="f1305" fmla="val 2297"/>
              <a:gd name="f1306" fmla="val 10800"/>
              <a:gd name="f1307" fmla="val 10697"/>
              <a:gd name="f1308" fmla="val 2300"/>
              <a:gd name="f1309" fmla="val 10678"/>
              <a:gd name="f1310" fmla="val 2334"/>
              <a:gd name="f1311" fmla="val 10781"/>
              <a:gd name="f1312" fmla="val 2390"/>
              <a:gd name="f1313" fmla="val 10971"/>
              <a:gd name="f1314" fmla="val 2449"/>
              <a:gd name="f1315" fmla="val 10868"/>
              <a:gd name="f1316" fmla="val 2393"/>
              <a:gd name="f1317" fmla="val 10850"/>
              <a:gd name="f1318" fmla="val 2427"/>
              <a:gd name="f1319" fmla="val 10953"/>
              <a:gd name="f1320" fmla="val 2483"/>
              <a:gd name="f1321" fmla="val 7370"/>
              <a:gd name="f1322" fmla="val 502"/>
              <a:gd name="f1323" fmla="val 7267"/>
              <a:gd name="f1324" fmla="val 446"/>
              <a:gd name="f1325" fmla="val 7248"/>
              <a:gd name="f1326" fmla="val 7351"/>
              <a:gd name="f1327" fmla="val 536"/>
              <a:gd name="f1328" fmla="val 7198"/>
              <a:gd name="f1329" fmla="val 409"/>
              <a:gd name="f1330" fmla="val 7095"/>
              <a:gd name="f1331" fmla="val 354"/>
              <a:gd name="f1332" fmla="val 7077"/>
              <a:gd name="f1333" fmla="val 388"/>
              <a:gd name="f1334" fmla="val 443"/>
              <a:gd name="f1335" fmla="val 7027"/>
              <a:gd name="f1336" fmla="val 317"/>
              <a:gd name="f1337" fmla="val 261"/>
              <a:gd name="f1338" fmla="val 6905"/>
              <a:gd name="f1339" fmla="val 295"/>
              <a:gd name="f1340" fmla="val 7008"/>
              <a:gd name="f1341" fmla="val 351"/>
              <a:gd name="f1342" fmla="val 7541"/>
              <a:gd name="f1343" fmla="val 595"/>
              <a:gd name="f1344" fmla="val 7420"/>
              <a:gd name="f1345" fmla="val 573"/>
              <a:gd name="f1346" fmla="val 7523"/>
              <a:gd name="f1347" fmla="val 629"/>
              <a:gd name="f1348" fmla="val 6855"/>
              <a:gd name="f1349" fmla="val 224"/>
              <a:gd name="f1350" fmla="val 6752"/>
              <a:gd name="f1351" fmla="val 168"/>
              <a:gd name="f1352" fmla="val 6734"/>
              <a:gd name="f1353" fmla="val 202"/>
              <a:gd name="f1354" fmla="val 6837"/>
              <a:gd name="f1355" fmla="val 258"/>
              <a:gd name="f1356" fmla="val 7884"/>
              <a:gd name="f1357" fmla="val 780"/>
              <a:gd name="f1358" fmla="val 7781"/>
              <a:gd name="f1359" fmla="val 725"/>
              <a:gd name="f1360" fmla="val 759"/>
              <a:gd name="f1361" fmla="val 7866"/>
              <a:gd name="f1362" fmla="val 814"/>
              <a:gd name="f1363" fmla="val 8570"/>
              <a:gd name="f1364" fmla="val 1151"/>
              <a:gd name="f1365" fmla="val 8467"/>
              <a:gd name="f1366" fmla="val 1095"/>
              <a:gd name="f1367" fmla="val 8449"/>
              <a:gd name="f1368" fmla="val 1129"/>
              <a:gd name="f1369" fmla="val 8552"/>
              <a:gd name="f1370" fmla="val 1185"/>
              <a:gd name="f1371" fmla="val 8742"/>
              <a:gd name="f1372" fmla="val 1244"/>
              <a:gd name="f1373" fmla="val 8639"/>
              <a:gd name="f1374" fmla="val 1188"/>
              <a:gd name="f1375" fmla="val 8620"/>
              <a:gd name="f1376" fmla="val 1222"/>
              <a:gd name="f1377" fmla="val 8723"/>
              <a:gd name="f1378" fmla="val 1278"/>
              <a:gd name="f1379" fmla="val 8399"/>
              <a:gd name="f1380" fmla="val 1058"/>
              <a:gd name="f1381" fmla="val 8296"/>
              <a:gd name="f1382" fmla="val 1003"/>
              <a:gd name="f1383" fmla="val 8277"/>
              <a:gd name="f1384" fmla="val 1037"/>
              <a:gd name="f1385" fmla="val 8380"/>
              <a:gd name="f1386" fmla="val 8056"/>
              <a:gd name="f1387" fmla="val 873"/>
              <a:gd name="f1388" fmla="val 7953"/>
              <a:gd name="f1389" fmla="val 817"/>
              <a:gd name="f1390" fmla="val 7934"/>
              <a:gd name="f1391" fmla="val 851"/>
              <a:gd name="f1392" fmla="val 8037"/>
              <a:gd name="f1393" fmla="val 907"/>
              <a:gd name="f1394" fmla="val 7713"/>
              <a:gd name="f1395" fmla="val 687"/>
              <a:gd name="f1396" fmla="val 7610"/>
              <a:gd name="f1397" fmla="val 632"/>
              <a:gd name="f1398" fmla="val 7591"/>
              <a:gd name="f1399" fmla="val 666"/>
              <a:gd name="f1400" fmla="val 7694"/>
              <a:gd name="f1401" fmla="val 722"/>
              <a:gd name="f1402" fmla="val 8810"/>
              <a:gd name="f1403" fmla="val 1281"/>
              <a:gd name="f1404" fmla="val 8792"/>
              <a:gd name="f1405" fmla="val 1315"/>
              <a:gd name="f1406" fmla="val 8895"/>
              <a:gd name="f1407" fmla="val 1370"/>
              <a:gd name="f1408" fmla="val 8913"/>
              <a:gd name="f1409" fmla="val 1336"/>
              <a:gd name="f1410" fmla="val 8227"/>
              <a:gd name="f1411" fmla="val 965"/>
              <a:gd name="f1412" fmla="val 8124"/>
              <a:gd name="f1413" fmla="val 910"/>
              <a:gd name="f1414" fmla="val 8106"/>
              <a:gd name="f1415" fmla="val 944"/>
              <a:gd name="f1416" fmla="val 8209"/>
              <a:gd name="f1417" fmla="val 1000"/>
              <a:gd name="f1418" fmla="val 5748"/>
              <a:gd name="f1419" fmla="val 531"/>
              <a:gd name="f1420" fmla="val 499"/>
              <a:gd name="f1421" fmla="val 565"/>
              <a:gd name="f1422" fmla="val 5655"/>
              <a:gd name="f1423" fmla="val 597"/>
              <a:gd name="f1424" fmla="val 5903"/>
              <a:gd name="f1425" fmla="val 422"/>
              <a:gd name="f1426" fmla="val 5880"/>
              <a:gd name="f1427" fmla="val 390"/>
              <a:gd name="f1428" fmla="val 5787"/>
              <a:gd name="f1429" fmla="val 456"/>
              <a:gd name="f1430" fmla="val 5810"/>
              <a:gd name="f1431" fmla="val 487"/>
              <a:gd name="f1432" fmla="val 6190"/>
              <a:gd name="f1433" fmla="val 171"/>
              <a:gd name="f1434" fmla="val 6097"/>
              <a:gd name="f1435" fmla="val 237"/>
              <a:gd name="f1436" fmla="val 6120"/>
              <a:gd name="f1437" fmla="val 269"/>
              <a:gd name="f1438" fmla="val 6213"/>
              <a:gd name="f1439" fmla="val 203"/>
              <a:gd name="f1440" fmla="val 6058"/>
              <a:gd name="f1441" fmla="val 6035"/>
              <a:gd name="f1442" fmla="val 280"/>
              <a:gd name="f1443" fmla="val 5942"/>
              <a:gd name="f1444" fmla="val 346"/>
              <a:gd name="f1445" fmla="val 5965"/>
              <a:gd name="f1446" fmla="val 378"/>
              <a:gd name="f1447" fmla="val 358"/>
              <a:gd name="f1448" fmla="val 3522"/>
              <a:gd name="f1449" fmla="val 322"/>
              <a:gd name="f1450" fmla="val 3537"/>
              <a:gd name="f1451" fmla="val 367"/>
              <a:gd name="f1452" fmla="val 3646"/>
              <a:gd name="f1453" fmla="val 403"/>
              <a:gd name="f1454" fmla="val 3631"/>
              <a:gd name="f1455" fmla="val 292"/>
              <a:gd name="f1456" fmla="val 3465"/>
              <a:gd name="f1457" fmla="val 328"/>
              <a:gd name="f1458" fmla="val 3450"/>
              <a:gd name="f1459" fmla="val 3341"/>
              <a:gd name="f1460" fmla="val 247"/>
              <a:gd name="f1461" fmla="val 3356"/>
              <a:gd name="f1462" fmla="val 133"/>
              <a:gd name="f1463" fmla="val 97"/>
              <a:gd name="f1464" fmla="val 2994"/>
              <a:gd name="f1465" fmla="val 142"/>
              <a:gd name="f1466" fmla="val 3103"/>
              <a:gd name="f1467" fmla="val 178"/>
              <a:gd name="f1468" fmla="val 3088"/>
              <a:gd name="f1469" fmla="val 441"/>
              <a:gd name="f1470" fmla="val 3827"/>
              <a:gd name="f1471" fmla="val 477"/>
              <a:gd name="f1472" fmla="val 433"/>
              <a:gd name="f1473" fmla="val 3704"/>
              <a:gd name="f1474" fmla="val 397"/>
              <a:gd name="f1475" fmla="val 3718"/>
              <a:gd name="f1476" fmla="val 253"/>
              <a:gd name="f1477" fmla="val 208"/>
              <a:gd name="f1478" fmla="val 3160"/>
              <a:gd name="f1479" fmla="val 172"/>
              <a:gd name="f1480" fmla="val 3175"/>
              <a:gd name="f1481" fmla="val 217"/>
              <a:gd name="f1482" fmla="val 3284"/>
              <a:gd name="f1483" fmla="val 4370"/>
              <a:gd name="f1484" fmla="val 702"/>
              <a:gd name="f1485" fmla="val 4355"/>
              <a:gd name="f1486" fmla="val 657"/>
              <a:gd name="f1487" fmla="val 4247"/>
              <a:gd name="f1488" fmla="val 621"/>
              <a:gd name="f1489" fmla="val 4262"/>
              <a:gd name="f1490" fmla="val 3885"/>
              <a:gd name="f1491" fmla="val 471"/>
              <a:gd name="f1492" fmla="val 516"/>
              <a:gd name="f1493" fmla="val 4008"/>
              <a:gd name="f1494" fmla="val 552"/>
              <a:gd name="f1495" fmla="val 3993"/>
              <a:gd name="f1496" fmla="val 2656"/>
              <a:gd name="f1497" fmla="val 2737"/>
              <a:gd name="f1498" fmla="val 29"/>
              <a:gd name="f1499" fmla="val 2725"/>
              <a:gd name="f1500" fmla="val 68"/>
              <a:gd name="f1501" fmla="val 2921"/>
              <a:gd name="f1502" fmla="val 103"/>
              <a:gd name="f1503" fmla="val 2907"/>
              <a:gd name="f1504" fmla="val 59"/>
              <a:gd name="f1505" fmla="val 2798"/>
              <a:gd name="f1506" fmla="val 23"/>
              <a:gd name="f1507" fmla="val 2813"/>
              <a:gd name="f1508" fmla="val 627"/>
              <a:gd name="f1509" fmla="val 4174"/>
              <a:gd name="f1510" fmla="val 582"/>
              <a:gd name="f1511" fmla="val 4066"/>
              <a:gd name="f1512" fmla="val 546"/>
              <a:gd name="f1513" fmla="val 4081"/>
              <a:gd name="f1514" fmla="val 591"/>
              <a:gd name="f1515" fmla="val 4189"/>
              <a:gd name="f1516" fmla="val 741"/>
              <a:gd name="f1517" fmla="val 4551"/>
              <a:gd name="f1518" fmla="val 776"/>
              <a:gd name="f1519" fmla="val 4536"/>
              <a:gd name="f1520" fmla="val 732"/>
              <a:gd name="f1521" fmla="val 4428"/>
              <a:gd name="f1522" fmla="val 696"/>
              <a:gd name="f1523" fmla="val 4443"/>
              <a:gd name="f1524" fmla="val 13042"/>
              <a:gd name="f1525" fmla="val 17622"/>
              <a:gd name="f1526" fmla="val 13050"/>
              <a:gd name="f1527" fmla="val 17660"/>
              <a:gd name="f1528" fmla="val 13162"/>
              <a:gd name="f1529" fmla="val 17636"/>
              <a:gd name="f1530" fmla="val 13154"/>
              <a:gd name="f1531" fmla="val 17598"/>
              <a:gd name="f1532" fmla="val 12855"/>
              <a:gd name="f1533" fmla="val 17662"/>
              <a:gd name="f1534" fmla="val 12863"/>
              <a:gd name="f1535" fmla="val 17700"/>
              <a:gd name="f1536" fmla="val 12976"/>
              <a:gd name="f1537" fmla="val 17676"/>
              <a:gd name="f1538" fmla="val 12968"/>
              <a:gd name="f1539" fmla="val 17638"/>
              <a:gd name="f1540" fmla="val 12669"/>
              <a:gd name="f1541" fmla="val 17702"/>
              <a:gd name="f1542" fmla="val 12677"/>
              <a:gd name="f1543" fmla="val 17740"/>
              <a:gd name="f1544" fmla="val 12789"/>
              <a:gd name="f1545" fmla="val 17716"/>
              <a:gd name="f1546" fmla="val 12781"/>
              <a:gd name="f1547" fmla="val 17678"/>
              <a:gd name="f1548" fmla="val 12595"/>
              <a:gd name="f1549" fmla="val 17717"/>
              <a:gd name="f1550" fmla="val 12511"/>
              <a:gd name="f1551" fmla="val 17735"/>
              <a:gd name="f1552" fmla="val 12492"/>
              <a:gd name="f1553" fmla="val 17669"/>
              <a:gd name="f1554" fmla="val 12445"/>
              <a:gd name="f1555" fmla="val 17615"/>
              <a:gd name="f1556" fmla="val 12383"/>
              <a:gd name="f1557" fmla="val 17587"/>
              <a:gd name="f1558" fmla="val 12409"/>
              <a:gd name="f1559" fmla="val 17546"/>
              <a:gd name="f1560" fmla="val 12376"/>
              <a:gd name="f1561" fmla="val 17525"/>
              <a:gd name="f1562" fmla="val 12346"/>
              <a:gd name="f1563" fmla="val 17573"/>
              <a:gd name="f1564" fmla="val 12326"/>
              <a:gd name="f1565" fmla="val 17568"/>
              <a:gd name="f1566" fmla="val 12306"/>
              <a:gd name="f1567" fmla="val 17565"/>
              <a:gd name="f1568" fmla="val 12285"/>
              <a:gd name="f1569" fmla="val 12155"/>
              <a:gd name="f1570" fmla="val 12050"/>
              <a:gd name="f1571" fmla="val 17670"/>
              <a:gd name="f1572" fmla="val 17800"/>
              <a:gd name="f1573" fmla="val 17805"/>
              <a:gd name="f1574" fmla="val 17810"/>
              <a:gd name="f1575" fmla="val 12051"/>
              <a:gd name="f1576" fmla="val 17815"/>
              <a:gd name="f1577" fmla="val 11943"/>
              <a:gd name="f1578" fmla="val 17833"/>
              <a:gd name="f1579" fmla="val 11949"/>
              <a:gd name="f1580" fmla="val 17872"/>
              <a:gd name="f1581" fmla="val 12056"/>
              <a:gd name="f1582" fmla="val 17853"/>
              <a:gd name="f1583" fmla="val 12080"/>
              <a:gd name="f1584" fmla="val 17957"/>
              <a:gd name="f1585" fmla="val 12173"/>
              <a:gd name="f1586" fmla="val 18035"/>
              <a:gd name="f1587" fmla="val 12415"/>
              <a:gd name="f1588" fmla="val 12520"/>
              <a:gd name="f1589" fmla="val 17930"/>
              <a:gd name="f1590" fmla="val 17791"/>
              <a:gd name="f1591" fmla="val 12519"/>
              <a:gd name="f1592" fmla="val 17782"/>
              <a:gd name="f1593" fmla="val 12518"/>
              <a:gd name="f1594" fmla="val 17773"/>
              <a:gd name="f1595" fmla="val 12603"/>
              <a:gd name="f1596" fmla="val 17755"/>
              <a:gd name="f1597" fmla="val 13974"/>
              <a:gd name="f1598" fmla="val 17424"/>
              <a:gd name="f1599" fmla="val 13982"/>
              <a:gd name="f1600" fmla="val 17462"/>
              <a:gd name="f1601" fmla="val 14095"/>
              <a:gd name="f1602" fmla="val 17438"/>
              <a:gd name="f1603" fmla="val 14087"/>
              <a:gd name="f1604" fmla="val 17400"/>
              <a:gd name="f1605" fmla="val 14161"/>
              <a:gd name="f1606" fmla="val 17384"/>
              <a:gd name="f1607" fmla="val 14169"/>
              <a:gd name="f1608" fmla="val 17422"/>
              <a:gd name="f1609" fmla="val 14281"/>
              <a:gd name="f1610" fmla="val 17398"/>
              <a:gd name="f1611" fmla="val 17360"/>
              <a:gd name="f1612" fmla="val 13788"/>
              <a:gd name="f1613" fmla="val 17464"/>
              <a:gd name="f1614" fmla="val 13796"/>
              <a:gd name="f1615" fmla="val 17502"/>
              <a:gd name="f1616" fmla="val 13908"/>
              <a:gd name="f1617" fmla="val 17478"/>
              <a:gd name="f1618" fmla="val 13900"/>
              <a:gd name="f1619" fmla="val 17440"/>
              <a:gd name="f1620" fmla="val 13601"/>
              <a:gd name="f1621" fmla="val 17503"/>
              <a:gd name="f1622" fmla="val 13609"/>
              <a:gd name="f1623" fmla="val 17541"/>
              <a:gd name="f1624" fmla="val 13722"/>
              <a:gd name="f1625" fmla="val 17517"/>
              <a:gd name="f1626" fmla="val 13714"/>
              <a:gd name="f1627" fmla="val 17479"/>
              <a:gd name="f1628" fmla="val 13228"/>
              <a:gd name="f1629" fmla="val 17583"/>
              <a:gd name="f1630" fmla="val 13236"/>
              <a:gd name="f1631" fmla="val 17621"/>
              <a:gd name="f1632" fmla="val 13349"/>
              <a:gd name="f1633" fmla="val 17597"/>
              <a:gd name="f1634" fmla="val 13341"/>
              <a:gd name="f1635" fmla="val 17559"/>
              <a:gd name="f1636" fmla="val 13415"/>
              <a:gd name="f1637" fmla="val 17543"/>
              <a:gd name="f1638" fmla="val 13423"/>
              <a:gd name="f1639" fmla="val 17581"/>
              <a:gd name="f1640" fmla="val 13535"/>
              <a:gd name="f1641" fmla="val 17557"/>
              <a:gd name="f1642" fmla="val 13527"/>
              <a:gd name="f1643" fmla="val 17519"/>
              <a:gd name="f1644" fmla="val 16359"/>
              <a:gd name="f1645" fmla="val 11243"/>
              <a:gd name="f1646" fmla="val 16297"/>
              <a:gd name="f1647" fmla="val 11342"/>
              <a:gd name="f1648" fmla="val 16329"/>
              <a:gd name="f1649" fmla="val 11363"/>
              <a:gd name="f1650" fmla="val 16392"/>
              <a:gd name="f1651" fmla="val 11263"/>
              <a:gd name="f1652" fmla="val 14368"/>
              <a:gd name="f1653" fmla="val 14384"/>
              <a:gd name="f1654" fmla="val 14305"/>
              <a:gd name="f1655" fmla="val 14483"/>
              <a:gd name="f1656" fmla="val 14338"/>
              <a:gd name="f1657" fmla="val 14504"/>
              <a:gd name="f1658" fmla="val 14401"/>
              <a:gd name="f1659" fmla="val 14405"/>
              <a:gd name="f1660" fmla="val 16224"/>
              <a:gd name="f1661" fmla="val 11528"/>
              <a:gd name="f1662" fmla="val 16287"/>
              <a:gd name="f1663" fmla="val 11429"/>
              <a:gd name="f1664" fmla="val 16254"/>
              <a:gd name="f1665" fmla="val 11408"/>
              <a:gd name="f1666" fmla="val 16192"/>
              <a:gd name="f1667" fmla="val 14515"/>
              <a:gd name="f1668" fmla="val 14152"/>
              <a:gd name="f1669" fmla="val 14547"/>
              <a:gd name="f1670" fmla="val 14610"/>
              <a:gd name="f1671" fmla="val 14074"/>
              <a:gd name="f1672" fmla="val 14577"/>
              <a:gd name="f1673" fmla="val 14053"/>
              <a:gd name="f1674" fmla="val 14410"/>
              <a:gd name="f1675" fmla="val 14318"/>
              <a:gd name="f1676" fmla="val 14443"/>
              <a:gd name="f1677" fmla="val 14505"/>
              <a:gd name="f1678" fmla="val 14239"/>
              <a:gd name="f1679" fmla="val 14473"/>
              <a:gd name="f1680" fmla="val 14219"/>
              <a:gd name="f1681" fmla="val 14200"/>
              <a:gd name="f1682" fmla="val 14648"/>
              <a:gd name="f1683" fmla="val 14233"/>
              <a:gd name="f1684" fmla="val 14669"/>
              <a:gd name="f1685" fmla="val 14296"/>
              <a:gd name="f1686" fmla="val 14570"/>
              <a:gd name="f1687" fmla="val 14263"/>
              <a:gd name="f1688" fmla="val 14549"/>
              <a:gd name="f1689" fmla="val 16497"/>
              <a:gd name="f1690" fmla="val 11098"/>
              <a:gd name="f1691" fmla="val 16464"/>
              <a:gd name="f1692" fmla="val 11077"/>
              <a:gd name="f1693" fmla="val 16401"/>
              <a:gd name="f1694" fmla="val 11176"/>
              <a:gd name="f1695" fmla="val 16434"/>
              <a:gd name="f1696" fmla="val 11197"/>
              <a:gd name="f1697" fmla="val 14158"/>
              <a:gd name="f1698" fmla="val 14715"/>
              <a:gd name="f1699" fmla="val 14814"/>
              <a:gd name="f1700" fmla="val 14128"/>
              <a:gd name="f1701" fmla="val 14834"/>
              <a:gd name="f1702" fmla="val 14191"/>
              <a:gd name="f1703" fmla="val 14735"/>
              <a:gd name="f1704" fmla="val 16150"/>
              <a:gd name="f1705" fmla="val 11573"/>
              <a:gd name="f1706" fmla="val 16087"/>
              <a:gd name="f1707" fmla="val 11672"/>
              <a:gd name="f1708" fmla="val 16120"/>
              <a:gd name="f1709" fmla="val 11693"/>
              <a:gd name="f1710" fmla="val 16182"/>
              <a:gd name="f1711" fmla="val 11594"/>
              <a:gd name="f1712" fmla="val 16602"/>
              <a:gd name="f1713" fmla="val 10933"/>
              <a:gd name="f1714" fmla="val 16569"/>
              <a:gd name="f1715" fmla="val 10912"/>
              <a:gd name="f1716" fmla="val 16506"/>
              <a:gd name="f1717" fmla="val 11011"/>
              <a:gd name="f1718" fmla="val 16539"/>
              <a:gd name="f1719" fmla="val 11032"/>
              <a:gd name="f1720" fmla="val 15700"/>
              <a:gd name="f1721" fmla="val 12354"/>
              <a:gd name="f1722" fmla="val 15763"/>
              <a:gd name="f1723" fmla="val 12255"/>
              <a:gd name="f1724" fmla="val 15730"/>
              <a:gd name="f1725" fmla="val 12235"/>
              <a:gd name="f1726" fmla="val 15668"/>
              <a:gd name="f1727" fmla="val 15658"/>
              <a:gd name="f1728" fmla="val 12421"/>
              <a:gd name="f1729" fmla="val 12400"/>
              <a:gd name="f1730" fmla="val 15563"/>
              <a:gd name="f1731" fmla="val 12499"/>
              <a:gd name="f1732" fmla="val 15596"/>
              <a:gd name="f1733" fmla="val 15134"/>
              <a:gd name="f1734" fmla="val 13247"/>
              <a:gd name="f1735" fmla="val 15101"/>
              <a:gd name="f1736" fmla="val 15039"/>
              <a:gd name="f1737" fmla="val 13326"/>
              <a:gd name="f1738" fmla="val 15072"/>
              <a:gd name="f1739" fmla="val 13346"/>
              <a:gd name="f1740" fmla="val 15029"/>
              <a:gd name="f1741" fmla="val 13413"/>
              <a:gd name="f1742" fmla="val 14997"/>
              <a:gd name="f1743" fmla="val 13392"/>
              <a:gd name="f1744" fmla="val 14934"/>
              <a:gd name="f1745" fmla="val 13491"/>
              <a:gd name="f1746" fmla="val 14967"/>
              <a:gd name="f1747" fmla="val 16015"/>
              <a:gd name="f1748" fmla="val 16078"/>
              <a:gd name="f1749" fmla="val 11759"/>
              <a:gd name="f1750" fmla="val 16045"/>
              <a:gd name="f1751" fmla="val 11739"/>
              <a:gd name="f1752" fmla="val 15982"/>
              <a:gd name="f1753" fmla="val 11838"/>
              <a:gd name="f1754" fmla="val 15206"/>
              <a:gd name="f1755" fmla="val 13061"/>
              <a:gd name="f1756" fmla="val 15144"/>
              <a:gd name="f1757" fmla="val 13160"/>
              <a:gd name="f1758" fmla="val 15176"/>
              <a:gd name="f1759" fmla="val 13181"/>
              <a:gd name="f1760" fmla="val 15239"/>
              <a:gd name="f1761" fmla="val 13082"/>
              <a:gd name="f1762" fmla="val 15458"/>
              <a:gd name="f1763" fmla="val 12664"/>
              <a:gd name="f1764" fmla="val 15491"/>
              <a:gd name="f1765" fmla="val 12685"/>
              <a:gd name="f1766" fmla="val 15554"/>
              <a:gd name="f1767" fmla="val 12586"/>
              <a:gd name="f1768" fmla="val 15521"/>
              <a:gd name="f1769" fmla="val 12565"/>
              <a:gd name="f1770" fmla="val 14652"/>
              <a:gd name="f1771" fmla="val 14008"/>
              <a:gd name="f1772" fmla="val 13909"/>
              <a:gd name="f1773" fmla="val 14682"/>
              <a:gd name="f1774" fmla="val 13888"/>
              <a:gd name="f1775" fmla="val 14619"/>
              <a:gd name="f1776" fmla="val 13987"/>
              <a:gd name="f1777" fmla="val 15877"/>
              <a:gd name="f1778" fmla="val 12003"/>
              <a:gd name="f1779" fmla="val 15910"/>
              <a:gd name="f1780" fmla="val 12024"/>
              <a:gd name="f1781" fmla="val 15973"/>
              <a:gd name="f1782" fmla="val 11925"/>
              <a:gd name="f1783" fmla="val 15940"/>
              <a:gd name="f1784" fmla="val 11904"/>
              <a:gd name="f1785" fmla="val 14724"/>
              <a:gd name="f1786" fmla="val 13822"/>
              <a:gd name="f1787" fmla="val 14757"/>
              <a:gd name="f1788" fmla="val 13842"/>
              <a:gd name="f1789" fmla="val 14820"/>
              <a:gd name="f1790" fmla="val 13743"/>
              <a:gd name="f1791" fmla="val 14787"/>
              <a:gd name="f1792" fmla="val 13723"/>
              <a:gd name="f1793" fmla="val 14862"/>
              <a:gd name="f1794" fmla="val 13677"/>
              <a:gd name="f1795" fmla="val 14925"/>
              <a:gd name="f1796" fmla="val 13578"/>
              <a:gd name="f1797" fmla="val 14892"/>
              <a:gd name="f1798" fmla="val 13557"/>
              <a:gd name="f1799" fmla="val 14829"/>
              <a:gd name="f1800" fmla="val 13656"/>
              <a:gd name="f1801" fmla="val 15344"/>
              <a:gd name="f1802" fmla="val 12917"/>
              <a:gd name="f1803" fmla="val 15311"/>
              <a:gd name="f1804" fmla="val 12896"/>
              <a:gd name="f1805" fmla="val 15248"/>
              <a:gd name="f1806" fmla="val 12995"/>
              <a:gd name="f1807" fmla="val 15281"/>
              <a:gd name="f1808" fmla="val 13016"/>
              <a:gd name="f1809" fmla="val 15772"/>
              <a:gd name="f1810" fmla="val 12168"/>
              <a:gd name="f1811" fmla="val 15805"/>
              <a:gd name="f1812" fmla="val 12189"/>
              <a:gd name="f1813" fmla="val 15868"/>
              <a:gd name="f1814" fmla="val 15835"/>
              <a:gd name="f1815" fmla="val 12069"/>
              <a:gd name="f1816" fmla="val 15416"/>
              <a:gd name="f1817" fmla="val 12731"/>
              <a:gd name="f1818" fmla="val 15353"/>
              <a:gd name="f1819" fmla="val 12830"/>
              <a:gd name="f1820" fmla="val 15386"/>
              <a:gd name="f1821" fmla="val 12850"/>
              <a:gd name="f1822" fmla="val 15449"/>
              <a:gd name="f1823" fmla="val 12751"/>
              <a:gd name="f1824" fmla="val 12523"/>
              <a:gd name="f1825" fmla="val 17294"/>
              <a:gd name="f1826" fmla="val 12556"/>
              <a:gd name="f1827" fmla="val 17314"/>
              <a:gd name="f1828" fmla="val 12619"/>
              <a:gd name="f1829" fmla="val 17215"/>
              <a:gd name="f1830" fmla="val 17195"/>
              <a:gd name="f1831" fmla="val 12691"/>
              <a:gd name="f1832" fmla="val 17029"/>
              <a:gd name="f1833" fmla="val 12628"/>
              <a:gd name="f1834" fmla="val 17128"/>
              <a:gd name="f1835" fmla="val 12661"/>
              <a:gd name="f1836" fmla="val 17149"/>
              <a:gd name="f1837" fmla="val 12723"/>
              <a:gd name="f1838" fmla="val 17050"/>
              <a:gd name="f1839" fmla="val 12733"/>
              <a:gd name="f1840" fmla="val 16963"/>
              <a:gd name="f1841" fmla="val 12765"/>
              <a:gd name="f1842" fmla="val 16984"/>
              <a:gd name="f1843" fmla="val 12828"/>
              <a:gd name="f1844" fmla="val 16885"/>
              <a:gd name="f1845" fmla="val 12796"/>
              <a:gd name="f1846" fmla="val 16864"/>
              <a:gd name="f1847" fmla="val 12514"/>
              <a:gd name="f1848" fmla="val 17381"/>
              <a:gd name="f1849" fmla="val 12481"/>
              <a:gd name="f1850" fmla="val 12418"/>
              <a:gd name="f1851" fmla="val 17459"/>
              <a:gd name="f1852" fmla="val 17480"/>
              <a:gd name="f1853" fmla="val 13949"/>
              <a:gd name="f1854" fmla="val 15045"/>
              <a:gd name="f1855" fmla="val 13886"/>
              <a:gd name="f1856" fmla="val 13918"/>
              <a:gd name="f1857" fmla="val 15165"/>
              <a:gd name="f1858" fmla="val 13981"/>
              <a:gd name="f1859" fmla="val 15066"/>
              <a:gd name="f1860" fmla="val 14023"/>
              <a:gd name="f1861" fmla="val 15000"/>
              <a:gd name="f1862" fmla="val 14086"/>
              <a:gd name="f1863" fmla="val 14901"/>
              <a:gd name="f1864" fmla="val 14880"/>
              <a:gd name="f1865" fmla="val 13991"/>
              <a:gd name="f1866" fmla="val 14979"/>
              <a:gd name="f1867" fmla="val 13143"/>
              <a:gd name="f1868" fmla="val 16389"/>
              <a:gd name="f1869" fmla="val 13110"/>
              <a:gd name="f1870" fmla="val 16368"/>
              <a:gd name="f1871" fmla="val 13047"/>
              <a:gd name="f1872" fmla="val 16467"/>
              <a:gd name="f1873" fmla="val 13080"/>
              <a:gd name="f1874" fmla="val 16488"/>
              <a:gd name="f1875" fmla="val 13667"/>
              <a:gd name="f1876" fmla="val 15562"/>
              <a:gd name="f1877" fmla="val 13634"/>
              <a:gd name="f1878" fmla="val 15541"/>
              <a:gd name="f1879" fmla="val 13571"/>
              <a:gd name="f1880" fmla="val 15640"/>
              <a:gd name="f1881" fmla="val 13604"/>
              <a:gd name="f1882" fmla="val 15661"/>
              <a:gd name="f1883" fmla="val 13466"/>
              <a:gd name="f1884" fmla="val 13499"/>
              <a:gd name="f1885" fmla="val 13562"/>
              <a:gd name="f1886" fmla="val 15727"/>
              <a:gd name="f1887" fmla="val 13529"/>
              <a:gd name="f1888" fmla="val 15707"/>
              <a:gd name="f1889" fmla="val 13876"/>
              <a:gd name="f1890" fmla="val 15231"/>
              <a:gd name="f1891" fmla="val 13844"/>
              <a:gd name="f1892" fmla="val 15211"/>
              <a:gd name="f1893" fmla="val 13781"/>
              <a:gd name="f1894" fmla="val 15310"/>
              <a:gd name="f1895" fmla="val 13814"/>
              <a:gd name="f1896" fmla="val 15330"/>
              <a:gd name="f1897" fmla="val 13676"/>
              <a:gd name="f1898" fmla="val 15475"/>
              <a:gd name="f1899" fmla="val 13709"/>
              <a:gd name="f1900" fmla="val 15496"/>
              <a:gd name="f1901" fmla="val 13772"/>
              <a:gd name="f1902" fmla="val 15397"/>
              <a:gd name="f1903" fmla="val 13739"/>
              <a:gd name="f1904" fmla="val 15376"/>
              <a:gd name="f1905" fmla="val 12942"/>
              <a:gd name="f1906" fmla="val 16632"/>
              <a:gd name="f1907" fmla="val 12975"/>
              <a:gd name="f1908" fmla="val 16653"/>
              <a:gd name="f1909" fmla="val 13038"/>
              <a:gd name="f1910" fmla="val 16554"/>
              <a:gd name="f1911" fmla="val 16533"/>
              <a:gd name="f1912" fmla="val 13257"/>
              <a:gd name="f1913" fmla="val 16136"/>
              <a:gd name="f1914" fmla="val 13290"/>
              <a:gd name="f1915" fmla="val 16157"/>
              <a:gd name="f1916" fmla="val 13352"/>
              <a:gd name="f1917" fmla="val 16058"/>
              <a:gd name="f1918" fmla="val 13320"/>
              <a:gd name="f1919" fmla="val 16037"/>
              <a:gd name="f1920" fmla="val 12933"/>
              <a:gd name="f1921" fmla="val 16719"/>
              <a:gd name="f1922" fmla="val 12900"/>
              <a:gd name="f1923" fmla="val 16699"/>
              <a:gd name="f1924" fmla="val 12837"/>
              <a:gd name="f1925" fmla="val 16798"/>
              <a:gd name="f1926" fmla="val 12870"/>
              <a:gd name="f1927" fmla="val 16818"/>
              <a:gd name="f1928" fmla="val 13215"/>
              <a:gd name="f1929" fmla="val 16203"/>
              <a:gd name="f1930" fmla="val 13152"/>
              <a:gd name="f1931" fmla="val 16302"/>
              <a:gd name="f1932" fmla="val 13185"/>
              <a:gd name="f1933" fmla="val 16322"/>
              <a:gd name="f1934" fmla="val 13248"/>
              <a:gd name="f1935" fmla="val 16223"/>
              <a:gd name="f1936" fmla="val 13424"/>
              <a:gd name="f1937" fmla="val 15872"/>
              <a:gd name="f1938" fmla="val 13362"/>
              <a:gd name="f1939" fmla="val 15971"/>
              <a:gd name="f1940" fmla="val 13394"/>
              <a:gd name="f1941" fmla="val 15992"/>
              <a:gd name="f1942" fmla="val 13457"/>
              <a:gd name="f1943" fmla="val 15893"/>
              <a:gd name="f1944" fmla="val 22398"/>
              <a:gd name="f1945" fmla="val 14485"/>
              <a:gd name="f1946" fmla="val 22436"/>
              <a:gd name="f1947" fmla="val 14494"/>
              <a:gd name="f1948" fmla="val 22463"/>
              <a:gd name="f1949" fmla="val 14380"/>
              <a:gd name="f1950" fmla="val 22425"/>
              <a:gd name="f1951" fmla="val 14371"/>
              <a:gd name="f1952" fmla="val 22353"/>
              <a:gd name="f1953" fmla="val 14676"/>
              <a:gd name="f1954" fmla="val 22391"/>
              <a:gd name="f1955" fmla="val 14684"/>
              <a:gd name="f1956" fmla="val 22418"/>
              <a:gd name="f1957" fmla="val 22380"/>
              <a:gd name="f1958" fmla="val 14561"/>
              <a:gd name="f1959" fmla="val 22508"/>
              <a:gd name="f1960" fmla="val 14189"/>
              <a:gd name="f1961" fmla="val 22470"/>
              <a:gd name="f1962" fmla="val 14180"/>
              <a:gd name="f1963" fmla="val 22443"/>
              <a:gd name="f1964" fmla="val 14294"/>
              <a:gd name="f1965" fmla="val 22481"/>
              <a:gd name="f1966" fmla="val 14303"/>
              <a:gd name="f1967" fmla="val 22533"/>
              <a:gd name="f1968" fmla="val 13913"/>
              <a:gd name="f1969" fmla="val 22571"/>
              <a:gd name="f1970" fmla="val 13922"/>
              <a:gd name="f1971" fmla="val 22598"/>
              <a:gd name="f1972" fmla="val 13808"/>
              <a:gd name="f1973" fmla="val 22560"/>
              <a:gd name="f1974" fmla="val 13799"/>
              <a:gd name="f1975" fmla="val 22553"/>
              <a:gd name="f1976" fmla="val 13998"/>
              <a:gd name="f1977" fmla="val 22515"/>
              <a:gd name="f1978" fmla="val 13989"/>
              <a:gd name="f1979" fmla="val 22488"/>
              <a:gd name="f1980" fmla="val 14104"/>
              <a:gd name="f1981" fmla="val 22526"/>
              <a:gd name="f1982" fmla="val 14113"/>
              <a:gd name="f1983" fmla="val 22373"/>
              <a:gd name="f1984" fmla="val 14761"/>
              <a:gd name="f1985" fmla="val 22335"/>
              <a:gd name="f1986" fmla="val 14752"/>
              <a:gd name="f1987" fmla="val 22308"/>
              <a:gd name="f1988" fmla="val 14866"/>
              <a:gd name="f1989" fmla="val 22346"/>
              <a:gd name="f1990" fmla="val 14875"/>
              <a:gd name="f1991" fmla="val 22579"/>
              <a:gd name="f1992" fmla="val 22616"/>
              <a:gd name="f1993" fmla="val 13731"/>
              <a:gd name="f1994" fmla="val 22643"/>
              <a:gd name="f1995" fmla="val 13617"/>
              <a:gd name="f1996" fmla="val 22606"/>
              <a:gd name="f1997" fmla="val 13608"/>
              <a:gd name="f1998" fmla="val 22328"/>
              <a:gd name="f1999" fmla="val 14951"/>
              <a:gd name="f2000" fmla="val 22290"/>
              <a:gd name="f2001" fmla="val 14943"/>
              <a:gd name="f2002" fmla="val 22263"/>
              <a:gd name="f2003" fmla="val 22301"/>
              <a:gd name="f2004" fmla="val 22238"/>
              <a:gd name="f2005" fmla="val 15333"/>
              <a:gd name="f2006" fmla="val 22200"/>
              <a:gd name="f2007" fmla="val 15324"/>
              <a:gd name="f2008" fmla="val 22173"/>
              <a:gd name="f2009" fmla="val 15438"/>
              <a:gd name="f2010" fmla="val 22211"/>
              <a:gd name="f2011" fmla="val 15447"/>
              <a:gd name="f2012" fmla="val 22283"/>
              <a:gd name="f2013" fmla="val 15142"/>
              <a:gd name="f2014" fmla="val 22245"/>
              <a:gd name="f2015" fmla="val 15133"/>
              <a:gd name="f2016" fmla="val 22218"/>
              <a:gd name="f2017" fmla="val 15247"/>
              <a:gd name="f2018" fmla="val 22256"/>
              <a:gd name="f2019" fmla="val 15256"/>
              <a:gd name="f2020" fmla="val 22959"/>
              <a:gd name="f2021" fmla="val 12283"/>
              <a:gd name="f2022" fmla="val 22921"/>
              <a:gd name="f2023" fmla="val 12274"/>
              <a:gd name="f2024" fmla="val 22894"/>
              <a:gd name="f2025" fmla="val 12388"/>
              <a:gd name="f2026" fmla="val 22932"/>
              <a:gd name="f2027" fmla="val 12397"/>
              <a:gd name="f2028" fmla="val 22914"/>
              <a:gd name="f2029" fmla="val 12473"/>
              <a:gd name="f2030" fmla="val 22876"/>
              <a:gd name="f2031" fmla="val 12464"/>
              <a:gd name="f2032" fmla="val 22849"/>
              <a:gd name="f2033" fmla="val 12579"/>
              <a:gd name="f2034" fmla="val 22887"/>
              <a:gd name="f2035" fmla="val 12588"/>
              <a:gd name="f2036" fmla="val 22939"/>
              <a:gd name="f2037" fmla="val 12197"/>
              <a:gd name="f2038" fmla="val 22977"/>
              <a:gd name="f2039" fmla="val 12206"/>
              <a:gd name="f2040" fmla="val 23004"/>
              <a:gd name="f2041" fmla="val 12092"/>
              <a:gd name="f2042" fmla="val 22966"/>
              <a:gd name="f2043" fmla="val 12083"/>
              <a:gd name="f2044" fmla="val 22688"/>
              <a:gd name="f2045" fmla="val 13426"/>
              <a:gd name="f2046" fmla="val 22651"/>
              <a:gd name="f2047" fmla="val 13418"/>
              <a:gd name="f2048" fmla="val 22624"/>
              <a:gd name="f2049" fmla="val 13532"/>
              <a:gd name="f2050" fmla="val 22661"/>
              <a:gd name="f2051" fmla="val 23011"/>
              <a:gd name="f2052" fmla="val 11892"/>
              <a:gd name="f2053" fmla="val 22984"/>
              <a:gd name="f2054" fmla="val 12007"/>
              <a:gd name="f2055" fmla="val 23022"/>
              <a:gd name="f2056" fmla="val 12016"/>
              <a:gd name="f2057" fmla="val 23049"/>
              <a:gd name="f2058" fmla="val 11901"/>
              <a:gd name="f2059" fmla="val 22831"/>
              <a:gd name="f2060" fmla="val 12655"/>
              <a:gd name="f2061" fmla="val 22804"/>
              <a:gd name="f2062" fmla="val 12769"/>
              <a:gd name="f2063" fmla="val 22842"/>
              <a:gd name="f2064" fmla="val 12778"/>
              <a:gd name="f2065" fmla="val 22869"/>
              <a:gd name="f2066" fmla="val 22759"/>
              <a:gd name="f2067" fmla="val 12960"/>
              <a:gd name="f2068" fmla="val 22796"/>
              <a:gd name="f2069" fmla="val 12969"/>
              <a:gd name="f2070" fmla="val 22823"/>
              <a:gd name="f2071" fmla="val 22786"/>
              <a:gd name="f2072" fmla="val 12846"/>
              <a:gd name="f2073" fmla="val 22733"/>
              <a:gd name="f2074" fmla="val 22696"/>
              <a:gd name="f2075" fmla="val 22669"/>
              <a:gd name="f2076" fmla="val 22706"/>
              <a:gd name="f2077" fmla="val 13350"/>
              <a:gd name="f2078" fmla="val 22714"/>
              <a:gd name="f2079" fmla="val 13151"/>
              <a:gd name="f2080" fmla="val 22751"/>
              <a:gd name="f2081" fmla="val 13159"/>
              <a:gd name="f2082" fmla="val 22778"/>
              <a:gd name="f2083" fmla="val 13045"/>
              <a:gd name="f2084" fmla="val 22741"/>
              <a:gd name="f2085" fmla="val 13036"/>
              <a:gd name="f2086" fmla="val 23094"/>
              <a:gd name="f2087" fmla="val 11711"/>
              <a:gd name="f2088" fmla="val 23056"/>
              <a:gd name="f2089" fmla="val 11702"/>
              <a:gd name="f2090" fmla="val 23029"/>
              <a:gd name="f2091" fmla="val 11816"/>
              <a:gd name="f2092" fmla="val 23067"/>
              <a:gd name="f2093" fmla="val 11825"/>
              <a:gd name="f2094" fmla="val 19964"/>
              <a:gd name="f2095" fmla="val 16600"/>
              <a:gd name="f2096" fmla="val 19978"/>
              <a:gd name="f2097" fmla="val 16637"/>
              <a:gd name="f2098" fmla="val 20088"/>
              <a:gd name="f2099" fmla="val 16595"/>
              <a:gd name="f2100" fmla="val 20074"/>
              <a:gd name="f2101" fmla="val 16558"/>
              <a:gd name="f2102" fmla="val 20147"/>
              <a:gd name="f2103" fmla="val 16530"/>
              <a:gd name="f2104" fmla="val 20161"/>
              <a:gd name="f2105" fmla="val 16567"/>
              <a:gd name="f2106" fmla="val 20271"/>
              <a:gd name="f2107" fmla="val 16525"/>
              <a:gd name="f2108" fmla="val 20257"/>
              <a:gd name="f2109" fmla="val 20330"/>
              <a:gd name="f2110" fmla="val 16460"/>
              <a:gd name="f2111" fmla="val 20344"/>
              <a:gd name="f2112" fmla="val 16496"/>
              <a:gd name="f2113" fmla="val 20454"/>
              <a:gd name="f2114" fmla="val 16454"/>
              <a:gd name="f2115" fmla="val 20440"/>
              <a:gd name="f2116" fmla="val 16418"/>
              <a:gd name="f2117" fmla="val 19781"/>
              <a:gd name="f2118" fmla="val 16670"/>
              <a:gd name="f2119" fmla="val 19795"/>
              <a:gd name="f2120" fmla="val 16707"/>
              <a:gd name="f2121" fmla="val 19905"/>
              <a:gd name="f2122" fmla="val 16665"/>
              <a:gd name="f2123" fmla="val 19891"/>
              <a:gd name="f2124" fmla="val 16628"/>
              <a:gd name="f2125" fmla="val 20513"/>
              <a:gd name="f2126" fmla="val 16390"/>
              <a:gd name="f2127" fmla="val 20527"/>
              <a:gd name="f2128" fmla="val 16426"/>
              <a:gd name="f2129" fmla="val 20637"/>
              <a:gd name="f2130" fmla="val 16384"/>
              <a:gd name="f2131" fmla="val 20623"/>
              <a:gd name="f2132" fmla="val 16348"/>
              <a:gd name="f2133" fmla="val 19598"/>
              <a:gd name="f2134" fmla="val 16741"/>
              <a:gd name="f2135" fmla="val 19612"/>
              <a:gd name="f2136" fmla="val 16777"/>
              <a:gd name="f2137" fmla="val 19721"/>
              <a:gd name="f2138" fmla="val 16735"/>
              <a:gd name="f2139" fmla="val 19708"/>
              <a:gd name="f2140" fmla="val 19415"/>
              <a:gd name="f2141" fmla="val 16811"/>
              <a:gd name="f2142" fmla="val 19429"/>
              <a:gd name="f2143" fmla="val 16847"/>
              <a:gd name="f2144" fmla="val 19538"/>
              <a:gd name="f2145" fmla="val 16805"/>
              <a:gd name="f2146" fmla="val 19524"/>
              <a:gd name="f2147" fmla="val 16769"/>
              <a:gd name="f2148" fmla="val 19232"/>
              <a:gd name="f2149" fmla="val 16881"/>
              <a:gd name="f2150" fmla="val 19246"/>
              <a:gd name="f2151" fmla="val 16917"/>
              <a:gd name="f2152" fmla="val 19355"/>
              <a:gd name="f2153" fmla="val 16875"/>
              <a:gd name="f2154" fmla="val 19341"/>
              <a:gd name="f2155" fmla="val 16839"/>
              <a:gd name="f2156" fmla="val 21612"/>
              <a:gd name="f2157" fmla="val 15970"/>
              <a:gd name="f2158" fmla="val 21626"/>
              <a:gd name="f2159" fmla="val 16006"/>
              <a:gd name="f2160" fmla="val 21736"/>
              <a:gd name="f2161" fmla="val 15964"/>
              <a:gd name="f2162" fmla="val 21722"/>
              <a:gd name="f2163" fmla="val 15928"/>
              <a:gd name="f2164" fmla="val 20697"/>
              <a:gd name="f2165" fmla="val 16320"/>
              <a:gd name="f2166" fmla="val 20710"/>
              <a:gd name="f2167" fmla="val 16356"/>
              <a:gd name="f2168" fmla="val 20820"/>
              <a:gd name="f2169" fmla="val 16314"/>
              <a:gd name="f2170" fmla="val 20806"/>
              <a:gd name="f2171" fmla="val 16278"/>
              <a:gd name="f2172" fmla="val 21429"/>
              <a:gd name="f2173" fmla="val 16040"/>
              <a:gd name="f2174" fmla="val 21443"/>
              <a:gd name="f2175" fmla="val 16076"/>
              <a:gd name="f2176" fmla="val 21553"/>
              <a:gd name="f2177" fmla="val 16034"/>
              <a:gd name="f2178" fmla="val 21539"/>
              <a:gd name="f2179" fmla="val 15998"/>
              <a:gd name="f2180" fmla="val 20880"/>
              <a:gd name="f2181" fmla="val 16250"/>
              <a:gd name="f2182" fmla="val 20894"/>
              <a:gd name="f2183" fmla="val 16286"/>
              <a:gd name="f2184" fmla="val 21003"/>
              <a:gd name="f2185" fmla="val 16244"/>
              <a:gd name="f2186" fmla="val 20989"/>
              <a:gd name="f2187" fmla="val 16208"/>
              <a:gd name="f2188" fmla="val 21063"/>
              <a:gd name="f2189" fmla="val 16180"/>
              <a:gd name="f2190" fmla="val 21077"/>
              <a:gd name="f2191" fmla="val 16216"/>
              <a:gd name="f2192" fmla="val 21186"/>
              <a:gd name="f2193" fmla="val 16174"/>
              <a:gd name="f2194" fmla="val 21172"/>
              <a:gd name="f2195" fmla="val 16138"/>
              <a:gd name="f2196" fmla="val 21246"/>
              <a:gd name="f2197" fmla="val 16110"/>
              <a:gd name="f2198" fmla="val 21260"/>
              <a:gd name="f2199" fmla="val 16146"/>
              <a:gd name="f2200" fmla="val 21369"/>
              <a:gd name="f2201" fmla="val 16104"/>
              <a:gd name="f2202" fmla="val 21356"/>
              <a:gd name="f2203" fmla="val 16068"/>
              <a:gd name="f2204" fmla="val 17584"/>
              <a:gd name="f2205" fmla="val 17511"/>
              <a:gd name="f2206" fmla="val 17548"/>
              <a:gd name="f2207" fmla="val 17707"/>
              <a:gd name="f2208" fmla="val 17506"/>
              <a:gd name="f2209" fmla="val 17693"/>
              <a:gd name="f2210" fmla="val 17469"/>
              <a:gd name="f2211" fmla="val 16961"/>
              <a:gd name="f2212" fmla="val 17750"/>
              <a:gd name="f2213" fmla="val 16887"/>
              <a:gd name="f2214" fmla="val 17778"/>
              <a:gd name="f2215" fmla="val 16870"/>
              <a:gd name="f2216" fmla="val 17743"/>
              <a:gd name="f2217" fmla="val 16844"/>
              <a:gd name="f2218" fmla="val 17713"/>
              <a:gd name="f2219" fmla="val 16813"/>
              <a:gd name="f2220" fmla="val 17690"/>
              <a:gd name="f2221" fmla="val 16850"/>
              <a:gd name="f2222" fmla="val 17626"/>
              <a:gd name="f2223" fmla="val 16817"/>
              <a:gd name="f2224" fmla="val 17606"/>
              <a:gd name="f2225" fmla="val 16780"/>
              <a:gd name="f2226" fmla="val 16748"/>
              <a:gd name="f2227" fmla="val 17654"/>
              <a:gd name="f2228" fmla="val 16713"/>
              <a:gd name="f2229" fmla="val 17645"/>
              <a:gd name="f2230" fmla="val 16675"/>
              <a:gd name="f2231" fmla="val 16574"/>
              <a:gd name="f2232" fmla="val 17709"/>
              <a:gd name="f2233" fmla="val 16455"/>
              <a:gd name="f2234" fmla="val 17799"/>
              <a:gd name="f2235" fmla="val 16370"/>
              <a:gd name="f2236" fmla="val 17775"/>
              <a:gd name="f2237" fmla="val 17813"/>
              <a:gd name="f2238" fmla="val 16444"/>
              <a:gd name="f2239" fmla="val 17836"/>
              <a:gd name="f2240" fmla="val 16442"/>
              <a:gd name="f2241" fmla="val 17850"/>
              <a:gd name="f2242" fmla="val 16440"/>
              <a:gd name="f2243" fmla="val 17865"/>
              <a:gd name="f2244" fmla="val 17880"/>
              <a:gd name="f2245" fmla="val 17953"/>
              <a:gd name="f2246" fmla="val 16473"/>
              <a:gd name="f2247" fmla="val 18019"/>
              <a:gd name="f2248" fmla="val 16526"/>
              <a:gd name="f2249" fmla="val 18062"/>
              <a:gd name="f2250" fmla="val 18136"/>
              <a:gd name="f2251" fmla="val 16489"/>
              <a:gd name="f2252" fmla="val 18161"/>
              <a:gd name="f2253" fmla="val 18084"/>
              <a:gd name="f2254" fmla="val 16593"/>
              <a:gd name="f2255" fmla="val 18104"/>
              <a:gd name="f2256" fmla="val 18115"/>
              <a:gd name="f2257" fmla="val 16910"/>
              <a:gd name="f2258" fmla="val 18010"/>
              <a:gd name="f2259" fmla="val 17857"/>
              <a:gd name="f2260" fmla="val 16907"/>
              <a:gd name="f2261" fmla="val 17835"/>
              <a:gd name="f2262" fmla="val 16901"/>
              <a:gd name="f2263" fmla="val 17814"/>
              <a:gd name="f2264" fmla="val 16975"/>
              <a:gd name="f2265" fmla="val 17786"/>
              <a:gd name="f2266" fmla="val 17767"/>
              <a:gd name="f2267" fmla="val 17441"/>
              <a:gd name="f2268" fmla="val 17781"/>
              <a:gd name="f2269" fmla="val 17890"/>
              <a:gd name="f2270" fmla="val 17436"/>
              <a:gd name="f2271" fmla="val 17876"/>
              <a:gd name="f2272" fmla="val 17399"/>
              <a:gd name="f2273" fmla="val 18682"/>
              <a:gd name="f2274" fmla="val 17091"/>
              <a:gd name="f2275" fmla="val 18696"/>
              <a:gd name="f2276" fmla="val 17127"/>
              <a:gd name="f2277" fmla="val 18806"/>
              <a:gd name="f2278" fmla="val 17085"/>
              <a:gd name="f2279" fmla="val 18792"/>
              <a:gd name="f2280" fmla="val 17049"/>
              <a:gd name="f2281" fmla="val 18316"/>
              <a:gd name="f2282" fmla="val 17231"/>
              <a:gd name="f2283" fmla="val 18330"/>
              <a:gd name="f2284" fmla="val 17267"/>
              <a:gd name="f2285" fmla="val 18440"/>
              <a:gd name="f2286" fmla="val 17225"/>
              <a:gd name="f2287" fmla="val 18426"/>
              <a:gd name="f2288" fmla="val 17189"/>
              <a:gd name="f2289" fmla="val 17950"/>
              <a:gd name="f2290" fmla="val 17371"/>
              <a:gd name="f2291" fmla="val 17964"/>
              <a:gd name="f2292" fmla="val 17408"/>
              <a:gd name="f2293" fmla="val 18073"/>
              <a:gd name="f2294" fmla="val 17366"/>
              <a:gd name="f2295" fmla="val 18060"/>
              <a:gd name="f2296" fmla="val 17329"/>
              <a:gd name="f2297" fmla="val 18499"/>
              <a:gd name="f2298" fmla="val 17161"/>
              <a:gd name="f2299" fmla="val 18513"/>
              <a:gd name="f2300" fmla="val 17197"/>
              <a:gd name="f2301" fmla="val 18623"/>
              <a:gd name="f2302" fmla="val 17155"/>
              <a:gd name="f2303" fmla="val 18609"/>
              <a:gd name="f2304" fmla="val 17119"/>
              <a:gd name="f2305" fmla="val 18133"/>
              <a:gd name="f2306" fmla="val 17301"/>
              <a:gd name="f2307" fmla="val 18147"/>
              <a:gd name="f2308" fmla="val 17337"/>
              <a:gd name="f2309" fmla="val 18257"/>
              <a:gd name="f2310" fmla="val 17296"/>
              <a:gd name="f2311" fmla="val 18243"/>
              <a:gd name="f2312" fmla="val 17259"/>
              <a:gd name="f2313" fmla="val 17401"/>
              <a:gd name="f2314" fmla="val 17582"/>
              <a:gd name="f2315" fmla="val 17414"/>
              <a:gd name="f2316" fmla="val 17618"/>
              <a:gd name="f2317" fmla="val 17524"/>
              <a:gd name="f2318" fmla="val 17576"/>
              <a:gd name="f2319" fmla="val 17510"/>
              <a:gd name="f2320" fmla="val 17540"/>
              <a:gd name="f2321" fmla="val 17034"/>
              <a:gd name="f2322" fmla="val 17722"/>
              <a:gd name="f2323" fmla="val 17048"/>
              <a:gd name="f2324" fmla="val 17758"/>
              <a:gd name="f2325" fmla="val 17158"/>
              <a:gd name="f2326" fmla="val 17144"/>
              <a:gd name="f2327" fmla="val 17680"/>
              <a:gd name="f2328" fmla="val 19049"/>
              <a:gd name="f2329" fmla="val 16951"/>
              <a:gd name="f2330" fmla="val 19062"/>
              <a:gd name="f2331" fmla="val 16987"/>
              <a:gd name="f2332" fmla="val 19172"/>
              <a:gd name="f2333" fmla="val 16945"/>
              <a:gd name="f2334" fmla="val 19158"/>
              <a:gd name="f2335" fmla="val 16909"/>
              <a:gd name="f2336" fmla="val 17217"/>
              <a:gd name="f2337" fmla="val 17652"/>
              <a:gd name="f2338" fmla="val 17688"/>
              <a:gd name="f2339" fmla="val 17341"/>
              <a:gd name="f2340" fmla="val 17646"/>
              <a:gd name="f2341" fmla="val 17327"/>
              <a:gd name="f2342" fmla="val 17610"/>
              <a:gd name="f2343" fmla="val 18865"/>
              <a:gd name="f2344" fmla="val 17021"/>
              <a:gd name="f2345" fmla="val 18879"/>
              <a:gd name="f2346" fmla="val 17057"/>
              <a:gd name="f2347" fmla="val 18989"/>
              <a:gd name="f2348" fmla="val 17015"/>
              <a:gd name="f2349" fmla="val 18975"/>
              <a:gd name="f2350" fmla="val 16979"/>
              <a:gd name="f2351" fmla="val 15436"/>
              <a:gd name="f2352" fmla="val 21060"/>
              <a:gd name="f2353" fmla="val 21047"/>
              <a:gd name="f2354" fmla="val 15431"/>
              <a:gd name="f2355" fmla="val 21158"/>
              <a:gd name="f2356" fmla="val 15473"/>
              <a:gd name="f2357" fmla="val 21358"/>
              <a:gd name="f2358" fmla="val 15507"/>
              <a:gd name="f2359" fmla="val 21247"/>
              <a:gd name="f2360" fmla="val 15465"/>
              <a:gd name="f2361" fmla="val 21233"/>
              <a:gd name="f2362" fmla="val 15501"/>
              <a:gd name="f2363" fmla="val 21344"/>
              <a:gd name="f2364" fmla="val 15543"/>
              <a:gd name="f2365" fmla="val 21544"/>
              <a:gd name="f2366" fmla="val 15577"/>
              <a:gd name="f2367" fmla="val 21433"/>
              <a:gd name="f2368" fmla="val 15535"/>
              <a:gd name="f2369" fmla="val 21419"/>
              <a:gd name="f2370" fmla="val 21530"/>
              <a:gd name="f2371" fmla="val 15613"/>
              <a:gd name="f2372" fmla="val 21730"/>
              <a:gd name="f2373" fmla="val 15647"/>
              <a:gd name="f2374" fmla="val 21619"/>
              <a:gd name="f2375" fmla="val 15605"/>
              <a:gd name="f2376" fmla="val 21605"/>
              <a:gd name="f2377" fmla="val 15641"/>
              <a:gd name="f2378" fmla="val 21716"/>
              <a:gd name="f2379" fmla="val 15683"/>
              <a:gd name="f2380" fmla="val 19311"/>
              <a:gd name="f2381" fmla="val 14734"/>
              <a:gd name="f2382" fmla="val 19200"/>
              <a:gd name="f2383" fmla="val 14692"/>
              <a:gd name="f2384" fmla="val 19186"/>
              <a:gd name="f2385" fmla="val 14729"/>
              <a:gd name="f2386" fmla="val 19297"/>
              <a:gd name="f2387" fmla="val 14771"/>
              <a:gd name="f2388" fmla="val 20241"/>
              <a:gd name="f2389" fmla="val 15085"/>
              <a:gd name="f2390" fmla="val 20130"/>
              <a:gd name="f2391" fmla="val 15043"/>
              <a:gd name="f2392" fmla="val 20117"/>
              <a:gd name="f2393" fmla="val 15080"/>
              <a:gd name="f2394" fmla="val 20228"/>
              <a:gd name="f2395" fmla="val 15122"/>
              <a:gd name="f2396" fmla="val 20986"/>
              <a:gd name="f2397" fmla="val 15366"/>
              <a:gd name="f2398" fmla="val 20874"/>
              <a:gd name="f2399" fmla="val 20861"/>
              <a:gd name="f2400" fmla="val 15361"/>
              <a:gd name="f2401" fmla="val 20972"/>
              <a:gd name="f2402" fmla="val 15403"/>
              <a:gd name="f2403" fmla="val 20055"/>
              <a:gd name="f2404" fmla="val 15015"/>
              <a:gd name="f2405" fmla="val 19944"/>
              <a:gd name="f2406" fmla="val 14973"/>
              <a:gd name="f2407" fmla="val 19930"/>
              <a:gd name="f2408" fmla="val 15010"/>
              <a:gd name="f2409" fmla="val 20042"/>
              <a:gd name="f2410" fmla="val 15052"/>
              <a:gd name="f2411" fmla="val 19683"/>
              <a:gd name="f2412" fmla="val 19572"/>
              <a:gd name="f2413" fmla="val 14833"/>
              <a:gd name="f2414" fmla="val 19558"/>
              <a:gd name="f2415" fmla="val 14869"/>
              <a:gd name="f2416" fmla="val 19670"/>
              <a:gd name="f2417" fmla="val 14911"/>
              <a:gd name="f2418" fmla="val 19497"/>
              <a:gd name="f2419" fmla="val 14805"/>
              <a:gd name="f2420" fmla="val 19386"/>
              <a:gd name="f2421" fmla="val 14763"/>
              <a:gd name="f2422" fmla="val 19372"/>
              <a:gd name="f2423" fmla="val 14799"/>
              <a:gd name="f2424" fmla="val 19483"/>
              <a:gd name="f2425" fmla="val 14841"/>
              <a:gd name="f2426" fmla="val 19125"/>
              <a:gd name="f2427" fmla="val 14664"/>
              <a:gd name="f2428" fmla="val 19014"/>
              <a:gd name="f2429" fmla="val 14622"/>
              <a:gd name="f2430" fmla="val 19000"/>
              <a:gd name="f2431" fmla="val 14659"/>
              <a:gd name="f2432" fmla="val 19111"/>
              <a:gd name="f2433" fmla="val 14701"/>
              <a:gd name="f2434" fmla="val 19869"/>
              <a:gd name="f2435" fmla="val 14945"/>
              <a:gd name="f2436" fmla="val 19758"/>
              <a:gd name="f2437" fmla="val 14903"/>
              <a:gd name="f2438" fmla="val 19744"/>
              <a:gd name="f2439" fmla="val 14939"/>
              <a:gd name="f2440" fmla="val 19856"/>
              <a:gd name="f2441" fmla="val 14981"/>
              <a:gd name="f2442" fmla="val 20800"/>
              <a:gd name="f2443" fmla="val 15296"/>
              <a:gd name="f2444" fmla="val 20688"/>
              <a:gd name="f2445" fmla="val 15254"/>
              <a:gd name="f2446" fmla="val 20675"/>
              <a:gd name="f2447" fmla="val 15290"/>
              <a:gd name="f2448" fmla="val 20786"/>
              <a:gd name="f2449" fmla="val 15332"/>
              <a:gd name="f2450" fmla="val 20427"/>
              <a:gd name="f2451" fmla="val 15156"/>
              <a:gd name="f2452" fmla="val 20316"/>
              <a:gd name="f2453" fmla="val 15114"/>
              <a:gd name="f2454" fmla="val 20303"/>
              <a:gd name="f2455" fmla="val 15150"/>
              <a:gd name="f2456" fmla="val 20414"/>
              <a:gd name="f2457" fmla="val 15192"/>
              <a:gd name="f2458" fmla="val 20613"/>
              <a:gd name="f2459" fmla="val 15226"/>
              <a:gd name="f2460" fmla="val 20502"/>
              <a:gd name="f2461" fmla="val 15184"/>
              <a:gd name="f2462" fmla="val 20489"/>
              <a:gd name="f2463" fmla="val 15220"/>
              <a:gd name="f2464" fmla="val 20600"/>
              <a:gd name="f2465" fmla="val 15262"/>
              <a:gd name="f2466" fmla="val 18373"/>
              <a:gd name="f2467" fmla="val 18408"/>
              <a:gd name="f2468" fmla="val 18359"/>
              <a:gd name="f2469" fmla="val 13870"/>
              <a:gd name="f2470" fmla="val 18324"/>
              <a:gd name="f2471" fmla="val 13887"/>
              <a:gd name="f2472" fmla="val 18048"/>
              <a:gd name="f2473" fmla="val 13300"/>
              <a:gd name="f2474" fmla="val 18083"/>
              <a:gd name="f2475" fmla="val 13284"/>
              <a:gd name="f2476" fmla="val 18034"/>
              <a:gd name="f2477" fmla="val 13180"/>
              <a:gd name="f2478" fmla="val 17999"/>
              <a:gd name="f2479" fmla="val 13197"/>
              <a:gd name="f2480" fmla="val 18210"/>
              <a:gd name="f2481" fmla="val 13646"/>
              <a:gd name="f2482" fmla="val 18245"/>
              <a:gd name="f2483" fmla="val 13629"/>
              <a:gd name="f2484" fmla="val 18196"/>
              <a:gd name="f2485" fmla="val 13542"/>
              <a:gd name="f2486" fmla="val 12093"/>
              <a:gd name="f2487" fmla="val 17513"/>
              <a:gd name="f2488" fmla="val 12076"/>
              <a:gd name="f2489" fmla="val 11972"/>
              <a:gd name="f2490" fmla="val 17429"/>
              <a:gd name="f2491" fmla="val 11989"/>
              <a:gd name="f2492" fmla="val 17641"/>
              <a:gd name="f2493" fmla="val 17627"/>
              <a:gd name="f2494" fmla="val 12317"/>
              <a:gd name="f2495" fmla="val 17592"/>
              <a:gd name="f2496" fmla="val 17315"/>
              <a:gd name="f2497" fmla="val 11747"/>
              <a:gd name="f2498" fmla="val 17350"/>
              <a:gd name="f2499" fmla="val 11731"/>
              <a:gd name="f2500" fmla="val 17266"/>
              <a:gd name="f2501" fmla="val 11644"/>
              <a:gd name="f2502" fmla="val 17885"/>
              <a:gd name="f2503" fmla="val 12955"/>
              <a:gd name="f2504" fmla="val 17920"/>
              <a:gd name="f2505" fmla="val 12939"/>
              <a:gd name="f2506" fmla="val 17871"/>
              <a:gd name="f2507" fmla="val 12835"/>
              <a:gd name="f2508" fmla="val 12851"/>
              <a:gd name="f2509" fmla="val 17152"/>
              <a:gd name="f2510" fmla="val 11402"/>
              <a:gd name="f2511" fmla="val 17187"/>
              <a:gd name="f2512" fmla="val 11386"/>
              <a:gd name="f2513" fmla="val 17138"/>
              <a:gd name="f2514" fmla="val 11282"/>
              <a:gd name="f2515" fmla="val 17103"/>
              <a:gd name="f2516" fmla="val 11298"/>
              <a:gd name="f2517" fmla="val 17233"/>
              <a:gd name="f2518" fmla="val 11575"/>
              <a:gd name="f2519" fmla="val 17269"/>
              <a:gd name="f2520" fmla="val 11558"/>
              <a:gd name="f2521" fmla="val 17220"/>
              <a:gd name="f2522" fmla="val 11454"/>
              <a:gd name="f2523" fmla="val 17184"/>
              <a:gd name="f2524" fmla="val 11471"/>
              <a:gd name="f2525" fmla="val 18129"/>
              <a:gd name="f2526" fmla="val 13473"/>
              <a:gd name="f2527" fmla="val 18164"/>
              <a:gd name="f2528" fmla="val 13456"/>
              <a:gd name="f2529" fmla="val 13353"/>
              <a:gd name="f2530" fmla="val 18080"/>
              <a:gd name="f2531" fmla="val 13369"/>
              <a:gd name="f2532" fmla="val 17966"/>
              <a:gd name="f2533" fmla="val 13128"/>
              <a:gd name="f2534" fmla="val 18001"/>
              <a:gd name="f2535" fmla="val 13111"/>
              <a:gd name="f2536" fmla="val 17952"/>
              <a:gd name="f2537" fmla="val 13007"/>
              <a:gd name="f2538" fmla="val 17917"/>
              <a:gd name="f2539" fmla="val 18292"/>
              <a:gd name="f2540" fmla="val 13818"/>
              <a:gd name="f2541" fmla="val 18327"/>
              <a:gd name="f2542" fmla="val 13802"/>
              <a:gd name="f2543" fmla="val 18278"/>
              <a:gd name="f2544" fmla="val 13698"/>
              <a:gd name="f2545" fmla="val 18455"/>
              <a:gd name="f2546" fmla="val 14163"/>
              <a:gd name="f2547" fmla="val 18490"/>
              <a:gd name="f2548" fmla="val 14147"/>
              <a:gd name="f2549" fmla="val 18441"/>
              <a:gd name="f2550" fmla="val 14043"/>
              <a:gd name="f2551" fmla="val 18406"/>
              <a:gd name="f2552" fmla="val 14059"/>
              <a:gd name="f2553" fmla="val 17396"/>
              <a:gd name="f2554" fmla="val 11920"/>
              <a:gd name="f2555" fmla="val 17431"/>
              <a:gd name="f2556" fmla="val 11903"/>
              <a:gd name="f2557" fmla="val 17382"/>
              <a:gd name="f2558" fmla="val 11800"/>
              <a:gd name="f2559" fmla="val 17347"/>
              <a:gd name="f2560" fmla="val 17024"/>
              <a:gd name="f2561" fmla="val 11041"/>
              <a:gd name="f2562" fmla="val 10937"/>
              <a:gd name="f2563" fmla="val 16940"/>
              <a:gd name="f2564" fmla="val 16989"/>
              <a:gd name="f2565" fmla="val 17071"/>
              <a:gd name="f2566" fmla="val 11230"/>
              <a:gd name="f2567" fmla="val 17106"/>
              <a:gd name="f2568" fmla="val 11213"/>
              <a:gd name="f2569" fmla="val 11109"/>
              <a:gd name="f2570" fmla="val 17022"/>
              <a:gd name="f2571" fmla="val 11126"/>
              <a:gd name="f2572" fmla="val 12610"/>
              <a:gd name="f2573" fmla="val 17757"/>
              <a:gd name="f2574" fmla="val 12594"/>
              <a:gd name="f2575" fmla="val 17708"/>
              <a:gd name="f2576" fmla="val 12490"/>
              <a:gd name="f2577" fmla="val 17673"/>
              <a:gd name="f2578" fmla="val 12506"/>
              <a:gd name="f2579" fmla="val 17803"/>
              <a:gd name="f2580" fmla="val 12783"/>
              <a:gd name="f2581" fmla="val 17838"/>
              <a:gd name="f2582" fmla="val 12766"/>
              <a:gd name="f2583" fmla="val 17789"/>
              <a:gd name="f2584" fmla="val 12662"/>
              <a:gd name="f2585" fmla="val 17754"/>
              <a:gd name="f2586" fmla="val 12679"/>
              <a:gd name="f2587" fmla="val 12265"/>
              <a:gd name="f2588" fmla="val 17594"/>
              <a:gd name="f2589" fmla="val 12249"/>
              <a:gd name="f2590" fmla="val 17545"/>
              <a:gd name="f2591" fmla="val 12145"/>
              <a:gd name="f2592" fmla="val 12161"/>
              <a:gd name="f2593" fmla="val 22843"/>
              <a:gd name="f2594" fmla="val 15953"/>
              <a:gd name="f2595" fmla="val 22956"/>
              <a:gd name="f2596" fmla="val 22962"/>
              <a:gd name="f2597" fmla="val 15934"/>
              <a:gd name="f2598" fmla="val 15915"/>
              <a:gd name="f2599" fmla="val 23218"/>
              <a:gd name="f2600" fmla="val 16017"/>
              <a:gd name="f2601" fmla="val 23331"/>
              <a:gd name="f2602" fmla="val 23338"/>
              <a:gd name="f2603" fmla="val 15999"/>
              <a:gd name="f2604" fmla="val 23225"/>
              <a:gd name="f2605" fmla="val 15979"/>
              <a:gd name="f2606" fmla="val 23406"/>
              <a:gd name="f2607" fmla="val 16050"/>
              <a:gd name="f2608" fmla="val 23519"/>
              <a:gd name="f2609" fmla="val 16069"/>
              <a:gd name="f2610" fmla="val 23526"/>
              <a:gd name="f2611" fmla="val 16031"/>
              <a:gd name="f2612" fmla="val 23413"/>
              <a:gd name="f2613" fmla="val 16011"/>
              <a:gd name="f2614" fmla="val 22655"/>
              <a:gd name="f2615" fmla="val 15921"/>
              <a:gd name="f2616" fmla="val 22768"/>
              <a:gd name="f2617" fmla="val 22775"/>
              <a:gd name="f2618" fmla="val 15902"/>
              <a:gd name="f2619" fmla="val 22662"/>
              <a:gd name="f2620" fmla="val 15883"/>
              <a:gd name="f2621" fmla="val 23031"/>
              <a:gd name="f2622" fmla="val 15985"/>
              <a:gd name="f2623" fmla="val 23144"/>
              <a:gd name="f2624" fmla="val 16005"/>
              <a:gd name="f2625" fmla="val 23150"/>
              <a:gd name="f2626" fmla="val 23037"/>
              <a:gd name="f2627" fmla="val 15947"/>
              <a:gd name="f2628" fmla="val 22467"/>
              <a:gd name="f2629" fmla="val 15889"/>
              <a:gd name="f2630" fmla="val 22580"/>
              <a:gd name="f2631" fmla="val 15908"/>
              <a:gd name="f2632" fmla="val 22587"/>
              <a:gd name="f2633" fmla="val 15870"/>
              <a:gd name="f2634" fmla="val 22474"/>
              <a:gd name="f2635" fmla="val 15851"/>
              <a:gd name="f2636" fmla="val 24720"/>
              <a:gd name="f2637" fmla="val 16275"/>
              <a:gd name="f2638" fmla="val 24833"/>
              <a:gd name="f2639" fmla="val 16294"/>
              <a:gd name="f2640" fmla="val 24840"/>
              <a:gd name="f2641" fmla="val 16256"/>
              <a:gd name="f2642" fmla="val 24727"/>
              <a:gd name="f2643" fmla="val 16236"/>
              <a:gd name="f2644" fmla="val 24533"/>
              <a:gd name="f2645" fmla="val 16242"/>
              <a:gd name="f2646" fmla="val 24646"/>
              <a:gd name="f2647" fmla="val 16262"/>
              <a:gd name="f2648" fmla="val 24652"/>
              <a:gd name="f2649" fmla="val 24539"/>
              <a:gd name="f2650" fmla="val 16204"/>
              <a:gd name="f2651" fmla="val 24908"/>
              <a:gd name="f2652" fmla="val 16307"/>
              <a:gd name="f2653" fmla="val 25021"/>
              <a:gd name="f2654" fmla="val 16326"/>
              <a:gd name="f2655" fmla="val 25028"/>
              <a:gd name="f2656" fmla="val 16288"/>
              <a:gd name="f2657" fmla="val 24915"/>
              <a:gd name="f2658" fmla="val 16268"/>
              <a:gd name="f2659" fmla="val 24345"/>
              <a:gd name="f2660" fmla="val 16210"/>
              <a:gd name="f2661" fmla="val 24458"/>
              <a:gd name="f2662" fmla="val 16230"/>
              <a:gd name="f2663" fmla="val 24464"/>
              <a:gd name="f2664" fmla="val 16191"/>
              <a:gd name="f2665" fmla="val 24351"/>
              <a:gd name="f2666" fmla="val 16172"/>
              <a:gd name="f2667" fmla="val 23782"/>
              <a:gd name="f2668" fmla="val 16114"/>
              <a:gd name="f2669" fmla="val 23895"/>
              <a:gd name="f2670" fmla="val 16133"/>
              <a:gd name="f2671" fmla="val 23901"/>
              <a:gd name="f2672" fmla="val 16095"/>
              <a:gd name="f2673" fmla="val 23788"/>
              <a:gd name="f2674" fmla="val 23594"/>
              <a:gd name="f2675" fmla="val 16082"/>
              <a:gd name="f2676" fmla="val 23707"/>
              <a:gd name="f2677" fmla="val 16101"/>
              <a:gd name="f2678" fmla="val 23713"/>
              <a:gd name="f2679" fmla="val 16063"/>
              <a:gd name="f2680" fmla="val 23600"/>
              <a:gd name="f2681" fmla="val 16043"/>
              <a:gd name="f2682" fmla="val 23969"/>
              <a:gd name="f2683" fmla="val 24082"/>
              <a:gd name="f2684" fmla="val 16165"/>
              <a:gd name="f2685" fmla="val 24089"/>
              <a:gd name="f2686" fmla="val 16127"/>
              <a:gd name="f2687" fmla="val 23976"/>
              <a:gd name="f2688" fmla="val 16108"/>
              <a:gd name="f2689" fmla="val 24157"/>
              <a:gd name="f2690" fmla="val 16178"/>
              <a:gd name="f2691" fmla="val 24270"/>
              <a:gd name="f2692" fmla="val 16197"/>
              <a:gd name="f2693" fmla="val 24277"/>
              <a:gd name="f2694" fmla="val 16159"/>
              <a:gd name="f2695" fmla="val 24164"/>
              <a:gd name="f2696" fmla="val 16140"/>
              <a:gd name="f2697" fmla="val 15708"/>
              <a:gd name="f2698" fmla="val 17591"/>
              <a:gd name="f2699" fmla="val 15592"/>
              <a:gd name="f2700" fmla="val 15582"/>
              <a:gd name="f2701" fmla="val 15698"/>
              <a:gd name="f2702" fmla="val 17629"/>
              <a:gd name="f2703" fmla="val 15387"/>
              <a:gd name="f2704" fmla="val 15503"/>
              <a:gd name="f2705" fmla="val 17575"/>
              <a:gd name="f2706" fmla="val 17538"/>
              <a:gd name="f2707" fmla="val 15398"/>
              <a:gd name="f2708" fmla="val 17505"/>
              <a:gd name="f2709" fmla="val 14999"/>
              <a:gd name="f2710" fmla="val 17435"/>
              <a:gd name="f2711" fmla="val 17467"/>
              <a:gd name="f2712" fmla="val 15125"/>
              <a:gd name="f2713" fmla="val 17430"/>
              <a:gd name="f2714" fmla="val 17397"/>
              <a:gd name="f2715" fmla="val 17489"/>
              <a:gd name="f2716" fmla="val 15309"/>
              <a:gd name="f2717" fmla="val 17521"/>
              <a:gd name="f2718" fmla="val 15319"/>
              <a:gd name="f2719" fmla="val 17484"/>
              <a:gd name="f2720" fmla="val 15203"/>
              <a:gd name="f2721" fmla="val 17451"/>
              <a:gd name="f2722" fmla="val 15903"/>
              <a:gd name="f2723" fmla="val 15787"/>
              <a:gd name="f2724" fmla="val 17613"/>
              <a:gd name="f2725" fmla="val 15776"/>
              <a:gd name="f2726" fmla="val 17651"/>
              <a:gd name="f2727" fmla="val 15892"/>
              <a:gd name="f2728" fmla="val 17683"/>
              <a:gd name="f2729" fmla="val 16291"/>
              <a:gd name="f2730" fmla="val 17753"/>
              <a:gd name="f2731" fmla="val 16176"/>
              <a:gd name="f2732" fmla="val 17721"/>
              <a:gd name="f2733" fmla="val 17759"/>
              <a:gd name="f2734" fmla="val 16281"/>
              <a:gd name="f2735" fmla="val 16097"/>
              <a:gd name="f2736" fmla="val 17699"/>
              <a:gd name="f2737" fmla="val 15981"/>
              <a:gd name="f2738" fmla="val 17667"/>
              <a:gd name="f2739" fmla="val 17705"/>
              <a:gd name="f2740" fmla="val 17737"/>
              <a:gd name="f2741" fmla="val 9411"/>
              <a:gd name="f2742" fmla="val 3370"/>
              <a:gd name="f2743" fmla="val 9396"/>
              <a:gd name="f2744" fmla="val 3334"/>
              <a:gd name="f2745" fmla="val 9289"/>
              <a:gd name="f2746" fmla="val 3379"/>
              <a:gd name="f2747" fmla="val 9304"/>
              <a:gd name="f2748" fmla="val 3415"/>
              <a:gd name="f2749" fmla="val 8933"/>
              <a:gd name="f2750" fmla="val 3528"/>
              <a:gd name="f2751" fmla="val 8948"/>
              <a:gd name="f2752" fmla="val 3564"/>
              <a:gd name="f2753" fmla="val 9055"/>
              <a:gd name="f2754" fmla="val 3519"/>
              <a:gd name="f2755" fmla="val 9040"/>
              <a:gd name="f2756" fmla="val 3483"/>
              <a:gd name="f2757" fmla="val 9589"/>
              <a:gd name="f2758" fmla="val 3296"/>
              <a:gd name="f2759" fmla="val 9574"/>
              <a:gd name="f2760" fmla="val 3260"/>
              <a:gd name="f2761" fmla="val 9468"/>
              <a:gd name="f2762" fmla="val 3304"/>
              <a:gd name="f2763" fmla="val 9482"/>
              <a:gd name="f2764" fmla="val 3340"/>
              <a:gd name="f2765" fmla="val 3221"/>
              <a:gd name="f2766" fmla="val 3185"/>
              <a:gd name="f2767" fmla="val 9646"/>
              <a:gd name="f2768" fmla="val 3230"/>
              <a:gd name="f2769" fmla="val 9661"/>
              <a:gd name="f2770" fmla="val 3266"/>
              <a:gd name="f2771" fmla="val 9824"/>
              <a:gd name="f2772" fmla="val 3155"/>
              <a:gd name="f2773" fmla="val 3191"/>
              <a:gd name="f2774" fmla="val 9946"/>
              <a:gd name="f2775" fmla="val 3146"/>
              <a:gd name="f2776" fmla="val 9931"/>
              <a:gd name="f2777" fmla="val 3111"/>
              <a:gd name="f2778" fmla="val 3752"/>
              <a:gd name="f2779" fmla="val 8414"/>
              <a:gd name="f2780" fmla="val 3787"/>
              <a:gd name="f2781" fmla="val 8521"/>
              <a:gd name="f2782" fmla="val 3743"/>
              <a:gd name="f2783" fmla="val 8506"/>
              <a:gd name="f2784" fmla="val 3707"/>
              <a:gd name="f2785" fmla="val 10195"/>
              <a:gd name="f2786" fmla="val 3042"/>
              <a:gd name="f2787" fmla="val 10302"/>
              <a:gd name="f2788" fmla="val 2997"/>
              <a:gd name="f2789" fmla="val 10287"/>
              <a:gd name="f2790" fmla="val 2962"/>
              <a:gd name="f2791" fmla="val 10180"/>
              <a:gd name="f2792" fmla="val 3006"/>
              <a:gd name="f2793" fmla="val 3081"/>
              <a:gd name="f2794" fmla="val 10017"/>
              <a:gd name="f2795" fmla="val 3117"/>
              <a:gd name="f2796" fmla="val 10124"/>
              <a:gd name="f2797" fmla="val 3072"/>
              <a:gd name="f2798" fmla="val 10109"/>
              <a:gd name="f2799" fmla="val 5387"/>
              <a:gd name="f2800" fmla="val 5054"/>
              <a:gd name="f2801" fmla="val 5494"/>
              <a:gd name="f2802" fmla="val 5010"/>
              <a:gd name="f2803" fmla="val 5479"/>
              <a:gd name="f2804" fmla="val 4974"/>
              <a:gd name="f2805" fmla="val 5372"/>
              <a:gd name="f2806" fmla="val 5019"/>
              <a:gd name="f2807" fmla="val 6634"/>
              <a:gd name="f2808" fmla="val 4533"/>
              <a:gd name="f2809" fmla="val 6741"/>
              <a:gd name="f2810" fmla="val 4488"/>
              <a:gd name="f2811" fmla="val 6726"/>
              <a:gd name="f2812" fmla="val 4452"/>
              <a:gd name="f2813" fmla="val 6619"/>
              <a:gd name="f2814" fmla="val 4497"/>
              <a:gd name="f2815" fmla="val 6028"/>
              <a:gd name="f2816" fmla="val 4786"/>
              <a:gd name="f2817" fmla="val 6013"/>
              <a:gd name="f2818" fmla="val 4750"/>
              <a:gd name="f2819" fmla="val 5906"/>
              <a:gd name="f2820" fmla="val 4795"/>
              <a:gd name="f2821" fmla="val 5921"/>
              <a:gd name="f2822" fmla="val 4831"/>
              <a:gd name="f2823" fmla="val 6084"/>
              <a:gd name="f2824" fmla="val 4721"/>
              <a:gd name="f2825" fmla="val 6099"/>
              <a:gd name="f2826" fmla="val 4756"/>
              <a:gd name="f2827" fmla="val 6206"/>
              <a:gd name="f2828" fmla="val 4712"/>
              <a:gd name="f2829" fmla="val 6191"/>
              <a:gd name="f2830" fmla="val 4676"/>
              <a:gd name="f2831" fmla="val 6441"/>
              <a:gd name="f2832" fmla="val 4572"/>
              <a:gd name="f2833" fmla="val 6456"/>
              <a:gd name="f2834" fmla="val 4607"/>
              <a:gd name="f2835" fmla="val 6562"/>
              <a:gd name="f2836" fmla="val 4563"/>
              <a:gd name="f2837" fmla="val 4527"/>
              <a:gd name="f2838" fmla="val 10729"/>
              <a:gd name="f2839" fmla="val 2819"/>
              <a:gd name="f2840" fmla="val 2774"/>
              <a:gd name="f2841" fmla="val 10821"/>
              <a:gd name="f2842" fmla="val 2738"/>
              <a:gd name="f2843" fmla="val 10714"/>
              <a:gd name="f2844" fmla="val 2783"/>
              <a:gd name="f2845" fmla="val 6263"/>
              <a:gd name="f2846" fmla="val 4646"/>
              <a:gd name="f2847" fmla="val 6277"/>
              <a:gd name="f2848" fmla="val 6384"/>
              <a:gd name="f2849" fmla="val 4637"/>
              <a:gd name="f2850" fmla="val 6369"/>
              <a:gd name="f2851" fmla="val 4601"/>
              <a:gd name="f2852" fmla="val 7972"/>
              <a:gd name="f2853" fmla="val 3931"/>
              <a:gd name="f2854" fmla="val 7865"/>
              <a:gd name="f2855" fmla="val 3975"/>
              <a:gd name="f2856" fmla="val 4011"/>
              <a:gd name="f2857" fmla="val 7987"/>
              <a:gd name="f2858" fmla="val 3966"/>
              <a:gd name="f2859" fmla="val 3856"/>
              <a:gd name="f2860" fmla="val 8043"/>
              <a:gd name="f2861" fmla="val 3901"/>
              <a:gd name="f2862" fmla="val 8058"/>
              <a:gd name="f2863" fmla="val 3937"/>
              <a:gd name="f2864" fmla="val 3892"/>
              <a:gd name="f2865" fmla="val 7794"/>
              <a:gd name="f2866" fmla="val 4005"/>
              <a:gd name="f2867" fmla="val 7687"/>
              <a:gd name="f2868" fmla="val 4050"/>
              <a:gd name="f2869" fmla="val 7702"/>
              <a:gd name="f2870" fmla="val 4086"/>
              <a:gd name="f2871" fmla="val 7809"/>
              <a:gd name="f2872" fmla="val 4041"/>
              <a:gd name="f2873" fmla="val 4154"/>
              <a:gd name="f2874" fmla="val 7331"/>
              <a:gd name="f2875" fmla="val 4199"/>
              <a:gd name="f2876" fmla="val 7346"/>
              <a:gd name="f2877" fmla="val 4235"/>
              <a:gd name="f2878" fmla="val 7453"/>
              <a:gd name="f2879" fmla="val 4190"/>
              <a:gd name="f2880" fmla="val 9233"/>
              <a:gd name="f2881" fmla="val 3445"/>
              <a:gd name="f2882" fmla="val 9218"/>
              <a:gd name="f2883" fmla="val 3409"/>
              <a:gd name="f2884" fmla="val 9111"/>
              <a:gd name="f2885" fmla="val 3454"/>
              <a:gd name="f2886" fmla="val 9126"/>
              <a:gd name="f2887" fmla="val 3489"/>
              <a:gd name="f2888" fmla="val 7616"/>
              <a:gd name="f2889" fmla="val 4080"/>
              <a:gd name="f2890" fmla="val 7509"/>
              <a:gd name="f2891" fmla="val 4124"/>
              <a:gd name="f2892" fmla="val 7524"/>
              <a:gd name="f2893" fmla="val 4160"/>
              <a:gd name="f2894" fmla="val 7631"/>
              <a:gd name="f2895" fmla="val 4115"/>
              <a:gd name="f2896" fmla="val 7260"/>
              <a:gd name="f2897" fmla="val 4229"/>
              <a:gd name="f2898" fmla="val 7153"/>
              <a:gd name="f2899" fmla="val 4273"/>
              <a:gd name="f2900" fmla="val 7168"/>
              <a:gd name="f2901" fmla="val 4309"/>
              <a:gd name="f2902" fmla="val 7275"/>
              <a:gd name="f2903" fmla="val 4264"/>
              <a:gd name="f2904" fmla="val 7097"/>
              <a:gd name="f2905" fmla="val 4339"/>
              <a:gd name="f2906" fmla="val 7082"/>
              <a:gd name="f2907" fmla="val 4303"/>
              <a:gd name="f2908" fmla="val 6975"/>
              <a:gd name="f2909" fmla="val 4348"/>
              <a:gd name="f2910" fmla="val 6990"/>
              <a:gd name="f2911" fmla="val 4384"/>
              <a:gd name="f2912" fmla="val 4482"/>
              <a:gd name="f2913" fmla="val 5391"/>
              <a:gd name="f2914" fmla="val 5427"/>
              <a:gd name="f2915" fmla="val 4604"/>
              <a:gd name="f2916" fmla="val 5382"/>
              <a:gd name="f2917" fmla="val 4589"/>
              <a:gd name="f2918" fmla="val 5347"/>
              <a:gd name="f2919" fmla="val 10373"/>
              <a:gd name="f2920" fmla="val 2968"/>
              <a:gd name="f2921" fmla="val 10480"/>
              <a:gd name="f2922" fmla="val 10465"/>
              <a:gd name="f2923" fmla="val 2887"/>
              <a:gd name="f2924" fmla="val 10358"/>
              <a:gd name="f2925" fmla="val 2932"/>
              <a:gd name="f2926" fmla="val 4426"/>
              <a:gd name="f2927" fmla="val 5457"/>
              <a:gd name="f2928" fmla="val 4411"/>
              <a:gd name="f2929" fmla="val 5421"/>
              <a:gd name="f2930" fmla="val 4330"/>
              <a:gd name="f2931" fmla="val 5455"/>
              <a:gd name="f2932" fmla="val 4287"/>
              <a:gd name="f2933" fmla="val 5397"/>
              <a:gd name="f2934" fmla="val 4218"/>
              <a:gd name="f2935" fmla="val 5358"/>
              <a:gd name="f2936" fmla="val 4048"/>
              <a:gd name="f2937" fmla="val 3968"/>
              <a:gd name="f2938" fmla="val 5411"/>
              <a:gd name="f2939" fmla="val 3930"/>
              <a:gd name="f2940" fmla="val 5488"/>
              <a:gd name="f2941" fmla="val 3889"/>
              <a:gd name="f2942" fmla="val 3880"/>
              <a:gd name="f2943" fmla="val 5516"/>
              <a:gd name="f2944" fmla="val 3915"/>
              <a:gd name="f2945" fmla="val 5525"/>
              <a:gd name="f2946" fmla="val 3909"/>
              <a:gd name="f2947" fmla="val 5546"/>
              <a:gd name="f2948" fmla="val 3905"/>
              <a:gd name="f2949" fmla="val 5569"/>
              <a:gd name="f2950" fmla="val 5593"/>
              <a:gd name="f2951" fmla="val 5723"/>
              <a:gd name="f2952" fmla="val 4010"/>
              <a:gd name="f2953" fmla="val 5828"/>
              <a:gd name="f2954" fmla="val 4270"/>
              <a:gd name="f2955" fmla="val 4375"/>
              <a:gd name="f2956" fmla="val 4374"/>
              <a:gd name="f2957" fmla="val 4385"/>
              <a:gd name="f2958" fmla="val 4386"/>
              <a:gd name="f2959" fmla="val 5547"/>
              <a:gd name="f2960" fmla="val 4365"/>
              <a:gd name="f2961" fmla="val 5526"/>
              <a:gd name="f2962" fmla="val 4359"/>
              <a:gd name="f2963" fmla="val 5507"/>
              <a:gd name="f2964" fmla="val 4350"/>
              <a:gd name="f2965" fmla="val 5489"/>
              <a:gd name="f2966" fmla="val 10551"/>
              <a:gd name="f2967" fmla="val 2893"/>
              <a:gd name="f2968" fmla="val 10658"/>
              <a:gd name="f2969" fmla="val 10643"/>
              <a:gd name="f2970" fmla="val 10536"/>
              <a:gd name="f2971" fmla="val 2857"/>
              <a:gd name="f2972" fmla="val 8577"/>
              <a:gd name="f2973" fmla="val 3677"/>
              <a:gd name="f2974" fmla="val 8592"/>
              <a:gd name="f2975" fmla="val 3713"/>
              <a:gd name="f2976" fmla="val 8699"/>
              <a:gd name="f2977" fmla="val 3668"/>
              <a:gd name="f2978" fmla="val 8684"/>
              <a:gd name="f2979" fmla="val 3632"/>
              <a:gd name="f2980" fmla="val 8755"/>
              <a:gd name="f2981" fmla="val 3603"/>
              <a:gd name="f2982" fmla="val 3638"/>
              <a:gd name="f2983" fmla="val 8877"/>
              <a:gd name="f2984" fmla="val 3594"/>
              <a:gd name="f2985" fmla="val 8862"/>
              <a:gd name="f2986" fmla="val 5016"/>
              <a:gd name="f2987" fmla="val 5031"/>
              <a:gd name="f2988" fmla="val 5204"/>
              <a:gd name="f2989" fmla="val 5138"/>
              <a:gd name="f2990" fmla="val 5159"/>
              <a:gd name="f2991" fmla="val 4980"/>
              <a:gd name="f2992" fmla="val 4935"/>
              <a:gd name="f2993" fmla="val 4899"/>
              <a:gd name="f2994" fmla="val 5209"/>
              <a:gd name="f2995" fmla="val 5129"/>
              <a:gd name="f2996" fmla="val 5316"/>
              <a:gd name="f2997" fmla="val 5048"/>
              <a:gd name="f2998" fmla="val 5194"/>
              <a:gd name="f2999" fmla="val 5093"/>
              <a:gd name="f3000" fmla="val 8236"/>
              <a:gd name="f3001" fmla="val 3862"/>
              <a:gd name="f3002" fmla="val 8343"/>
              <a:gd name="f3003" fmla="val 3817"/>
              <a:gd name="f3004" fmla="val 8328"/>
              <a:gd name="f3005" fmla="val 3781"/>
              <a:gd name="f3006" fmla="val 8221"/>
              <a:gd name="f3007" fmla="val 3826"/>
              <a:gd name="f3008" fmla="val 4960"/>
              <a:gd name="f3009" fmla="val 5233"/>
              <a:gd name="f3010" fmla="val 4945"/>
              <a:gd name="f3011" fmla="val 5198"/>
              <a:gd name="f3012" fmla="val 4838"/>
              <a:gd name="f3013" fmla="val 5242"/>
              <a:gd name="f3014" fmla="val 5278"/>
              <a:gd name="f3015" fmla="val 5743"/>
              <a:gd name="f3016" fmla="val 5850"/>
              <a:gd name="f3017" fmla="val 5835"/>
              <a:gd name="f3018" fmla="val 4825"/>
              <a:gd name="f3019" fmla="val 4870"/>
              <a:gd name="f3020" fmla="val 4660"/>
              <a:gd name="f3021" fmla="val 5317"/>
              <a:gd name="f3022" fmla="val 4675"/>
              <a:gd name="f3023" fmla="val 5353"/>
              <a:gd name="f3024" fmla="val 4782"/>
              <a:gd name="f3025" fmla="val 5308"/>
              <a:gd name="f3026" fmla="val 4767"/>
              <a:gd name="f3027" fmla="val 1110"/>
              <a:gd name="f3028" fmla="val 4766"/>
              <a:gd name="f3029" fmla="val 1107"/>
              <a:gd name="f3030" fmla="val 4727"/>
              <a:gd name="f3031" fmla="val 1091"/>
              <a:gd name="f3032" fmla="val 4613"/>
              <a:gd name="f3033" fmla="val 994"/>
              <a:gd name="f3034" fmla="val 4525"/>
              <a:gd name="f3035" fmla="val 875"/>
              <a:gd name="f3036" fmla="val 745"/>
              <a:gd name="f3037" fmla="val 640"/>
              <a:gd name="f3038" fmla="val 4630"/>
              <a:gd name="f3039" fmla="val 4760"/>
              <a:gd name="f3040" fmla="val 4772"/>
              <a:gd name="f3041" fmla="val 641"/>
              <a:gd name="f3042" fmla="val 4784"/>
              <a:gd name="f3043" fmla="val 643"/>
              <a:gd name="f3044" fmla="val 570"/>
              <a:gd name="f3045" fmla="val 4824"/>
              <a:gd name="f3046" fmla="val 584"/>
              <a:gd name="f3047" fmla="val 4860"/>
              <a:gd name="f3048" fmla="val 652"/>
              <a:gd name="f3049" fmla="val 4833"/>
              <a:gd name="f3050" fmla="val 683"/>
              <a:gd name="f3051" fmla="val 4927"/>
              <a:gd name="f3052" fmla="val 771"/>
              <a:gd name="f3053" fmla="val 4995"/>
              <a:gd name="f3054" fmla="val 979"/>
              <a:gd name="f3055" fmla="val 1067"/>
              <a:gd name="f3056" fmla="val 4928"/>
              <a:gd name="f3057" fmla="val 1098"/>
              <a:gd name="f3058" fmla="val 4835"/>
              <a:gd name="f3059" fmla="val 1120"/>
              <a:gd name="f3060" fmla="val 4840"/>
              <a:gd name="f3061" fmla="val 4802"/>
              <a:gd name="f3062" fmla="val 4797"/>
              <a:gd name="f3063" fmla="val 1108"/>
              <a:gd name="f3064" fmla="val 4787"/>
              <a:gd name="f3065" fmla="val 1109"/>
              <a:gd name="f3066" fmla="val 4776"/>
              <a:gd name="f3067" fmla="val 13725"/>
              <a:gd name="f3068" fmla="val 1920"/>
              <a:gd name="f3069" fmla="val 1883"/>
              <a:gd name="f3070" fmla="val 13602"/>
              <a:gd name="f3071" fmla="val 1916"/>
              <a:gd name="f3072" fmla="val 13613"/>
              <a:gd name="f3073" fmla="val 1953"/>
              <a:gd name="f3074" fmla="val 1703"/>
              <a:gd name="f3075" fmla="val 14463"/>
              <a:gd name="f3076" fmla="val 1666"/>
              <a:gd name="f3077" fmla="val 14350"/>
              <a:gd name="f3078" fmla="val 1698"/>
              <a:gd name="f3079" fmla="val 14361"/>
              <a:gd name="f3080" fmla="val 1736"/>
              <a:gd name="f3081" fmla="val 14099"/>
              <a:gd name="f3082" fmla="val 1812"/>
              <a:gd name="f3083" fmla="val 14088"/>
              <a:gd name="f3084" fmla="val 1774"/>
              <a:gd name="f3085" fmla="val 13976"/>
              <a:gd name="f3086" fmla="val 1807"/>
              <a:gd name="f3087" fmla="val 1844"/>
              <a:gd name="f3088" fmla="val 14286"/>
              <a:gd name="f3089" fmla="val 1757"/>
              <a:gd name="f3090" fmla="val 14276"/>
              <a:gd name="f3091" fmla="val 1720"/>
              <a:gd name="f3092" fmla="val 1753"/>
              <a:gd name="f3093" fmla="val 14174"/>
              <a:gd name="f3094" fmla="val 1790"/>
              <a:gd name="f3095" fmla="val 13912"/>
              <a:gd name="f3096" fmla="val 1866"/>
              <a:gd name="f3097" fmla="val 13901"/>
              <a:gd name="f3098" fmla="val 1829"/>
              <a:gd name="f3099" fmla="val 13789"/>
              <a:gd name="f3100" fmla="val 1861"/>
              <a:gd name="f3101" fmla="val 13800"/>
              <a:gd name="f3102" fmla="val 1898"/>
              <a:gd name="f3103" fmla="val 1377"/>
              <a:gd name="f3104" fmla="val 15585"/>
              <a:gd name="f3105" fmla="val 1340"/>
              <a:gd name="f3106" fmla="val 15484"/>
              <a:gd name="f3107" fmla="val 1410"/>
              <a:gd name="f3108" fmla="val 15409"/>
              <a:gd name="f3109" fmla="val 1432"/>
              <a:gd name="f3110" fmla="val 1394"/>
              <a:gd name="f3111" fmla="val 15286"/>
              <a:gd name="f3112" fmla="val 1427"/>
              <a:gd name="f3113" fmla="val 15297"/>
              <a:gd name="f3114" fmla="val 1464"/>
              <a:gd name="f3115" fmla="val 15024"/>
              <a:gd name="f3116" fmla="val 14912"/>
              <a:gd name="f3117" fmla="val 1535"/>
              <a:gd name="f3118" fmla="val 14923"/>
              <a:gd name="f3119" fmla="val 1573"/>
              <a:gd name="f3120" fmla="val 15035"/>
              <a:gd name="f3121" fmla="val 1540"/>
              <a:gd name="f3122" fmla="val 14848"/>
              <a:gd name="f3123" fmla="val 1594"/>
              <a:gd name="f3124" fmla="val 14837"/>
              <a:gd name="f3125" fmla="val 1557"/>
              <a:gd name="f3126" fmla="val 14725"/>
              <a:gd name="f3127" fmla="val 1590"/>
              <a:gd name="f3128" fmla="val 14736"/>
              <a:gd name="f3129" fmla="val 1627"/>
              <a:gd name="f3130" fmla="val 15222"/>
              <a:gd name="f3131" fmla="val 1486"/>
              <a:gd name="f3132" fmla="val 1449"/>
              <a:gd name="f3133" fmla="val 15099"/>
              <a:gd name="f3134" fmla="val 1481"/>
              <a:gd name="f3135" fmla="val 15110"/>
              <a:gd name="f3136" fmla="val 1518"/>
              <a:gd name="f3137" fmla="val 14661"/>
              <a:gd name="f3138" fmla="val 1649"/>
              <a:gd name="f3139" fmla="val 14650"/>
              <a:gd name="f3140" fmla="val 1611"/>
              <a:gd name="f3141" fmla="val 14538"/>
              <a:gd name="f3142" fmla="val 1644"/>
              <a:gd name="f3143" fmla="val 14548"/>
              <a:gd name="f3144" fmla="val 1681"/>
              <a:gd name="f3145" fmla="val 1937"/>
              <a:gd name="f3146" fmla="val 1970"/>
              <a:gd name="f3147" fmla="val 2007"/>
              <a:gd name="f3148" fmla="val 13538"/>
              <a:gd name="f3149" fmla="val 1975"/>
              <a:gd name="f3150" fmla="val 11843"/>
              <a:gd name="f3151" fmla="val 2426"/>
              <a:gd name="f3152" fmla="val 2458"/>
              <a:gd name="f3153" fmla="val 11742"/>
              <a:gd name="f3154" fmla="val 2496"/>
              <a:gd name="f3155" fmla="val 11854"/>
              <a:gd name="f3156" fmla="val 2463"/>
              <a:gd name="f3157" fmla="val 11667"/>
              <a:gd name="f3158" fmla="val 2517"/>
              <a:gd name="f3159" fmla="val 11656"/>
              <a:gd name="f3160" fmla="val 2480"/>
              <a:gd name="f3161" fmla="val 11544"/>
              <a:gd name="f3162" fmla="val 2513"/>
              <a:gd name="f3163" fmla="val 11555"/>
              <a:gd name="f3164" fmla="val 2550"/>
              <a:gd name="f3165" fmla="val 13153"/>
              <a:gd name="f3166" fmla="val 2046"/>
              <a:gd name="f3167" fmla="val 13041"/>
              <a:gd name="f3168" fmla="val 13052"/>
              <a:gd name="f3169" fmla="val 2116"/>
              <a:gd name="f3170" fmla="val 13164"/>
              <a:gd name="f3171" fmla="val 2083"/>
              <a:gd name="f3172" fmla="val 12041"/>
              <a:gd name="f3173" fmla="val 2409"/>
              <a:gd name="f3174" fmla="val 12030"/>
              <a:gd name="f3175" fmla="val 2372"/>
              <a:gd name="f3176" fmla="val 11918"/>
              <a:gd name="f3177" fmla="val 2404"/>
              <a:gd name="f3178" fmla="val 11929"/>
              <a:gd name="f3179" fmla="val 2441"/>
              <a:gd name="f3180" fmla="val 12977"/>
              <a:gd name="f3181" fmla="val 2137"/>
              <a:gd name="f3182" fmla="val 12966"/>
              <a:gd name="f3183" fmla="val 2100"/>
              <a:gd name="f3184" fmla="val 12854"/>
              <a:gd name="f3185" fmla="val 2133"/>
              <a:gd name="f3186" fmla="val 12864"/>
              <a:gd name="f3187" fmla="val 2170"/>
              <a:gd name="f3188" fmla="val 12217"/>
              <a:gd name="f3189" fmla="val 2317"/>
              <a:gd name="f3190" fmla="val 12105"/>
              <a:gd name="f3191" fmla="val 2350"/>
              <a:gd name="f3192" fmla="val 12116"/>
              <a:gd name="f3193" fmla="val 2387"/>
              <a:gd name="f3194" fmla="val 12228"/>
              <a:gd name="f3195" fmla="val 2355"/>
              <a:gd name="f3196" fmla="val 12779"/>
              <a:gd name="f3197" fmla="val 2154"/>
              <a:gd name="f3198" fmla="val 12666"/>
              <a:gd name="f3199" fmla="val 2187"/>
              <a:gd name="f3200" fmla="val 2224"/>
              <a:gd name="f3201" fmla="val 2192"/>
              <a:gd name="f3202" fmla="val 13351"/>
              <a:gd name="f3203" fmla="val 2029"/>
              <a:gd name="f3204" fmla="val 13340"/>
              <a:gd name="f3205" fmla="val 1992"/>
              <a:gd name="f3206" fmla="val 2024"/>
              <a:gd name="f3207" fmla="val 13239"/>
              <a:gd name="f3208" fmla="val 2061"/>
              <a:gd name="f3209" fmla="val 12602"/>
              <a:gd name="f3210" fmla="val 2246"/>
              <a:gd name="f3211" fmla="val 12592"/>
              <a:gd name="f3212" fmla="val 2209"/>
              <a:gd name="f3213" fmla="val 12479"/>
              <a:gd name="f3214" fmla="val 2241"/>
              <a:gd name="f3215" fmla="val 12292"/>
              <a:gd name="f3216" fmla="val 2296"/>
              <a:gd name="f3217" fmla="val 12303"/>
              <a:gd name="f3218" fmla="val 2333"/>
              <a:gd name="f3219" fmla="val 12404"/>
              <a:gd name="f3220" fmla="val 15202"/>
              <a:gd name="f3221" fmla="val 16915"/>
              <a:gd name="f3222" fmla="val 15180"/>
              <a:gd name="f3223" fmla="val 16883"/>
              <a:gd name="f3224" fmla="val 16950"/>
              <a:gd name="f3225" fmla="val 16982"/>
              <a:gd name="f3226" fmla="val 16327"/>
              <a:gd name="f3227" fmla="val 16394"/>
              <a:gd name="f3228" fmla="val 15894"/>
              <a:gd name="f3229" fmla="val 16425"/>
              <a:gd name="f3230" fmla="val 15988"/>
              <a:gd name="f3231" fmla="val 16358"/>
              <a:gd name="f3232" fmla="val 16680"/>
              <a:gd name="f3233" fmla="val 15869"/>
              <a:gd name="f3234" fmla="val 16775"/>
              <a:gd name="f3235" fmla="val 15802"/>
              <a:gd name="f3236" fmla="val 16752"/>
              <a:gd name="f3237" fmla="val 15770"/>
              <a:gd name="f3238" fmla="val 16658"/>
              <a:gd name="f3239" fmla="val 15837"/>
              <a:gd name="f3240" fmla="val 18252"/>
              <a:gd name="f3241" fmla="val 14755"/>
              <a:gd name="f3242" fmla="val 18347"/>
              <a:gd name="f3243" fmla="val 14689"/>
              <a:gd name="f3244" fmla="val 14657"/>
              <a:gd name="f3245" fmla="val 18230"/>
              <a:gd name="f3246" fmla="val 15325"/>
              <a:gd name="f3247" fmla="val 17287"/>
              <a:gd name="f3248" fmla="val 15392"/>
              <a:gd name="f3249" fmla="val 17309"/>
              <a:gd name="f3250" fmla="val 15423"/>
              <a:gd name="f3251" fmla="val 17403"/>
              <a:gd name="f3252" fmla="val 15356"/>
              <a:gd name="f3253" fmla="val 17246"/>
              <a:gd name="f3254" fmla="val 15468"/>
              <a:gd name="f3255" fmla="val 17224"/>
              <a:gd name="f3256" fmla="val 17129"/>
              <a:gd name="f3257" fmla="val 15659"/>
              <a:gd name="f3258" fmla="val 16815"/>
              <a:gd name="f3259" fmla="val 15726"/>
              <a:gd name="f3260" fmla="val 16837"/>
              <a:gd name="f3261" fmla="val 15757"/>
              <a:gd name="f3262" fmla="val 16932"/>
              <a:gd name="f3263" fmla="val 15690"/>
              <a:gd name="f3264" fmla="val 15652"/>
              <a:gd name="f3265" fmla="val 16549"/>
              <a:gd name="f3266" fmla="val 15557"/>
              <a:gd name="f3267" fmla="val 16616"/>
              <a:gd name="f3268" fmla="val 15580"/>
              <a:gd name="f3269" fmla="val 16648"/>
              <a:gd name="f3270" fmla="val 15674"/>
              <a:gd name="f3271" fmla="val 16581"/>
              <a:gd name="f3272" fmla="val 17938"/>
              <a:gd name="f3273" fmla="val 14978"/>
              <a:gd name="f3274" fmla="val 18032"/>
              <a:gd name="f3275" fmla="val 14879"/>
              <a:gd name="f3276" fmla="val 17915"/>
              <a:gd name="f3277" fmla="val 14946"/>
              <a:gd name="f3278" fmla="val 16366"/>
              <a:gd name="f3279" fmla="val 16091"/>
              <a:gd name="f3280" fmla="val 16024"/>
              <a:gd name="f3281" fmla="val 16438"/>
              <a:gd name="f3282" fmla="val 15993"/>
              <a:gd name="f3283" fmla="val 16343"/>
              <a:gd name="f3284" fmla="val 16060"/>
              <a:gd name="f3285" fmla="val 18167"/>
              <a:gd name="f3286" fmla="val 14768"/>
              <a:gd name="f3287" fmla="val 14835"/>
              <a:gd name="f3288" fmla="val 18095"/>
              <a:gd name="f3289" fmla="val 14867"/>
              <a:gd name="f3290" fmla="val 18190"/>
              <a:gd name="f3291" fmla="val 14800"/>
              <a:gd name="f3292" fmla="val 15023"/>
              <a:gd name="f3293" fmla="val 16995"/>
              <a:gd name="f3294" fmla="val 17062"/>
              <a:gd name="f3295" fmla="val 17093"/>
              <a:gd name="f3296" fmla="val 17026"/>
              <a:gd name="f3297" fmla="val 15243"/>
              <a:gd name="f3298" fmla="val 15265"/>
              <a:gd name="f3299" fmla="val 16871"/>
              <a:gd name="f3300" fmla="val 16804"/>
              <a:gd name="f3301" fmla="val 15337"/>
              <a:gd name="f3302" fmla="val 16772"/>
              <a:gd name="f3303" fmla="val 15089"/>
              <a:gd name="f3304" fmla="val 17875"/>
              <a:gd name="f3305" fmla="val 15022"/>
              <a:gd name="f3306" fmla="val 14991"/>
              <a:gd name="f3307" fmla="val 15058"/>
              <a:gd name="f3308" fmla="val 16123"/>
              <a:gd name="f3309" fmla="val 16215"/>
              <a:gd name="f3310" fmla="val 16029"/>
              <a:gd name="f3311" fmla="val 16282"/>
              <a:gd name="f3312" fmla="val 16051"/>
              <a:gd name="f3313" fmla="val 16247"/>
              <a:gd name="f3314" fmla="val 15400"/>
              <a:gd name="f3315" fmla="val 16728"/>
              <a:gd name="f3316" fmla="val 15422"/>
              <a:gd name="f3317" fmla="val 16759"/>
              <a:gd name="f3318" fmla="val 15517"/>
              <a:gd name="f3319" fmla="val 16692"/>
              <a:gd name="f3320" fmla="val 16661"/>
              <a:gd name="f3321" fmla="val 16617"/>
              <a:gd name="f3322" fmla="val 15913"/>
              <a:gd name="f3323" fmla="val 15881"/>
              <a:gd name="f3324" fmla="val 16500"/>
              <a:gd name="f3325" fmla="val 15948"/>
              <a:gd name="f3326" fmla="val 16523"/>
              <a:gd name="f3327" fmla="val 15980"/>
              <a:gd name="f3328" fmla="val 15831"/>
              <a:gd name="f3329" fmla="val 16470"/>
              <a:gd name="f3330" fmla="val 15809"/>
              <a:gd name="f3331" fmla="val 15714"/>
              <a:gd name="f3332" fmla="val 16505"/>
              <a:gd name="f3333" fmla="val 15737"/>
              <a:gd name="f3334" fmla="val 16537"/>
              <a:gd name="f3335" fmla="val 15213"/>
              <a:gd name="f3336" fmla="val 17444"/>
              <a:gd name="f3337" fmla="val 15280"/>
              <a:gd name="f3338" fmla="val 17466"/>
              <a:gd name="f3339" fmla="val 15312"/>
              <a:gd name="f3340" fmla="val 17561"/>
              <a:gd name="f3341" fmla="val 15245"/>
              <a:gd name="f3342" fmla="val 17089"/>
              <a:gd name="f3343" fmla="val 15579"/>
              <a:gd name="f3344" fmla="val 17067"/>
              <a:gd name="f3345" fmla="val 15547"/>
              <a:gd name="f3346" fmla="val 16972"/>
              <a:gd name="f3347" fmla="val 15614"/>
              <a:gd name="f3348" fmla="val 15646"/>
              <a:gd name="f3349" fmla="val 16280"/>
              <a:gd name="f3350" fmla="val 16186"/>
              <a:gd name="f3351" fmla="val 16171"/>
              <a:gd name="f3352" fmla="val 16303"/>
              <a:gd name="f3353" fmla="val 17623"/>
              <a:gd name="f3354" fmla="val 15201"/>
              <a:gd name="f3355" fmla="val 17718"/>
              <a:gd name="f3356" fmla="val 17695"/>
              <a:gd name="f3357" fmla="val 15102"/>
              <a:gd name="f3358" fmla="val 17601"/>
              <a:gd name="f3359" fmla="val 15169"/>
              <a:gd name="f3360" fmla="val 16386"/>
              <a:gd name="f3361" fmla="val 16405"/>
              <a:gd name="f3362" fmla="val 17616"/>
              <a:gd name="f3363" fmla="val 16306"/>
              <a:gd name="f3364" fmla="val 16221"/>
              <a:gd name="f3365" fmla="val 16240"/>
              <a:gd name="f3366" fmla="val 17712"/>
              <a:gd name="f3367" fmla="val 16141"/>
              <a:gd name="f3368" fmla="val 16122"/>
              <a:gd name="f3369" fmla="val 17391"/>
              <a:gd name="f3370" fmla="val 17334"/>
              <a:gd name="f3371" fmla="val 16716"/>
              <a:gd name="f3372" fmla="val 17367"/>
              <a:gd name="f3373" fmla="val 17425"/>
              <a:gd name="f3374" fmla="val 16636"/>
              <a:gd name="f3375" fmla="val 16946"/>
              <a:gd name="f3376" fmla="val 17461"/>
              <a:gd name="f3377" fmla="val 16912"/>
              <a:gd name="f3378" fmla="val 16855"/>
              <a:gd name="f3379" fmla="val 16888"/>
              <a:gd name="f3380" fmla="val 17560"/>
              <a:gd name="f3381" fmla="val 17200"/>
              <a:gd name="f3382" fmla="val 17142"/>
              <a:gd name="f3383" fmla="val 17046"/>
              <a:gd name="f3384" fmla="val 17176"/>
              <a:gd name="f3385" fmla="val 17065"/>
              <a:gd name="f3386" fmla="val 16966"/>
              <a:gd name="f3387" fmla="val 17774"/>
              <a:gd name="f3388" fmla="val 15957"/>
              <a:gd name="f3389" fmla="val 16056"/>
              <a:gd name="f3390" fmla="val 16075"/>
              <a:gd name="f3391" fmla="val 17808"/>
              <a:gd name="f3392" fmla="val 15976"/>
              <a:gd name="f3393" fmla="val 17008"/>
              <a:gd name="f3394" fmla="val 17276"/>
              <a:gd name="f3395" fmla="val 17375"/>
              <a:gd name="f3396" fmla="val 17395"/>
              <a:gd name="f3397" fmla="val 17042"/>
              <a:gd name="f3398" fmla="val 17463"/>
              <a:gd name="f3399" fmla="val 16570"/>
              <a:gd name="f3400" fmla="val 16471"/>
              <a:gd name="f3401" fmla="val 17487"/>
              <a:gd name="f3402" fmla="val 16451"/>
              <a:gd name="f3403" fmla="val 16551"/>
              <a:gd name="f3404" fmla="val 18382"/>
              <a:gd name="f3405" fmla="val 14986"/>
              <a:gd name="f3406" fmla="val 18349"/>
              <a:gd name="f3407" fmla="val 18291"/>
              <a:gd name="f3408" fmla="val 18325"/>
              <a:gd name="f3409" fmla="val 18387"/>
              <a:gd name="f3410" fmla="val 18420"/>
              <a:gd name="f3411" fmla="val 14921"/>
              <a:gd name="f3412" fmla="val 18478"/>
              <a:gd name="f3413" fmla="val 14822"/>
              <a:gd name="f3414" fmla="val 18444"/>
              <a:gd name="f3415" fmla="val 14802"/>
              <a:gd name="f3416" fmla="val 16801"/>
              <a:gd name="f3417" fmla="val 17295"/>
              <a:gd name="f3418" fmla="val 16781"/>
              <a:gd name="f3419" fmla="val 17238"/>
              <a:gd name="f3420" fmla="val 17271"/>
              <a:gd name="f3421" fmla="val 16900"/>
              <a:gd name="f3422" fmla="val 17131"/>
              <a:gd name="f3423" fmla="val 17104"/>
              <a:gd name="f3424" fmla="val 17111"/>
              <a:gd name="f3425" fmla="val 17210"/>
              <a:gd name="f3426" fmla="val 17080"/>
              <a:gd name="f3427" fmla="val 17230"/>
              <a:gd name="f3428" fmla="val 17812"/>
              <a:gd name="f3429" fmla="val 15891"/>
              <a:gd name="f3430" fmla="val 17846"/>
              <a:gd name="f3431" fmla="val 17903"/>
              <a:gd name="f3432" fmla="val 15811"/>
              <a:gd name="f3433" fmla="val 17870"/>
              <a:gd name="f3434" fmla="val 15792"/>
              <a:gd name="f3435" fmla="val 18004"/>
              <a:gd name="f3436" fmla="val 15561"/>
              <a:gd name="f3437" fmla="val 18037"/>
              <a:gd name="f3438" fmla="val 15581"/>
              <a:gd name="f3439" fmla="val 15481"/>
              <a:gd name="f3440" fmla="val 18061"/>
              <a:gd name="f3441" fmla="val 15462"/>
              <a:gd name="f3442" fmla="val 18195"/>
              <a:gd name="f3443" fmla="val 18229"/>
              <a:gd name="f3444" fmla="val 15251"/>
              <a:gd name="f3445" fmla="val 18286"/>
              <a:gd name="f3446" fmla="val 15151"/>
              <a:gd name="f3447" fmla="val 18253"/>
              <a:gd name="f3448" fmla="val 15132"/>
              <a:gd name="f3449" fmla="val 17908"/>
              <a:gd name="f3450" fmla="val 17942"/>
              <a:gd name="f3451" fmla="val 15745"/>
              <a:gd name="f3452" fmla="val 18191"/>
              <a:gd name="f3453" fmla="val 15316"/>
              <a:gd name="f3454" fmla="val 18157"/>
              <a:gd name="f3455" fmla="val 18099"/>
              <a:gd name="f3456" fmla="val 15396"/>
              <a:gd name="f3457" fmla="val 9664"/>
              <a:gd name="f3458" fmla="val 18226"/>
              <a:gd name="f3459" fmla="val 9670"/>
              <a:gd name="f3460" fmla="val 18264"/>
              <a:gd name="f3461" fmla="val 9784"/>
              <a:gd name="f3462" fmla="val 9778"/>
              <a:gd name="f3463" fmla="val 18206"/>
              <a:gd name="f3464" fmla="val 18193"/>
              <a:gd name="f3465" fmla="val 9860"/>
              <a:gd name="f3466" fmla="val 18231"/>
              <a:gd name="f3467" fmla="val 9974"/>
              <a:gd name="f3468" fmla="val 18212"/>
              <a:gd name="f3469" fmla="val 18174"/>
              <a:gd name="f3470" fmla="val 8714"/>
              <a:gd name="f3471" fmla="val 18390"/>
              <a:gd name="f3472" fmla="val 8721"/>
              <a:gd name="f3473" fmla="val 18428"/>
              <a:gd name="f3474" fmla="val 8835"/>
              <a:gd name="f3475" fmla="val 8828"/>
              <a:gd name="f3476" fmla="val 18370"/>
              <a:gd name="f3477" fmla="val 10423"/>
              <a:gd name="f3478" fmla="val 10430"/>
              <a:gd name="f3479" fmla="val 10544"/>
              <a:gd name="f3480" fmla="val 18114"/>
              <a:gd name="f3481" fmla="val 10538"/>
              <a:gd name="f3482" fmla="val 18075"/>
              <a:gd name="f3483" fmla="val 10044"/>
              <a:gd name="f3484" fmla="val 10050"/>
              <a:gd name="f3485" fmla="val 18199"/>
              <a:gd name="f3486" fmla="val 18179"/>
              <a:gd name="f3487" fmla="val 10158"/>
              <a:gd name="f3488" fmla="val 18141"/>
              <a:gd name="f3489" fmla="val 8904"/>
              <a:gd name="f3490" fmla="val 18357"/>
              <a:gd name="f3491" fmla="val 8911"/>
              <a:gd name="f3492" fmla="val 18395"/>
              <a:gd name="f3493" fmla="val 9025"/>
              <a:gd name="f3494" fmla="val 18375"/>
              <a:gd name="f3495" fmla="val 18337"/>
              <a:gd name="f3496" fmla="val 9284"/>
              <a:gd name="f3497" fmla="val 9291"/>
              <a:gd name="f3498" fmla="val 18310"/>
              <a:gd name="f3499" fmla="val 18272"/>
              <a:gd name="f3500" fmla="val 9094"/>
              <a:gd name="f3501" fmla="val 9101"/>
              <a:gd name="f3502" fmla="val 18362"/>
              <a:gd name="f3503" fmla="val 9215"/>
              <a:gd name="f3504" fmla="val 18343"/>
              <a:gd name="f3505" fmla="val 18304"/>
              <a:gd name="f3506" fmla="val 9474"/>
              <a:gd name="f3507" fmla="val 18259"/>
              <a:gd name="f3508" fmla="val 9480"/>
              <a:gd name="f3509" fmla="val 18297"/>
              <a:gd name="f3510" fmla="val 9595"/>
              <a:gd name="f3511" fmla="val 18277"/>
              <a:gd name="f3512" fmla="val 9588"/>
              <a:gd name="f3513" fmla="val 18239"/>
              <a:gd name="f3514" fmla="val 10234"/>
              <a:gd name="f3515" fmla="val 18128"/>
              <a:gd name="f3516" fmla="val 10240"/>
              <a:gd name="f3517" fmla="val 18166"/>
              <a:gd name="f3518" fmla="val 18146"/>
              <a:gd name="f3519" fmla="val 10348"/>
              <a:gd name="f3520" fmla="val 18108"/>
              <a:gd name="f3521" fmla="val 11753"/>
              <a:gd name="f3522" fmla="val 17866"/>
              <a:gd name="f3523" fmla="val 17904"/>
              <a:gd name="f3524" fmla="val 11873"/>
              <a:gd name="f3525" fmla="val 11867"/>
              <a:gd name="f3526" fmla="val 17899"/>
              <a:gd name="f3527" fmla="val 11569"/>
              <a:gd name="f3528" fmla="val 17937"/>
              <a:gd name="f3529" fmla="val 11684"/>
              <a:gd name="f3530" fmla="val 11677"/>
              <a:gd name="f3531" fmla="val 17879"/>
              <a:gd name="f3532" fmla="val 11183"/>
              <a:gd name="f3533" fmla="val 11190"/>
              <a:gd name="f3534" fmla="val 18002"/>
              <a:gd name="f3535" fmla="val 11304"/>
              <a:gd name="f3536" fmla="val 17983"/>
              <a:gd name="f3537" fmla="val 11297"/>
              <a:gd name="f3538" fmla="val 17945"/>
              <a:gd name="f3539" fmla="val 10803"/>
              <a:gd name="f3540" fmla="val 18030"/>
              <a:gd name="f3541" fmla="val 10810"/>
              <a:gd name="f3542" fmla="val 18068"/>
              <a:gd name="f3543" fmla="val 10924"/>
              <a:gd name="f3544" fmla="val 11373"/>
              <a:gd name="f3545" fmla="val 17931"/>
              <a:gd name="f3546" fmla="val 11380"/>
              <a:gd name="f3547" fmla="val 17970"/>
              <a:gd name="f3548" fmla="val 11494"/>
              <a:gd name="f3549" fmla="val 11487"/>
              <a:gd name="f3550" fmla="val 17912"/>
              <a:gd name="f3551" fmla="val 10613"/>
              <a:gd name="f3552" fmla="val 10620"/>
              <a:gd name="f3553" fmla="val 18101"/>
              <a:gd name="f3554" fmla="val 18081"/>
              <a:gd name="f3555" fmla="val 10727"/>
              <a:gd name="f3556" fmla="val 18043"/>
              <a:gd name="f3557" fmla="val 10993"/>
              <a:gd name="f3558" fmla="val 17997"/>
              <a:gd name="f3559" fmla="val 11000"/>
              <a:gd name="f3560" fmla="val 11114"/>
              <a:gd name="f3561" fmla="val 18015"/>
              <a:gd name="f3562" fmla="val 11107"/>
              <a:gd name="f3563" fmla="val 17977"/>
              <a:gd name="f3564" fmla="val 7385"/>
              <a:gd name="f3565" fmla="val 18619"/>
              <a:gd name="f3566" fmla="val 7391"/>
              <a:gd name="f3567" fmla="val 18657"/>
              <a:gd name="f3568" fmla="val 7505"/>
              <a:gd name="f3569" fmla="val 18637"/>
              <a:gd name="f3570" fmla="val 18599"/>
              <a:gd name="f3571" fmla="val 5676"/>
              <a:gd name="f3572" fmla="val 18913"/>
              <a:gd name="f3573" fmla="val 5682"/>
              <a:gd name="f3574" fmla="val 18951"/>
              <a:gd name="f3575" fmla="val 18932"/>
              <a:gd name="f3576" fmla="val 5790"/>
              <a:gd name="f3577" fmla="val 18894"/>
              <a:gd name="f3578" fmla="val 5866"/>
              <a:gd name="f3579" fmla="val 18880"/>
              <a:gd name="f3580" fmla="val 5872"/>
              <a:gd name="f3581" fmla="val 18919"/>
              <a:gd name="f3582" fmla="val 5986"/>
              <a:gd name="f3583" fmla="val 18899"/>
              <a:gd name="f3584" fmla="val 5980"/>
              <a:gd name="f3585" fmla="val 18861"/>
              <a:gd name="f3586" fmla="val 6245"/>
              <a:gd name="f3587" fmla="val 18815"/>
              <a:gd name="f3588" fmla="val 6252"/>
              <a:gd name="f3589" fmla="val 18853"/>
              <a:gd name="f3590" fmla="val 6366"/>
              <a:gd name="f3591" fmla="val 18834"/>
              <a:gd name="f3592" fmla="val 6359"/>
              <a:gd name="f3593" fmla="val 18795"/>
              <a:gd name="f3594" fmla="val 6055"/>
              <a:gd name="f3595" fmla="val 18848"/>
              <a:gd name="f3596" fmla="val 6062"/>
              <a:gd name="f3597" fmla="val 18886"/>
              <a:gd name="f3598" fmla="val 6176"/>
              <a:gd name="f3599" fmla="val 18866"/>
              <a:gd name="f3600" fmla="val 6170"/>
              <a:gd name="f3601" fmla="val 18828"/>
              <a:gd name="f3602" fmla="val 5486"/>
              <a:gd name="f3603" fmla="val 18946"/>
              <a:gd name="f3604" fmla="val 5492"/>
              <a:gd name="f3605" fmla="val 18984"/>
              <a:gd name="f3606" fmla="val 18964"/>
              <a:gd name="f3607" fmla="val 18926"/>
              <a:gd name="f3608" fmla="val 8524"/>
              <a:gd name="f3609" fmla="val 18422"/>
              <a:gd name="f3610" fmla="val 8531"/>
              <a:gd name="f3611" fmla="val 18461"/>
              <a:gd name="f3612" fmla="val 8645"/>
              <a:gd name="f3613" fmla="val 8638"/>
              <a:gd name="f3614" fmla="val 18403"/>
              <a:gd name="f3615" fmla="val 4916"/>
              <a:gd name="f3616" fmla="val 19044"/>
              <a:gd name="f3617" fmla="val 4917"/>
              <a:gd name="f3618" fmla="val 5034"/>
              <a:gd name="f3619" fmla="val 5030"/>
              <a:gd name="f3620" fmla="val 19024"/>
              <a:gd name="f3621" fmla="val 5296"/>
              <a:gd name="f3622" fmla="val 18979"/>
              <a:gd name="f3623" fmla="val 5302"/>
              <a:gd name="f3624" fmla="val 19017"/>
              <a:gd name="f3625" fmla="val 5416"/>
              <a:gd name="f3626" fmla="val 18997"/>
              <a:gd name="f3627" fmla="val 5410"/>
              <a:gd name="f3628" fmla="val 18959"/>
              <a:gd name="f3629" fmla="val 5106"/>
              <a:gd name="f3630" fmla="val 19011"/>
              <a:gd name="f3631" fmla="val 5112"/>
              <a:gd name="f3632" fmla="val 5227"/>
              <a:gd name="f3633" fmla="val 19030"/>
              <a:gd name="f3634" fmla="val 5220"/>
              <a:gd name="f3635" fmla="val 18992"/>
              <a:gd name="f3636" fmla="val 6435"/>
              <a:gd name="f3637" fmla="val 18782"/>
              <a:gd name="f3638" fmla="val 6442"/>
              <a:gd name="f3639" fmla="val 18821"/>
              <a:gd name="f3640" fmla="val 6556"/>
              <a:gd name="f3641" fmla="val 18801"/>
              <a:gd name="f3642" fmla="val 6549"/>
              <a:gd name="f3643" fmla="val 18763"/>
              <a:gd name="f3644" fmla="val 7765"/>
              <a:gd name="f3645" fmla="val 18553"/>
              <a:gd name="f3646" fmla="val 7771"/>
              <a:gd name="f3647" fmla="val 18591"/>
              <a:gd name="f3648" fmla="val 7885"/>
              <a:gd name="f3649" fmla="val 18572"/>
              <a:gd name="f3650" fmla="val 18534"/>
              <a:gd name="f3651" fmla="val 7955"/>
              <a:gd name="f3652" fmla="val 18520"/>
              <a:gd name="f3653" fmla="val 7961"/>
              <a:gd name="f3654" fmla="val 18559"/>
              <a:gd name="f3655" fmla="val 8075"/>
              <a:gd name="f3656" fmla="val 18539"/>
              <a:gd name="f3657" fmla="val 8069"/>
              <a:gd name="f3658" fmla="val 18501"/>
              <a:gd name="f3659" fmla="val 8144"/>
              <a:gd name="f3660" fmla="val 18488"/>
              <a:gd name="f3661" fmla="val 18526"/>
              <a:gd name="f3662" fmla="val 8265"/>
              <a:gd name="f3663" fmla="val 18506"/>
              <a:gd name="f3664" fmla="val 8259"/>
              <a:gd name="f3665" fmla="val 18468"/>
              <a:gd name="f3666" fmla="val 8334"/>
              <a:gd name="f3667" fmla="val 8341"/>
              <a:gd name="f3668" fmla="val 18493"/>
              <a:gd name="f3669" fmla="val 8455"/>
              <a:gd name="f3670" fmla="val 18474"/>
              <a:gd name="f3671" fmla="val 8448"/>
              <a:gd name="f3672" fmla="val 18435"/>
              <a:gd name="f3673" fmla="val 7195"/>
              <a:gd name="f3674" fmla="val 18651"/>
              <a:gd name="f3675" fmla="val 7202"/>
              <a:gd name="f3676" fmla="val 18690"/>
              <a:gd name="f3677" fmla="val 7316"/>
              <a:gd name="f3678" fmla="val 18670"/>
              <a:gd name="f3679" fmla="val 18632"/>
              <a:gd name="f3680" fmla="val 7005"/>
              <a:gd name="f3681" fmla="val 18684"/>
              <a:gd name="f3682" fmla="val 7012"/>
              <a:gd name="f3683" fmla="val 18722"/>
              <a:gd name="f3684" fmla="val 7126"/>
              <a:gd name="f3685" fmla="val 18703"/>
              <a:gd name="f3686" fmla="val 7119"/>
              <a:gd name="f3687" fmla="val 18664"/>
              <a:gd name="f3688" fmla="val 6815"/>
              <a:gd name="f3689" fmla="val 18717"/>
              <a:gd name="f3690" fmla="val 6822"/>
              <a:gd name="f3691" fmla="val 18755"/>
              <a:gd name="f3692" fmla="val 6936"/>
              <a:gd name="f3693" fmla="val 18735"/>
              <a:gd name="f3694" fmla="val 6929"/>
              <a:gd name="f3695" fmla="val 18697"/>
              <a:gd name="f3696" fmla="val 6625"/>
              <a:gd name="f3697" fmla="val 18750"/>
              <a:gd name="f3698" fmla="val 6632"/>
              <a:gd name="f3699" fmla="val 18788"/>
              <a:gd name="f3700" fmla="val 6746"/>
              <a:gd name="f3701" fmla="val 18768"/>
              <a:gd name="f3702" fmla="val 6739"/>
              <a:gd name="f3703" fmla="val 18730"/>
              <a:gd name="f3704" fmla="val 7575"/>
              <a:gd name="f3705" fmla="val 18586"/>
              <a:gd name="f3706" fmla="val 7581"/>
              <a:gd name="f3707" fmla="val 18624"/>
              <a:gd name="f3708" fmla="val 7695"/>
              <a:gd name="f3709" fmla="val 18605"/>
              <a:gd name="f3710" fmla="val 18566"/>
              <a:gd name="f3711" fmla="val 16332"/>
              <a:gd name="f3712" fmla="val 18280"/>
              <a:gd name="f3713" fmla="val 16361"/>
              <a:gd name="f3714" fmla="val 18306"/>
              <a:gd name="f3715" fmla="val 18219"/>
              <a:gd name="f3716" fmla="val 16409"/>
              <a:gd name="f3717" fmla="val 18425"/>
              <a:gd name="f3718" fmla="val 16232"/>
              <a:gd name="f3719" fmla="val 18451"/>
              <a:gd name="f3720" fmla="val 16309"/>
              <a:gd name="f3721" fmla="val 18364"/>
              <a:gd name="f3722" fmla="val 18338"/>
              <a:gd name="f3723" fmla="val 15818"/>
              <a:gd name="f3724" fmla="val 18858"/>
              <a:gd name="f3725" fmla="val 15847"/>
              <a:gd name="f3726" fmla="val 18884"/>
              <a:gd name="f3727" fmla="val 15924"/>
              <a:gd name="f3728" fmla="val 18797"/>
              <a:gd name="f3729" fmla="val 15895"/>
              <a:gd name="f3730" fmla="val 18772"/>
              <a:gd name="f3731" fmla="val 18569"/>
              <a:gd name="f3732" fmla="val 18595"/>
              <a:gd name="f3733" fmla="val 16181"/>
              <a:gd name="f3734" fmla="val 18508"/>
              <a:gd name="f3735" fmla="val 16152"/>
              <a:gd name="f3736" fmla="val 18483"/>
              <a:gd name="f3737" fmla="val 15946"/>
              <a:gd name="f3738" fmla="val 18714"/>
              <a:gd name="f3739" fmla="val 15975"/>
              <a:gd name="f3740" fmla="val 18740"/>
              <a:gd name="f3741" fmla="val 16053"/>
              <a:gd name="f3742" fmla="val 18653"/>
              <a:gd name="f3743" fmla="val 18627"/>
              <a:gd name="f3744" fmla="val 19003"/>
              <a:gd name="f3745" fmla="val 15719"/>
              <a:gd name="f3746" fmla="val 19029"/>
              <a:gd name="f3747" fmla="val 15796"/>
              <a:gd name="f3748" fmla="val 18942"/>
              <a:gd name="f3749" fmla="val 15767"/>
              <a:gd name="f3750" fmla="val 18916"/>
              <a:gd name="f3751" fmla="val 14712"/>
              <a:gd name="f3752" fmla="val 14674"/>
              <a:gd name="f3753" fmla="val 14687"/>
              <a:gd name="f3754" fmla="val 17797"/>
              <a:gd name="f3755" fmla="val 14726"/>
              <a:gd name="f3756" fmla="val 17792"/>
              <a:gd name="f3757" fmla="val 14830"/>
              <a:gd name="f3758" fmla="val 19040"/>
              <a:gd name="f3759" fmla="val 14832"/>
              <a:gd name="f3760" fmla="val 14871"/>
              <a:gd name="f3761" fmla="val 19035"/>
              <a:gd name="f3762" fmla="val 14696"/>
              <a:gd name="f3763" fmla="val 17874"/>
              <a:gd name="f3764" fmla="val 14710"/>
              <a:gd name="f3765" fmla="val 17991"/>
              <a:gd name="f3766" fmla="val 14748"/>
              <a:gd name="f3767" fmla="val 17986"/>
              <a:gd name="f3768" fmla="val 18064"/>
              <a:gd name="f3769" fmla="val 14718"/>
              <a:gd name="f3770" fmla="val 18069"/>
              <a:gd name="f3771" fmla="val 14732"/>
              <a:gd name="f3772" fmla="val 18185"/>
              <a:gd name="f3773" fmla="val 14770"/>
              <a:gd name="f3774" fmla="val 18181"/>
              <a:gd name="f3775" fmla="val 14847"/>
              <a:gd name="f3776" fmla="val 18841"/>
              <a:gd name="f3777" fmla="val 14808"/>
              <a:gd name="f3778" fmla="val 18846"/>
              <a:gd name="f3779" fmla="val 14821"/>
              <a:gd name="f3780" fmla="val 18962"/>
              <a:gd name="f3781" fmla="val 18957"/>
              <a:gd name="f3782" fmla="val 14824"/>
              <a:gd name="f3783" fmla="val 18647"/>
              <a:gd name="f3784" fmla="val 14786"/>
              <a:gd name="f3785" fmla="val 14838"/>
              <a:gd name="f3786" fmla="val 18453"/>
              <a:gd name="f3787" fmla="val 18457"/>
              <a:gd name="f3788" fmla="val 14777"/>
              <a:gd name="f3789" fmla="val 18573"/>
              <a:gd name="f3790" fmla="val 14815"/>
              <a:gd name="f3791" fmla="val 14779"/>
              <a:gd name="f3792" fmla="val 18258"/>
              <a:gd name="f3793" fmla="val 14741"/>
              <a:gd name="f3794" fmla="val 18263"/>
              <a:gd name="f3795" fmla="val 14754"/>
              <a:gd name="f3796" fmla="val 18379"/>
              <a:gd name="f3797" fmla="val 23165"/>
              <a:gd name="f3798" fmla="val 11090"/>
              <a:gd name="f3799" fmla="val 23035"/>
              <a:gd name="f3800" fmla="val 22930"/>
              <a:gd name="f3801" fmla="val 11195"/>
              <a:gd name="f3802" fmla="val 11325"/>
              <a:gd name="f3803" fmla="val 22998"/>
              <a:gd name="f3804" fmla="val 11518"/>
              <a:gd name="f3805" fmla="val 23092"/>
              <a:gd name="f3806" fmla="val 23074"/>
              <a:gd name="f3807" fmla="val 11625"/>
              <a:gd name="f3808" fmla="val 23112"/>
              <a:gd name="f3809" fmla="val 11634"/>
              <a:gd name="f3810" fmla="val 23130"/>
              <a:gd name="f3811" fmla="val 11557"/>
              <a:gd name="f3812" fmla="val 23141"/>
              <a:gd name="f3813" fmla="val 11559"/>
              <a:gd name="f3814" fmla="val 23153"/>
              <a:gd name="f3815" fmla="val 11560"/>
              <a:gd name="f3816" fmla="val 23295"/>
              <a:gd name="f3817" fmla="val 23400"/>
              <a:gd name="f3818" fmla="val 11455"/>
              <a:gd name="f3819" fmla="val 16650"/>
              <a:gd name="f3820" fmla="val 10785"/>
              <a:gd name="f3821" fmla="val 16611"/>
              <a:gd name="f3822" fmla="val 10846"/>
              <a:gd name="f3823" fmla="val 16644"/>
              <a:gd name="f3824" fmla="val 10866"/>
              <a:gd name="f3825" fmla="val 16682"/>
              <a:gd name="f3826" fmla="val 10806"/>
              <a:gd name="f3827" fmla="val 10824"/>
              <a:gd name="f3828" fmla="val 16754"/>
              <a:gd name="f3829" fmla="val 10835"/>
              <a:gd name="f3830" fmla="val 16795"/>
              <a:gd name="f3831" fmla="val 16824"/>
              <a:gd name="f3832" fmla="val 16852"/>
              <a:gd name="f3833" fmla="val 10830"/>
              <a:gd name="f3834" fmla="val 16877"/>
              <a:gd name="f3835" fmla="val 10820"/>
              <a:gd name="f3836" fmla="val 16908"/>
              <a:gd name="f3837" fmla="val 10885"/>
              <a:gd name="f3838" fmla="val 16943"/>
              <a:gd name="f3839" fmla="val 16983"/>
              <a:gd name="f3840" fmla="val 10763"/>
              <a:gd name="f3841" fmla="val 17030"/>
              <a:gd name="f3842" fmla="val 10687"/>
              <a:gd name="f3843" fmla="val 10600"/>
              <a:gd name="f3844" fmla="val 16925"/>
              <a:gd name="f3845" fmla="val 10365"/>
              <a:gd name="f3846" fmla="val 16560"/>
              <a:gd name="f3847" fmla="val 10675"/>
              <a:gd name="f3848" fmla="val 10741"/>
              <a:gd name="f3849" fmla="val 15735"/>
              <a:gd name="f3850" fmla="val 1297"/>
              <a:gd name="f3851" fmla="val 15660"/>
              <a:gd name="f3852" fmla="val 1318"/>
              <a:gd name="f3853" fmla="val 15671"/>
              <a:gd name="f3854" fmla="val 1355"/>
              <a:gd name="f3855" fmla="val 15746"/>
              <a:gd name="f3856" fmla="val 1334"/>
              <a:gd name="f3857" fmla="val 15779"/>
              <a:gd name="f3858" fmla="val 1422"/>
              <a:gd name="f3859" fmla="val 15865"/>
              <a:gd name="f3860" fmla="val 1485"/>
              <a:gd name="f3861" fmla="val 15965"/>
              <a:gd name="f3862" fmla="val 16200"/>
              <a:gd name="f3863" fmla="val 1380"/>
              <a:gd name="f3864" fmla="val 1250"/>
              <a:gd name="f3865" fmla="val 1015"/>
              <a:gd name="f3866" fmla="val 15914"/>
              <a:gd name="f3867" fmla="val 15866"/>
              <a:gd name="f3868" fmla="val 1032"/>
              <a:gd name="f3869" fmla="val 15827"/>
              <a:gd name="f3870" fmla="val 1006"/>
              <a:gd name="f3871" fmla="val 15750"/>
              <a:gd name="f3872" fmla="val 15798"/>
              <a:gd name="f3873" fmla="val 1085"/>
              <a:gd name="f3874" fmla="val 15756"/>
              <a:gd name="f3875" fmla="val 1127"/>
              <a:gd name="f3876" fmla="val 1186"/>
              <a:gd name="f3877" fmla="val 1266"/>
              <a:gd name="f3878" fmla="val 15732"/>
              <a:gd name="f3879" fmla="val 1282"/>
              <a:gd name="f3880" fmla="val 12935"/>
              <a:gd name="f3881" fmla="val 3950"/>
              <a:gd name="f3882" fmla="val 3845"/>
              <a:gd name="f3883" fmla="val 12700"/>
              <a:gd name="f3884" fmla="val 12640"/>
              <a:gd name="f3885" fmla="val 12585"/>
              <a:gd name="f3886" fmla="val 3868"/>
              <a:gd name="f3887" fmla="val 12533"/>
              <a:gd name="f3888" fmla="val 3895"/>
              <a:gd name="f3889" fmla="val 3924"/>
              <a:gd name="f3890" fmla="val 12517"/>
              <a:gd name="f3891" fmla="val 3933"/>
              <a:gd name="f3892" fmla="val 12486"/>
              <a:gd name="f3893" fmla="val 3972"/>
              <a:gd name="f3894" fmla="val 12467"/>
              <a:gd name="f3895" fmla="val 4021"/>
              <a:gd name="f3896" fmla="val 4074"/>
              <a:gd name="f3897" fmla="val 12468"/>
              <a:gd name="f3898" fmla="val 4113"/>
              <a:gd name="f3899" fmla="val 12470"/>
              <a:gd name="f3900" fmla="val 4133"/>
              <a:gd name="f3901" fmla="val 12476"/>
              <a:gd name="f3902" fmla="val 4152"/>
              <a:gd name="f3903" fmla="val 12484"/>
              <a:gd name="f3904" fmla="val 4171"/>
              <a:gd name="f3905" fmla="val 4204"/>
              <a:gd name="f3906" fmla="val 12436"/>
              <a:gd name="f3907" fmla="val 4239"/>
              <a:gd name="f3908" fmla="val 12501"/>
              <a:gd name="f3909" fmla="val 4205"/>
              <a:gd name="f3910" fmla="val 4271"/>
              <a:gd name="f3911" fmla="val 12616"/>
              <a:gd name="f3912" fmla="val 4315"/>
              <a:gd name="f3913" fmla="val 4210"/>
              <a:gd name="f3914" fmla="val 25173"/>
              <a:gd name="f3915" fmla="val 16313"/>
              <a:gd name="f3916" fmla="val 25103"/>
              <a:gd name="f3917" fmla="val 16301"/>
              <a:gd name="f3918" fmla="val 25096"/>
              <a:gd name="f3919" fmla="val 16339"/>
              <a:gd name="f3920" fmla="val 25166"/>
              <a:gd name="f3921" fmla="val 16351"/>
              <a:gd name="f3922" fmla="val 25165"/>
              <a:gd name="f3923" fmla="val 16357"/>
              <a:gd name="f3924" fmla="val 16364"/>
              <a:gd name="f3925" fmla="val 16371"/>
              <a:gd name="f3926" fmla="val 16501"/>
              <a:gd name="f3927" fmla="val 25270"/>
              <a:gd name="f3928" fmla="val 16606"/>
              <a:gd name="f3929" fmla="val 25290"/>
              <a:gd name="f3930" fmla="val 25199"/>
              <a:gd name="f3931" fmla="val 16211"/>
              <a:gd name="f3932" fmla="val 5140"/>
              <a:gd name="f3933" fmla="val 5245"/>
              <a:gd name="f3934" fmla="val 5505"/>
              <a:gd name="f3935" fmla="val 5610"/>
              <a:gd name="f3936" fmla="val 734"/>
              <a:gd name="f3937" fmla="val 5596"/>
              <a:gd name="f3938" fmla="val 691"/>
              <a:gd name="f3939" fmla="val 654"/>
              <a:gd name="f3940" fmla="val 609"/>
              <a:gd name="f3941" fmla="val 623"/>
              <a:gd name="f3942" fmla="val 575"/>
              <a:gd name="f3943" fmla="val 5445"/>
              <a:gd name="f3944" fmla="val 545"/>
              <a:gd name="f3945" fmla="val 650"/>
              <a:gd name="f3946" fmla="val 6684"/>
              <a:gd name="f3947" fmla="val 131"/>
              <a:gd name="f3948" fmla="val 6611"/>
              <a:gd name="f3949" fmla="val 92"/>
              <a:gd name="f3950" fmla="val 6623"/>
              <a:gd name="f3951" fmla="val 6630"/>
              <a:gd name="f3952" fmla="val 33"/>
              <a:gd name="f3953" fmla="val 6160"/>
              <a:gd name="f3954" fmla="val 130"/>
              <a:gd name="f3955" fmla="val 6265"/>
              <a:gd name="f3956" fmla="val 235"/>
              <a:gd name="f3957" fmla="val 6395"/>
              <a:gd name="f3958" fmla="val 6478"/>
              <a:gd name="f3959" fmla="val 6551"/>
              <a:gd name="f3960" fmla="val 192"/>
              <a:gd name="f3961" fmla="val 6593"/>
              <a:gd name="f3962" fmla="val 126"/>
              <a:gd name="f3963" fmla="val 6665"/>
              <a:gd name="f3964" fmla="val 10945"/>
              <a:gd name="f3965" fmla="val 2686"/>
              <a:gd name="f3966" fmla="val 10892"/>
              <a:gd name="f3967" fmla="val 2708"/>
              <a:gd name="f3968" fmla="val 10907"/>
              <a:gd name="f3969" fmla="val 2744"/>
              <a:gd name="f3970" fmla="val 10956"/>
              <a:gd name="f3971" fmla="val 2724"/>
              <a:gd name="f3972" fmla="val 10974"/>
              <a:gd name="f3973" fmla="val 2771"/>
              <a:gd name="f3974" fmla="val 2811"/>
              <a:gd name="f3975" fmla="val 11050"/>
              <a:gd name="f3976" fmla="val 2838"/>
              <a:gd name="f3977" fmla="val 11042"/>
              <a:gd name="f3978" fmla="val 11076"/>
              <a:gd name="f3979" fmla="val 2872"/>
              <a:gd name="f3980" fmla="val 11084"/>
              <a:gd name="f3981" fmla="val 2856"/>
              <a:gd name="f3982" fmla="val 11112"/>
              <a:gd name="f3983" fmla="val 2868"/>
              <a:gd name="f3984" fmla="val 11143"/>
              <a:gd name="f3985" fmla="val 2875"/>
              <a:gd name="f3986" fmla="val 11175"/>
              <a:gd name="f3987" fmla="val 11235"/>
              <a:gd name="f3988" fmla="val 11290"/>
              <a:gd name="f3989" fmla="val 2852"/>
              <a:gd name="f3990" fmla="val 11332"/>
              <a:gd name="f3991" fmla="val 2815"/>
              <a:gd name="f3992" fmla="val 2824"/>
              <a:gd name="f3993" fmla="val 11369"/>
              <a:gd name="f3994" fmla="val 2796"/>
              <a:gd name="f3995" fmla="val 11359"/>
              <a:gd name="f3996" fmla="val 2787"/>
              <a:gd name="f3997" fmla="val 11391"/>
              <a:gd name="f3998" fmla="val 2746"/>
              <a:gd name="f3999" fmla="val 11410"/>
              <a:gd name="f4000" fmla="val 2695"/>
              <a:gd name="f4001" fmla="val 2640"/>
              <a:gd name="f4002" fmla="val 2624"/>
              <a:gd name="f4003" fmla="val 2608"/>
              <a:gd name="f4004" fmla="val 11405"/>
              <a:gd name="f4005" fmla="val 2593"/>
              <a:gd name="f4006" fmla="val 11480"/>
              <a:gd name="f4007" fmla="val 2572"/>
              <a:gd name="f4008" fmla="val 11469"/>
              <a:gd name="f4009" fmla="val 2535"/>
              <a:gd name="f4010" fmla="val 11394"/>
              <a:gd name="f4011" fmla="val 2556"/>
              <a:gd name="f4012" fmla="val 11383"/>
              <a:gd name="f4013" fmla="val 2526"/>
              <a:gd name="f4014" fmla="val 11366"/>
              <a:gd name="f4015" fmla="val 2499"/>
              <a:gd name="f4016" fmla="val 11344"/>
              <a:gd name="f4017" fmla="val 2477"/>
              <a:gd name="f4018" fmla="val 11393"/>
              <a:gd name="f4019" fmla="val 2421"/>
              <a:gd name="f4020" fmla="val 11365"/>
              <a:gd name="f4021" fmla="val 2395"/>
              <a:gd name="f4022" fmla="val 11314"/>
              <a:gd name="f4023" fmla="val 2451"/>
              <a:gd name="f4024" fmla="val 11275"/>
              <a:gd name="f4025" fmla="val 2422"/>
              <a:gd name="f4026" fmla="val 2405"/>
              <a:gd name="f4027" fmla="val 11045"/>
              <a:gd name="f4028" fmla="val 10940"/>
              <a:gd name="f4029" fmla="val 2510"/>
              <a:gd name="f4030" fmla="val 10942"/>
              <a:gd name="f4031" fmla="val 2671"/>
              <a:gd name="f4032" fmla="val 18939"/>
              <a:gd name="f4033" fmla="val 14594"/>
              <a:gd name="f4034" fmla="val 14565"/>
              <a:gd name="f4035" fmla="val 18867"/>
              <a:gd name="f4036" fmla="val 14544"/>
              <a:gd name="f4037" fmla="val 18870"/>
              <a:gd name="f4038" fmla="val 14522"/>
              <a:gd name="f4039" fmla="val 14500"/>
              <a:gd name="f4040" fmla="val 14370"/>
              <a:gd name="f4041" fmla="val 18765"/>
              <a:gd name="f4042" fmla="val 14265"/>
              <a:gd name="f4043" fmla="val 18635"/>
              <a:gd name="f4044" fmla="val 18606"/>
              <a:gd name="f4045" fmla="val 18578"/>
              <a:gd name="f4046" fmla="val 14271"/>
              <a:gd name="f4047" fmla="val 14280"/>
              <a:gd name="f4048" fmla="val 18522"/>
              <a:gd name="f4049" fmla="val 14215"/>
              <a:gd name="f4050" fmla="val 18487"/>
              <a:gd name="f4051" fmla="val 14232"/>
              <a:gd name="f4052" fmla="val 18518"/>
              <a:gd name="f4053" fmla="val 14297"/>
              <a:gd name="f4054" fmla="val 18447"/>
              <a:gd name="f4055" fmla="val 14337"/>
              <a:gd name="f4056" fmla="val 18400"/>
              <a:gd name="f4057" fmla="val 14413"/>
              <a:gd name="f4058" fmla="val 14532"/>
              <a:gd name="f4059" fmla="val 14563"/>
              <a:gd name="f4060" fmla="val 18418"/>
              <a:gd name="f4061" fmla="val 14590"/>
              <a:gd name="f4062" fmla="val 14612"/>
              <a:gd name="f4063" fmla="val 18410"/>
              <a:gd name="f4064" fmla="val 14644"/>
              <a:gd name="f4065" fmla="val 18436"/>
              <a:gd name="f4066" fmla="val 14625"/>
              <a:gd name="f4067" fmla="val 18454"/>
              <a:gd name="f4068" fmla="val 14653"/>
              <a:gd name="f4069" fmla="val 14678"/>
              <a:gd name="f4070" fmla="val 18482"/>
              <a:gd name="f4071" fmla="val 18516"/>
              <a:gd name="f4072" fmla="val 14756"/>
              <a:gd name="f4073" fmla="val 18540"/>
              <a:gd name="f4074" fmla="val 14728"/>
              <a:gd name="f4075" fmla="val 18601"/>
              <a:gd name="f4076" fmla="val 18729"/>
              <a:gd name="f4077" fmla="val 18809"/>
              <a:gd name="f4078" fmla="val 14680"/>
              <a:gd name="f4079" fmla="val 18847"/>
              <a:gd name="f4080" fmla="val 14601"/>
              <a:gd name="f4081" fmla="val 18925"/>
              <a:gd name="f4082" fmla="val 14630"/>
              <a:gd name="f4083" fmla="val 14850"/>
              <a:gd name="f4084" fmla="val 17308"/>
              <a:gd name="f4085" fmla="val 17264"/>
              <a:gd name="f4086" fmla="val 17223"/>
              <a:gd name="f4087" fmla="val 14817"/>
              <a:gd name="f4088" fmla="val 17188"/>
              <a:gd name="f4089" fmla="val 14888"/>
              <a:gd name="f4090" fmla="val 14865"/>
              <a:gd name="f4091" fmla="val 14794"/>
              <a:gd name="f4092" fmla="val 17156"/>
              <a:gd name="f4093" fmla="val 14751"/>
              <a:gd name="f4094" fmla="val 17073"/>
              <a:gd name="f4095" fmla="val 14615"/>
              <a:gd name="f4096" fmla="val 17178"/>
              <a:gd name="f4097" fmla="val 17318"/>
              <a:gd name="f4098" fmla="val 14381"/>
              <a:gd name="f4099" fmla="val 17328"/>
              <a:gd name="f4100" fmla="val 14382"/>
              <a:gd name="f4101" fmla="val 14347"/>
              <a:gd name="f4102" fmla="val 17345"/>
              <a:gd name="f4103" fmla="val 14355"/>
              <a:gd name="f4104" fmla="val 17383"/>
              <a:gd name="f4105" fmla="val 14390"/>
              <a:gd name="f4106" fmla="val 14419"/>
              <a:gd name="f4107" fmla="val 17472"/>
              <a:gd name="f4108" fmla="val 14509"/>
              <a:gd name="f4109" fmla="val 14629"/>
              <a:gd name="f4110" fmla="val 17542"/>
              <a:gd name="f4111" fmla="val 17539"/>
              <a:gd name="f4112" fmla="val 14665"/>
              <a:gd name="f4113" fmla="val 17602"/>
              <a:gd name="f4114" fmla="val 14703"/>
              <a:gd name="f4115" fmla="val 14695"/>
              <a:gd name="f4116" fmla="val 17529"/>
              <a:gd name="f4117" fmla="val 14760"/>
              <a:gd name="f4118" fmla="val 14811"/>
              <a:gd name="f4119" fmla="val 17454"/>
              <a:gd name="f4120" fmla="val 17390"/>
              <a:gd name="f4121" fmla="val 14920"/>
              <a:gd name="f4122" fmla="val 17413"/>
              <a:gd name="f4123" fmla="val 14931"/>
              <a:gd name="f4124" fmla="val 17376"/>
              <a:gd name="f4125" fmla="val 14846"/>
              <a:gd name="f4126" fmla="val 17352"/>
              <a:gd name="f4127" fmla="val 17338"/>
              <a:gd name="f4128" fmla="val 17323"/>
              <a:gd name="f4129" fmla="+- 0 0 -90"/>
              <a:gd name="f4130" fmla="*/ f3 1 25400"/>
              <a:gd name="f4131" fmla="*/ f4 1 19050"/>
              <a:gd name="f4132" fmla="val f5"/>
              <a:gd name="f4133" fmla="val f6"/>
              <a:gd name="f4134" fmla="val f7"/>
              <a:gd name="f4135" fmla="*/ f4129 f0 1"/>
              <a:gd name="f4136" fmla="+- f4134 0 f4132"/>
              <a:gd name="f4137" fmla="+- f4133 0 f4132"/>
              <a:gd name="f4138" fmla="*/ f4135 1 f2"/>
              <a:gd name="f4139" fmla="*/ f4137 1 25400"/>
              <a:gd name="f4140" fmla="*/ f4136 1 19050"/>
              <a:gd name="f4141" fmla="*/ 11923 f4137 1"/>
              <a:gd name="f4142" fmla="*/ 3320 f4136 1"/>
              <a:gd name="f4143" fmla="*/ 10023 f4137 1"/>
              <a:gd name="f4144" fmla="*/ 4808 f4136 1"/>
              <a:gd name="f4145" fmla="*/ 10862 f4137 1"/>
              <a:gd name="f4146" fmla="*/ 3283 f4136 1"/>
              <a:gd name="f4147" fmla="*/ 4657 f4137 1"/>
              <a:gd name="f4148" fmla="*/ 5594 f4136 1"/>
              <a:gd name="f4149" fmla="*/ 7180 f4137 1"/>
              <a:gd name="f4150" fmla="*/ 5671 f4136 1"/>
              <a:gd name="f4151" fmla="*/ 8344 f4137 1"/>
              <a:gd name="f4152" fmla="*/ 5707 f4136 1"/>
              <a:gd name="f4153" fmla="*/ 2461 f4137 1"/>
              <a:gd name="f4154" fmla="*/ 5169 f4136 1"/>
              <a:gd name="f4155" fmla="*/ 3123 f4137 1"/>
              <a:gd name="f4156" fmla="*/ 5291 f4136 1"/>
              <a:gd name="f4157" fmla="*/ 13439 f4137 1"/>
              <a:gd name="f4158" fmla="*/ 7971 f4136 1"/>
              <a:gd name="f4159" fmla="*/ 15341 f4137 1"/>
              <a:gd name="f4160" fmla="*/ 9056 f4136 1"/>
              <a:gd name="f4161" fmla="*/ 9954 f4137 1"/>
              <a:gd name="f4162" fmla="*/ 5938 f4136 1"/>
              <a:gd name="f4163" fmla="*/ 11356 f4137 1"/>
              <a:gd name="f4164" fmla="*/ 6738 f4136 1"/>
              <a:gd name="f4165" fmla="*/ 10546 f4137 1"/>
              <a:gd name="f4166" fmla="*/ 5177 f4136 1"/>
              <a:gd name="f4167" fmla="*/ 11397 f4137 1"/>
              <a:gd name="f4168" fmla="*/ 4735 f4136 1"/>
              <a:gd name="f4169" fmla="*/ 198 f4137 1"/>
              <a:gd name="f4170" fmla="*/ 4970 f4136 1"/>
              <a:gd name="f4171" fmla="*/ 11941 f4137 1"/>
              <a:gd name="f4172" fmla="*/ 1758 f4136 1"/>
              <a:gd name="f4173" fmla="*/ 13358 f4137 1"/>
              <a:gd name="f4174" fmla="*/ 249 f4136 1"/>
              <a:gd name="f4175" fmla="*/ 15214 f4137 1"/>
              <a:gd name="f4176" fmla="*/ 370 f4136 1"/>
              <a:gd name="f4177" fmla="*/ 9256 f4137 1"/>
              <a:gd name="f4178" fmla="*/ 1522 f4136 1"/>
              <a:gd name="f4179" fmla="*/ 7370 f4137 1"/>
              <a:gd name="f4180" fmla="*/ 502 f4136 1"/>
              <a:gd name="f4181" fmla="*/ 7953 f4137 1"/>
              <a:gd name="f4182" fmla="*/ 817 f4136 1"/>
              <a:gd name="f4183" fmla="*/ 403 f4137 1"/>
              <a:gd name="f4184" fmla="*/ 3631 f4136 1"/>
              <a:gd name="f4185" fmla="*/ 582 f4137 1"/>
              <a:gd name="f4186" fmla="*/ 4066 f4136 1"/>
              <a:gd name="f4187" fmla="*/ 13982 f4137 1"/>
              <a:gd name="f4188" fmla="*/ 17462 f4136 1"/>
              <a:gd name="f4189" fmla="*/ 16192 f4137 1"/>
              <a:gd name="f4190" fmla="*/ 11507 f4136 1"/>
              <a:gd name="f4191" fmla="*/ 15658 f4137 1"/>
              <a:gd name="f4192" fmla="*/ 12421 f4136 1"/>
              <a:gd name="f4193" fmla="*/ 14820 f4137 1"/>
              <a:gd name="f4194" fmla="*/ 13743 f4136 1"/>
              <a:gd name="f4195" fmla="*/ 12514 f4137 1"/>
              <a:gd name="f4196" fmla="*/ 17381 f4136 1"/>
              <a:gd name="f4197" fmla="*/ 13290 f4137 1"/>
              <a:gd name="f4198" fmla="*/ 16157 f4136 1"/>
              <a:gd name="f4199" fmla="*/ 22526 f4137 1"/>
              <a:gd name="f4200" fmla="*/ 14113 f4136 1"/>
              <a:gd name="f4201" fmla="*/ 22688 f4137 1"/>
              <a:gd name="f4202" fmla="*/ 13426 f4136 1"/>
              <a:gd name="f4203" fmla="*/ 20271 f4137 1"/>
              <a:gd name="f4204" fmla="*/ 16525 f4136 1"/>
              <a:gd name="f4205" fmla="*/ 20697 f4137 1"/>
              <a:gd name="f4206" fmla="*/ 16320 f4136 1"/>
              <a:gd name="f4207" fmla="*/ 16675 f4137 1"/>
              <a:gd name="f4208" fmla="*/ 18115 f4136 1"/>
              <a:gd name="f4209" fmla="*/ 17158 f4137 1"/>
              <a:gd name="f4210" fmla="*/ 17716 f4136 1"/>
              <a:gd name="f4211" fmla="*/ 19311 f4137 1"/>
              <a:gd name="f4212" fmla="*/ 14734 f4136 1"/>
              <a:gd name="f4213" fmla="*/ 20316 f4137 1"/>
              <a:gd name="f4214" fmla="*/ 15114 f4136 1"/>
              <a:gd name="f4215" fmla="*/ 17836 f4137 1"/>
              <a:gd name="f4216" fmla="*/ 12851 f4136 1"/>
              <a:gd name="f4217" fmla="*/ 17071 f4137 1"/>
              <a:gd name="f4218" fmla="*/ 11230 f4136 1"/>
              <a:gd name="f4219" fmla="*/ 23150 f4137 1"/>
              <a:gd name="f4220" fmla="*/ 15966 f4136 1"/>
              <a:gd name="f4221" fmla="*/ 23969 f4137 1"/>
              <a:gd name="f4222" fmla="*/ 16146 f4136 1"/>
              <a:gd name="f4223" fmla="*/ 9396 f4137 1"/>
              <a:gd name="f4224" fmla="*/ 3334 f4136 1"/>
              <a:gd name="f4225" fmla="*/ 5372 f4137 1"/>
              <a:gd name="f4226" fmla="*/ 5019 f4136 1"/>
              <a:gd name="f4227" fmla="*/ 7794 f4137 1"/>
              <a:gd name="f4228" fmla="*/ 4005 f4136 1"/>
              <a:gd name="f4229" fmla="*/ 4330 f4137 1"/>
              <a:gd name="f4230" fmla="*/ 5455 f4136 1"/>
              <a:gd name="f4231" fmla="*/ 5301 f4137 1"/>
              <a:gd name="f4232" fmla="*/ 5048 f4136 1"/>
              <a:gd name="f4233" fmla="*/ 14473 f4137 1"/>
              <a:gd name="f4234" fmla="*/ 1703 f4136 1"/>
              <a:gd name="f4235" fmla="*/ 15099 f4137 1"/>
              <a:gd name="f4236" fmla="*/ 1481 f4136 1"/>
              <a:gd name="f4237" fmla="*/ 12217 f4137 1"/>
              <a:gd name="f4238" fmla="*/ 2317 f4136 1"/>
              <a:gd name="f4239" fmla="*/ 17287 f4137 1"/>
              <a:gd name="f4240" fmla="*/ 15392 f4136 1"/>
              <a:gd name="f4241" fmla="*/ 15337 f4137 1"/>
              <a:gd name="f4242" fmla="*/ 16772 f4136 1"/>
              <a:gd name="f4243" fmla="*/ 17623 f4137 1"/>
              <a:gd name="f4244" fmla="*/ 15201 f4136 1"/>
              <a:gd name="f4245" fmla="*/ 17487 f4137 1"/>
              <a:gd name="f4246" fmla="*/ 16451 f4136 1"/>
              <a:gd name="f4247" fmla="*/ 17966 f4137 1"/>
              <a:gd name="f4248" fmla="*/ 15627 f4136 1"/>
              <a:gd name="f4249" fmla="*/ 9101 f4137 1"/>
              <a:gd name="f4250" fmla="*/ 18362 f4136 1"/>
              <a:gd name="f4251" fmla="*/ 10727 f4137 1"/>
              <a:gd name="f4252" fmla="*/ 18043 f4136 1"/>
              <a:gd name="f4253" fmla="*/ 4916 f4137 1"/>
              <a:gd name="f4254" fmla="*/ 19044 f4136 1"/>
              <a:gd name="f4255" fmla="*/ 7316 f4137 1"/>
              <a:gd name="f4256" fmla="*/ 18670 f4136 1"/>
              <a:gd name="f4257" fmla="*/ 16075 f4137 1"/>
              <a:gd name="f4258" fmla="*/ 18569 f4136 1"/>
              <a:gd name="f4259" fmla="*/ 14763 f4137 1"/>
              <a:gd name="f4260" fmla="*/ 18457 f4136 1"/>
              <a:gd name="f4261" fmla="*/ 15730 f4137 1"/>
              <a:gd name="f4262" fmla="*/ 1250 f4136 1"/>
              <a:gd name="f4263" fmla="*/ 10892 f4137 1"/>
              <a:gd name="f4264" fmla="*/ 2708 f4136 1"/>
              <a:gd name="f4265" fmla="*/ 18847 f4137 1"/>
              <a:gd name="f4266" fmla="*/ 14601 f4136 1"/>
              <a:gd name="f4267" fmla="+- f4138 0 f1"/>
              <a:gd name="f4268" fmla="*/ f4141 1 25400"/>
              <a:gd name="f4269" fmla="*/ f4142 1 19050"/>
              <a:gd name="f4270" fmla="*/ f4143 1 25400"/>
              <a:gd name="f4271" fmla="*/ f4144 1 19050"/>
              <a:gd name="f4272" fmla="*/ f4145 1 25400"/>
              <a:gd name="f4273" fmla="*/ f4146 1 19050"/>
              <a:gd name="f4274" fmla="*/ f4147 1 25400"/>
              <a:gd name="f4275" fmla="*/ f4148 1 19050"/>
              <a:gd name="f4276" fmla="*/ f4149 1 25400"/>
              <a:gd name="f4277" fmla="*/ f4150 1 19050"/>
              <a:gd name="f4278" fmla="*/ f4151 1 25400"/>
              <a:gd name="f4279" fmla="*/ f4152 1 19050"/>
              <a:gd name="f4280" fmla="*/ f4153 1 25400"/>
              <a:gd name="f4281" fmla="*/ f4154 1 19050"/>
              <a:gd name="f4282" fmla="*/ f4155 1 25400"/>
              <a:gd name="f4283" fmla="*/ f4156 1 19050"/>
              <a:gd name="f4284" fmla="*/ f4157 1 25400"/>
              <a:gd name="f4285" fmla="*/ f4158 1 19050"/>
              <a:gd name="f4286" fmla="*/ f4159 1 25400"/>
              <a:gd name="f4287" fmla="*/ f4160 1 19050"/>
              <a:gd name="f4288" fmla="*/ f4161 1 25400"/>
              <a:gd name="f4289" fmla="*/ f4162 1 19050"/>
              <a:gd name="f4290" fmla="*/ f4163 1 25400"/>
              <a:gd name="f4291" fmla="*/ f4164 1 19050"/>
              <a:gd name="f4292" fmla="*/ f4165 1 25400"/>
              <a:gd name="f4293" fmla="*/ f4166 1 19050"/>
              <a:gd name="f4294" fmla="*/ f4167 1 25400"/>
              <a:gd name="f4295" fmla="*/ f4168 1 19050"/>
              <a:gd name="f4296" fmla="*/ f4169 1 25400"/>
              <a:gd name="f4297" fmla="*/ f4170 1 19050"/>
              <a:gd name="f4298" fmla="*/ f4171 1 25400"/>
              <a:gd name="f4299" fmla="*/ f4172 1 19050"/>
              <a:gd name="f4300" fmla="*/ f4173 1 25400"/>
              <a:gd name="f4301" fmla="*/ f4174 1 19050"/>
              <a:gd name="f4302" fmla="*/ f4175 1 25400"/>
              <a:gd name="f4303" fmla="*/ f4176 1 19050"/>
              <a:gd name="f4304" fmla="*/ f4177 1 25400"/>
              <a:gd name="f4305" fmla="*/ f4178 1 19050"/>
              <a:gd name="f4306" fmla="*/ f4179 1 25400"/>
              <a:gd name="f4307" fmla="*/ f4180 1 19050"/>
              <a:gd name="f4308" fmla="*/ f4181 1 25400"/>
              <a:gd name="f4309" fmla="*/ f4182 1 19050"/>
              <a:gd name="f4310" fmla="*/ f4183 1 25400"/>
              <a:gd name="f4311" fmla="*/ f4184 1 19050"/>
              <a:gd name="f4312" fmla="*/ f4185 1 25400"/>
              <a:gd name="f4313" fmla="*/ f4186 1 19050"/>
              <a:gd name="f4314" fmla="*/ f4187 1 25400"/>
              <a:gd name="f4315" fmla="*/ f4188 1 19050"/>
              <a:gd name="f4316" fmla="*/ f4189 1 25400"/>
              <a:gd name="f4317" fmla="*/ f4190 1 19050"/>
              <a:gd name="f4318" fmla="*/ f4191 1 25400"/>
              <a:gd name="f4319" fmla="*/ f4192 1 19050"/>
              <a:gd name="f4320" fmla="*/ f4193 1 25400"/>
              <a:gd name="f4321" fmla="*/ f4194 1 19050"/>
              <a:gd name="f4322" fmla="*/ f4195 1 25400"/>
              <a:gd name="f4323" fmla="*/ f4196 1 19050"/>
              <a:gd name="f4324" fmla="*/ f4197 1 25400"/>
              <a:gd name="f4325" fmla="*/ f4198 1 19050"/>
              <a:gd name="f4326" fmla="*/ f4199 1 25400"/>
              <a:gd name="f4327" fmla="*/ f4200 1 19050"/>
              <a:gd name="f4328" fmla="*/ f4201 1 25400"/>
              <a:gd name="f4329" fmla="*/ f4202 1 19050"/>
              <a:gd name="f4330" fmla="*/ f4203 1 25400"/>
              <a:gd name="f4331" fmla="*/ f4204 1 19050"/>
              <a:gd name="f4332" fmla="*/ f4205 1 25400"/>
              <a:gd name="f4333" fmla="*/ f4206 1 19050"/>
              <a:gd name="f4334" fmla="*/ f4207 1 25400"/>
              <a:gd name="f4335" fmla="*/ f4208 1 19050"/>
              <a:gd name="f4336" fmla="*/ f4209 1 25400"/>
              <a:gd name="f4337" fmla="*/ f4210 1 19050"/>
              <a:gd name="f4338" fmla="*/ f4211 1 25400"/>
              <a:gd name="f4339" fmla="*/ f4212 1 19050"/>
              <a:gd name="f4340" fmla="*/ f4213 1 25400"/>
              <a:gd name="f4341" fmla="*/ f4214 1 19050"/>
              <a:gd name="f4342" fmla="*/ f4215 1 25400"/>
              <a:gd name="f4343" fmla="*/ f4216 1 19050"/>
              <a:gd name="f4344" fmla="*/ f4217 1 25400"/>
              <a:gd name="f4345" fmla="*/ f4218 1 19050"/>
              <a:gd name="f4346" fmla="*/ f4219 1 25400"/>
              <a:gd name="f4347" fmla="*/ f4220 1 19050"/>
              <a:gd name="f4348" fmla="*/ f4221 1 25400"/>
              <a:gd name="f4349" fmla="*/ f4222 1 19050"/>
              <a:gd name="f4350" fmla="*/ f4223 1 25400"/>
              <a:gd name="f4351" fmla="*/ f4224 1 19050"/>
              <a:gd name="f4352" fmla="*/ f4225 1 25400"/>
              <a:gd name="f4353" fmla="*/ f4226 1 19050"/>
              <a:gd name="f4354" fmla="*/ f4227 1 25400"/>
              <a:gd name="f4355" fmla="*/ f4228 1 19050"/>
              <a:gd name="f4356" fmla="*/ f4229 1 25400"/>
              <a:gd name="f4357" fmla="*/ f4230 1 19050"/>
              <a:gd name="f4358" fmla="*/ f4231 1 25400"/>
              <a:gd name="f4359" fmla="*/ f4232 1 19050"/>
              <a:gd name="f4360" fmla="*/ f4233 1 25400"/>
              <a:gd name="f4361" fmla="*/ f4234 1 19050"/>
              <a:gd name="f4362" fmla="*/ f4235 1 25400"/>
              <a:gd name="f4363" fmla="*/ f4236 1 19050"/>
              <a:gd name="f4364" fmla="*/ f4237 1 25400"/>
              <a:gd name="f4365" fmla="*/ f4238 1 19050"/>
              <a:gd name="f4366" fmla="*/ f4239 1 25400"/>
              <a:gd name="f4367" fmla="*/ f4240 1 19050"/>
              <a:gd name="f4368" fmla="*/ f4241 1 25400"/>
              <a:gd name="f4369" fmla="*/ f4242 1 19050"/>
              <a:gd name="f4370" fmla="*/ f4243 1 25400"/>
              <a:gd name="f4371" fmla="*/ f4244 1 19050"/>
              <a:gd name="f4372" fmla="*/ f4245 1 25400"/>
              <a:gd name="f4373" fmla="*/ f4246 1 19050"/>
              <a:gd name="f4374" fmla="*/ f4247 1 25400"/>
              <a:gd name="f4375" fmla="*/ f4248 1 19050"/>
              <a:gd name="f4376" fmla="*/ f4249 1 25400"/>
              <a:gd name="f4377" fmla="*/ f4250 1 19050"/>
              <a:gd name="f4378" fmla="*/ f4251 1 25400"/>
              <a:gd name="f4379" fmla="*/ f4252 1 19050"/>
              <a:gd name="f4380" fmla="*/ f4253 1 25400"/>
              <a:gd name="f4381" fmla="*/ f4254 1 19050"/>
              <a:gd name="f4382" fmla="*/ f4255 1 25400"/>
              <a:gd name="f4383" fmla="*/ f4256 1 19050"/>
              <a:gd name="f4384" fmla="*/ f4257 1 25400"/>
              <a:gd name="f4385" fmla="*/ f4258 1 19050"/>
              <a:gd name="f4386" fmla="*/ f4259 1 25400"/>
              <a:gd name="f4387" fmla="*/ f4260 1 19050"/>
              <a:gd name="f4388" fmla="*/ f4261 1 25400"/>
              <a:gd name="f4389" fmla="*/ f4262 1 19050"/>
              <a:gd name="f4390" fmla="*/ f4263 1 25400"/>
              <a:gd name="f4391" fmla="*/ f4264 1 19050"/>
              <a:gd name="f4392" fmla="*/ f4265 1 25400"/>
              <a:gd name="f4393" fmla="*/ f4266 1 19050"/>
              <a:gd name="f4394" fmla="*/ 0 1 f4139"/>
              <a:gd name="f4395" fmla="*/ f4133 1 f4139"/>
              <a:gd name="f4396" fmla="*/ 0 1 f4140"/>
              <a:gd name="f4397" fmla="*/ f4134 1 f4140"/>
              <a:gd name="f4398" fmla="*/ f4268 1 f4139"/>
              <a:gd name="f4399" fmla="*/ f4269 1 f4140"/>
              <a:gd name="f4400" fmla="*/ f4270 1 f4139"/>
              <a:gd name="f4401" fmla="*/ f4271 1 f4140"/>
              <a:gd name="f4402" fmla="*/ f4272 1 f4139"/>
              <a:gd name="f4403" fmla="*/ f4273 1 f4140"/>
              <a:gd name="f4404" fmla="*/ f4274 1 f4139"/>
              <a:gd name="f4405" fmla="*/ f4275 1 f4140"/>
              <a:gd name="f4406" fmla="*/ f4276 1 f4139"/>
              <a:gd name="f4407" fmla="*/ f4277 1 f4140"/>
              <a:gd name="f4408" fmla="*/ f4278 1 f4139"/>
              <a:gd name="f4409" fmla="*/ f4279 1 f4140"/>
              <a:gd name="f4410" fmla="*/ f4280 1 f4139"/>
              <a:gd name="f4411" fmla="*/ f4281 1 f4140"/>
              <a:gd name="f4412" fmla="*/ f4282 1 f4139"/>
              <a:gd name="f4413" fmla="*/ f4283 1 f4140"/>
              <a:gd name="f4414" fmla="*/ f4284 1 f4139"/>
              <a:gd name="f4415" fmla="*/ f4285 1 f4140"/>
              <a:gd name="f4416" fmla="*/ f4286 1 f4139"/>
              <a:gd name="f4417" fmla="*/ f4287 1 f4140"/>
              <a:gd name="f4418" fmla="*/ f4288 1 f4139"/>
              <a:gd name="f4419" fmla="*/ f4289 1 f4140"/>
              <a:gd name="f4420" fmla="*/ f4290 1 f4139"/>
              <a:gd name="f4421" fmla="*/ f4291 1 f4140"/>
              <a:gd name="f4422" fmla="*/ f4292 1 f4139"/>
              <a:gd name="f4423" fmla="*/ f4293 1 f4140"/>
              <a:gd name="f4424" fmla="*/ f4294 1 f4139"/>
              <a:gd name="f4425" fmla="*/ f4295 1 f4140"/>
              <a:gd name="f4426" fmla="*/ f4296 1 f4139"/>
              <a:gd name="f4427" fmla="*/ f4297 1 f4140"/>
              <a:gd name="f4428" fmla="*/ f4298 1 f4139"/>
              <a:gd name="f4429" fmla="*/ f4299 1 f4140"/>
              <a:gd name="f4430" fmla="*/ f4300 1 f4139"/>
              <a:gd name="f4431" fmla="*/ f4301 1 f4140"/>
              <a:gd name="f4432" fmla="*/ f4302 1 f4139"/>
              <a:gd name="f4433" fmla="*/ f4303 1 f4140"/>
              <a:gd name="f4434" fmla="*/ f4304 1 f4139"/>
              <a:gd name="f4435" fmla="*/ f4305 1 f4140"/>
              <a:gd name="f4436" fmla="*/ f4306 1 f4139"/>
              <a:gd name="f4437" fmla="*/ f4307 1 f4140"/>
              <a:gd name="f4438" fmla="*/ f4308 1 f4139"/>
              <a:gd name="f4439" fmla="*/ f4309 1 f4140"/>
              <a:gd name="f4440" fmla="*/ f4310 1 f4139"/>
              <a:gd name="f4441" fmla="*/ f4311 1 f4140"/>
              <a:gd name="f4442" fmla="*/ f4312 1 f4139"/>
              <a:gd name="f4443" fmla="*/ f4313 1 f4140"/>
              <a:gd name="f4444" fmla="*/ f4314 1 f4139"/>
              <a:gd name="f4445" fmla="*/ f4315 1 f4140"/>
              <a:gd name="f4446" fmla="*/ f4316 1 f4139"/>
              <a:gd name="f4447" fmla="*/ f4317 1 f4140"/>
              <a:gd name="f4448" fmla="*/ f4318 1 f4139"/>
              <a:gd name="f4449" fmla="*/ f4319 1 f4140"/>
              <a:gd name="f4450" fmla="*/ f4320 1 f4139"/>
              <a:gd name="f4451" fmla="*/ f4321 1 f4140"/>
              <a:gd name="f4452" fmla="*/ f4322 1 f4139"/>
              <a:gd name="f4453" fmla="*/ f4323 1 f4140"/>
              <a:gd name="f4454" fmla="*/ f4324 1 f4139"/>
              <a:gd name="f4455" fmla="*/ f4325 1 f4140"/>
              <a:gd name="f4456" fmla="*/ f4326 1 f4139"/>
              <a:gd name="f4457" fmla="*/ f4327 1 f4140"/>
              <a:gd name="f4458" fmla="*/ f4328 1 f4139"/>
              <a:gd name="f4459" fmla="*/ f4329 1 f4140"/>
              <a:gd name="f4460" fmla="*/ f4330 1 f4139"/>
              <a:gd name="f4461" fmla="*/ f4331 1 f4140"/>
              <a:gd name="f4462" fmla="*/ f4332 1 f4139"/>
              <a:gd name="f4463" fmla="*/ f4333 1 f4140"/>
              <a:gd name="f4464" fmla="*/ f4334 1 f4139"/>
              <a:gd name="f4465" fmla="*/ f4335 1 f4140"/>
              <a:gd name="f4466" fmla="*/ f4336 1 f4139"/>
              <a:gd name="f4467" fmla="*/ f4337 1 f4140"/>
              <a:gd name="f4468" fmla="*/ f4338 1 f4139"/>
              <a:gd name="f4469" fmla="*/ f4339 1 f4140"/>
              <a:gd name="f4470" fmla="*/ f4340 1 f4139"/>
              <a:gd name="f4471" fmla="*/ f4341 1 f4140"/>
              <a:gd name="f4472" fmla="*/ f4342 1 f4139"/>
              <a:gd name="f4473" fmla="*/ f4343 1 f4140"/>
              <a:gd name="f4474" fmla="*/ f4344 1 f4139"/>
              <a:gd name="f4475" fmla="*/ f4345 1 f4140"/>
              <a:gd name="f4476" fmla="*/ f4346 1 f4139"/>
              <a:gd name="f4477" fmla="*/ f4347 1 f4140"/>
              <a:gd name="f4478" fmla="*/ f4348 1 f4139"/>
              <a:gd name="f4479" fmla="*/ f4349 1 f4140"/>
              <a:gd name="f4480" fmla="*/ f4350 1 f4139"/>
              <a:gd name="f4481" fmla="*/ f4351 1 f4140"/>
              <a:gd name="f4482" fmla="*/ f4352 1 f4139"/>
              <a:gd name="f4483" fmla="*/ f4353 1 f4140"/>
              <a:gd name="f4484" fmla="*/ f4354 1 f4139"/>
              <a:gd name="f4485" fmla="*/ f4355 1 f4140"/>
              <a:gd name="f4486" fmla="*/ f4356 1 f4139"/>
              <a:gd name="f4487" fmla="*/ f4357 1 f4140"/>
              <a:gd name="f4488" fmla="*/ f4358 1 f4139"/>
              <a:gd name="f4489" fmla="*/ f4359 1 f4140"/>
              <a:gd name="f4490" fmla="*/ f4360 1 f4139"/>
              <a:gd name="f4491" fmla="*/ f4361 1 f4140"/>
              <a:gd name="f4492" fmla="*/ f4362 1 f4139"/>
              <a:gd name="f4493" fmla="*/ f4363 1 f4140"/>
              <a:gd name="f4494" fmla="*/ f4364 1 f4139"/>
              <a:gd name="f4495" fmla="*/ f4365 1 f4140"/>
              <a:gd name="f4496" fmla="*/ f4366 1 f4139"/>
              <a:gd name="f4497" fmla="*/ f4367 1 f4140"/>
              <a:gd name="f4498" fmla="*/ f4368 1 f4139"/>
              <a:gd name="f4499" fmla="*/ f4369 1 f4140"/>
              <a:gd name="f4500" fmla="*/ f4370 1 f4139"/>
              <a:gd name="f4501" fmla="*/ f4371 1 f4140"/>
              <a:gd name="f4502" fmla="*/ f4372 1 f4139"/>
              <a:gd name="f4503" fmla="*/ f4373 1 f4140"/>
              <a:gd name="f4504" fmla="*/ f4374 1 f4139"/>
              <a:gd name="f4505" fmla="*/ f4375 1 f4140"/>
              <a:gd name="f4506" fmla="*/ f4376 1 f4139"/>
              <a:gd name="f4507" fmla="*/ f4377 1 f4140"/>
              <a:gd name="f4508" fmla="*/ f4378 1 f4139"/>
              <a:gd name="f4509" fmla="*/ f4379 1 f4140"/>
              <a:gd name="f4510" fmla="*/ f4380 1 f4139"/>
              <a:gd name="f4511" fmla="*/ f4381 1 f4140"/>
              <a:gd name="f4512" fmla="*/ f4382 1 f4139"/>
              <a:gd name="f4513" fmla="*/ f4383 1 f4140"/>
              <a:gd name="f4514" fmla="*/ f4384 1 f4139"/>
              <a:gd name="f4515" fmla="*/ f4385 1 f4140"/>
              <a:gd name="f4516" fmla="*/ f4386 1 f4139"/>
              <a:gd name="f4517" fmla="*/ f4387 1 f4140"/>
              <a:gd name="f4518" fmla="*/ f4388 1 f4139"/>
              <a:gd name="f4519" fmla="*/ f4389 1 f4140"/>
              <a:gd name="f4520" fmla="*/ f4390 1 f4139"/>
              <a:gd name="f4521" fmla="*/ f4391 1 f4140"/>
              <a:gd name="f4522" fmla="*/ f4392 1 f4139"/>
              <a:gd name="f4523" fmla="*/ f4393 1 f4140"/>
              <a:gd name="f4524" fmla="*/ f4394 f4130 1"/>
              <a:gd name="f4525" fmla="*/ f4395 f4130 1"/>
              <a:gd name="f4526" fmla="*/ f4397 f4131 1"/>
              <a:gd name="f4527" fmla="*/ f4396 f4131 1"/>
              <a:gd name="f4528" fmla="*/ f4398 f4130 1"/>
              <a:gd name="f4529" fmla="*/ f4399 f4131 1"/>
              <a:gd name="f4530" fmla="*/ f4400 f4130 1"/>
              <a:gd name="f4531" fmla="*/ f4401 f4131 1"/>
              <a:gd name="f4532" fmla="*/ f4402 f4130 1"/>
              <a:gd name="f4533" fmla="*/ f4403 f4131 1"/>
              <a:gd name="f4534" fmla="*/ f4404 f4130 1"/>
              <a:gd name="f4535" fmla="*/ f4405 f4131 1"/>
              <a:gd name="f4536" fmla="*/ f4406 f4130 1"/>
              <a:gd name="f4537" fmla="*/ f4407 f4131 1"/>
              <a:gd name="f4538" fmla="*/ f4408 f4130 1"/>
              <a:gd name="f4539" fmla="*/ f4409 f4131 1"/>
              <a:gd name="f4540" fmla="*/ f4410 f4130 1"/>
              <a:gd name="f4541" fmla="*/ f4411 f4131 1"/>
              <a:gd name="f4542" fmla="*/ f4412 f4130 1"/>
              <a:gd name="f4543" fmla="*/ f4413 f4131 1"/>
              <a:gd name="f4544" fmla="*/ f4414 f4130 1"/>
              <a:gd name="f4545" fmla="*/ f4415 f4131 1"/>
              <a:gd name="f4546" fmla="*/ f4416 f4130 1"/>
              <a:gd name="f4547" fmla="*/ f4417 f4131 1"/>
              <a:gd name="f4548" fmla="*/ f4418 f4130 1"/>
              <a:gd name="f4549" fmla="*/ f4419 f4131 1"/>
              <a:gd name="f4550" fmla="*/ f4420 f4130 1"/>
              <a:gd name="f4551" fmla="*/ f4421 f4131 1"/>
              <a:gd name="f4552" fmla="*/ f4422 f4130 1"/>
              <a:gd name="f4553" fmla="*/ f4423 f4131 1"/>
              <a:gd name="f4554" fmla="*/ f4424 f4130 1"/>
              <a:gd name="f4555" fmla="*/ f4425 f4131 1"/>
              <a:gd name="f4556" fmla="*/ f4426 f4130 1"/>
              <a:gd name="f4557" fmla="*/ f4427 f4131 1"/>
              <a:gd name="f4558" fmla="*/ f4428 f4130 1"/>
              <a:gd name="f4559" fmla="*/ f4429 f4131 1"/>
              <a:gd name="f4560" fmla="*/ f4430 f4130 1"/>
              <a:gd name="f4561" fmla="*/ f4431 f4131 1"/>
              <a:gd name="f4562" fmla="*/ f4432 f4130 1"/>
              <a:gd name="f4563" fmla="*/ f4433 f4131 1"/>
              <a:gd name="f4564" fmla="*/ f4434 f4130 1"/>
              <a:gd name="f4565" fmla="*/ f4435 f4131 1"/>
              <a:gd name="f4566" fmla="*/ f4436 f4130 1"/>
              <a:gd name="f4567" fmla="*/ f4437 f4131 1"/>
              <a:gd name="f4568" fmla="*/ f4438 f4130 1"/>
              <a:gd name="f4569" fmla="*/ f4439 f4131 1"/>
              <a:gd name="f4570" fmla="*/ f4440 f4130 1"/>
              <a:gd name="f4571" fmla="*/ f4441 f4131 1"/>
              <a:gd name="f4572" fmla="*/ f4442 f4130 1"/>
              <a:gd name="f4573" fmla="*/ f4443 f4131 1"/>
              <a:gd name="f4574" fmla="*/ f4444 f4130 1"/>
              <a:gd name="f4575" fmla="*/ f4445 f4131 1"/>
              <a:gd name="f4576" fmla="*/ f4446 f4130 1"/>
              <a:gd name="f4577" fmla="*/ f4447 f4131 1"/>
              <a:gd name="f4578" fmla="*/ f4448 f4130 1"/>
              <a:gd name="f4579" fmla="*/ f4449 f4131 1"/>
              <a:gd name="f4580" fmla="*/ f4450 f4130 1"/>
              <a:gd name="f4581" fmla="*/ f4451 f4131 1"/>
              <a:gd name="f4582" fmla="*/ f4452 f4130 1"/>
              <a:gd name="f4583" fmla="*/ f4453 f4131 1"/>
              <a:gd name="f4584" fmla="*/ f4454 f4130 1"/>
              <a:gd name="f4585" fmla="*/ f4455 f4131 1"/>
              <a:gd name="f4586" fmla="*/ f4456 f4130 1"/>
              <a:gd name="f4587" fmla="*/ f4457 f4131 1"/>
              <a:gd name="f4588" fmla="*/ f4458 f4130 1"/>
              <a:gd name="f4589" fmla="*/ f4459 f4131 1"/>
              <a:gd name="f4590" fmla="*/ f4460 f4130 1"/>
              <a:gd name="f4591" fmla="*/ f4461 f4131 1"/>
              <a:gd name="f4592" fmla="*/ f4462 f4130 1"/>
              <a:gd name="f4593" fmla="*/ f4463 f4131 1"/>
              <a:gd name="f4594" fmla="*/ f4464 f4130 1"/>
              <a:gd name="f4595" fmla="*/ f4465 f4131 1"/>
              <a:gd name="f4596" fmla="*/ f4466 f4130 1"/>
              <a:gd name="f4597" fmla="*/ f4467 f4131 1"/>
              <a:gd name="f4598" fmla="*/ f4468 f4130 1"/>
              <a:gd name="f4599" fmla="*/ f4469 f4131 1"/>
              <a:gd name="f4600" fmla="*/ f4470 f4130 1"/>
              <a:gd name="f4601" fmla="*/ f4471 f4131 1"/>
              <a:gd name="f4602" fmla="*/ f4472 f4130 1"/>
              <a:gd name="f4603" fmla="*/ f4473 f4131 1"/>
              <a:gd name="f4604" fmla="*/ f4474 f4130 1"/>
              <a:gd name="f4605" fmla="*/ f4475 f4131 1"/>
              <a:gd name="f4606" fmla="*/ f4476 f4130 1"/>
              <a:gd name="f4607" fmla="*/ f4477 f4131 1"/>
              <a:gd name="f4608" fmla="*/ f4478 f4130 1"/>
              <a:gd name="f4609" fmla="*/ f4479 f4131 1"/>
              <a:gd name="f4610" fmla="*/ f4480 f4130 1"/>
              <a:gd name="f4611" fmla="*/ f4481 f4131 1"/>
              <a:gd name="f4612" fmla="*/ f4482 f4130 1"/>
              <a:gd name="f4613" fmla="*/ f4483 f4131 1"/>
              <a:gd name="f4614" fmla="*/ f4484 f4130 1"/>
              <a:gd name="f4615" fmla="*/ f4485 f4131 1"/>
              <a:gd name="f4616" fmla="*/ f4486 f4130 1"/>
              <a:gd name="f4617" fmla="*/ f4487 f4131 1"/>
              <a:gd name="f4618" fmla="*/ f4488 f4130 1"/>
              <a:gd name="f4619" fmla="*/ f4489 f4131 1"/>
              <a:gd name="f4620" fmla="*/ f4490 f4130 1"/>
              <a:gd name="f4621" fmla="*/ f4491 f4131 1"/>
              <a:gd name="f4622" fmla="*/ f4492 f4130 1"/>
              <a:gd name="f4623" fmla="*/ f4493 f4131 1"/>
              <a:gd name="f4624" fmla="*/ f4494 f4130 1"/>
              <a:gd name="f4625" fmla="*/ f4495 f4131 1"/>
              <a:gd name="f4626" fmla="*/ f4496 f4130 1"/>
              <a:gd name="f4627" fmla="*/ f4497 f4131 1"/>
              <a:gd name="f4628" fmla="*/ f4498 f4130 1"/>
              <a:gd name="f4629" fmla="*/ f4499 f4131 1"/>
              <a:gd name="f4630" fmla="*/ f4500 f4130 1"/>
              <a:gd name="f4631" fmla="*/ f4501 f4131 1"/>
              <a:gd name="f4632" fmla="*/ f4502 f4130 1"/>
              <a:gd name="f4633" fmla="*/ f4503 f4131 1"/>
              <a:gd name="f4634" fmla="*/ f4504 f4130 1"/>
              <a:gd name="f4635" fmla="*/ f4505 f4131 1"/>
              <a:gd name="f4636" fmla="*/ f4506 f4130 1"/>
              <a:gd name="f4637" fmla="*/ f4507 f4131 1"/>
              <a:gd name="f4638" fmla="*/ f4508 f4130 1"/>
              <a:gd name="f4639" fmla="*/ f4509 f4131 1"/>
              <a:gd name="f4640" fmla="*/ f4510 f4130 1"/>
              <a:gd name="f4641" fmla="*/ f4511 f4131 1"/>
              <a:gd name="f4642" fmla="*/ f4512 f4130 1"/>
              <a:gd name="f4643" fmla="*/ f4513 f4131 1"/>
              <a:gd name="f4644" fmla="*/ f4514 f4130 1"/>
              <a:gd name="f4645" fmla="*/ f4515 f4131 1"/>
              <a:gd name="f4646" fmla="*/ f4516 f4130 1"/>
              <a:gd name="f4647" fmla="*/ f4517 f4131 1"/>
              <a:gd name="f4648" fmla="*/ f4518 f4130 1"/>
              <a:gd name="f4649" fmla="*/ f4519 f4131 1"/>
              <a:gd name="f4650" fmla="*/ f4520 f4130 1"/>
              <a:gd name="f4651" fmla="*/ f4521 f4131 1"/>
              <a:gd name="f4652" fmla="*/ f4522 f4130 1"/>
              <a:gd name="f4653" fmla="*/ f4523 f41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67">
                <a:pos x="f4528" y="f4529"/>
              </a:cxn>
              <a:cxn ang="f4267">
                <a:pos x="f4530" y="f4531"/>
              </a:cxn>
              <a:cxn ang="f4267">
                <a:pos x="f4532" y="f4533"/>
              </a:cxn>
              <a:cxn ang="f4267">
                <a:pos x="f4534" y="f4535"/>
              </a:cxn>
              <a:cxn ang="f4267">
                <a:pos x="f4536" y="f4537"/>
              </a:cxn>
              <a:cxn ang="f4267">
                <a:pos x="f4538" y="f4539"/>
              </a:cxn>
              <a:cxn ang="f4267">
                <a:pos x="f4540" y="f4541"/>
              </a:cxn>
              <a:cxn ang="f4267">
                <a:pos x="f4542" y="f4543"/>
              </a:cxn>
              <a:cxn ang="f4267">
                <a:pos x="f4544" y="f4545"/>
              </a:cxn>
              <a:cxn ang="f4267">
                <a:pos x="f4546" y="f4547"/>
              </a:cxn>
              <a:cxn ang="f4267">
                <a:pos x="f4548" y="f4549"/>
              </a:cxn>
              <a:cxn ang="f4267">
                <a:pos x="f4550" y="f4551"/>
              </a:cxn>
              <a:cxn ang="f4267">
                <a:pos x="f4552" y="f4553"/>
              </a:cxn>
              <a:cxn ang="f4267">
                <a:pos x="f4554" y="f4555"/>
              </a:cxn>
              <a:cxn ang="f4267">
                <a:pos x="f4556" y="f4557"/>
              </a:cxn>
              <a:cxn ang="f4267">
                <a:pos x="f4558" y="f4559"/>
              </a:cxn>
              <a:cxn ang="f4267">
                <a:pos x="f4560" y="f4561"/>
              </a:cxn>
              <a:cxn ang="f4267">
                <a:pos x="f4562" y="f4563"/>
              </a:cxn>
              <a:cxn ang="f4267">
                <a:pos x="f4564" y="f4565"/>
              </a:cxn>
              <a:cxn ang="f4267">
                <a:pos x="f4566" y="f4567"/>
              </a:cxn>
              <a:cxn ang="f4267">
                <a:pos x="f4568" y="f4569"/>
              </a:cxn>
              <a:cxn ang="f4267">
                <a:pos x="f4570" y="f4571"/>
              </a:cxn>
              <a:cxn ang="f4267">
                <a:pos x="f4572" y="f4573"/>
              </a:cxn>
              <a:cxn ang="f4267">
                <a:pos x="f4574" y="f4575"/>
              </a:cxn>
              <a:cxn ang="f4267">
                <a:pos x="f4576" y="f4577"/>
              </a:cxn>
              <a:cxn ang="f4267">
                <a:pos x="f4578" y="f4579"/>
              </a:cxn>
              <a:cxn ang="f4267">
                <a:pos x="f4580" y="f4581"/>
              </a:cxn>
              <a:cxn ang="f4267">
                <a:pos x="f4582" y="f4583"/>
              </a:cxn>
              <a:cxn ang="f4267">
                <a:pos x="f4584" y="f4585"/>
              </a:cxn>
              <a:cxn ang="f4267">
                <a:pos x="f4586" y="f4587"/>
              </a:cxn>
              <a:cxn ang="f4267">
                <a:pos x="f4588" y="f4589"/>
              </a:cxn>
              <a:cxn ang="f4267">
                <a:pos x="f4590" y="f4591"/>
              </a:cxn>
              <a:cxn ang="f4267">
                <a:pos x="f4592" y="f4593"/>
              </a:cxn>
              <a:cxn ang="f4267">
                <a:pos x="f4594" y="f4595"/>
              </a:cxn>
              <a:cxn ang="f4267">
                <a:pos x="f4596" y="f4597"/>
              </a:cxn>
              <a:cxn ang="f4267">
                <a:pos x="f4598" y="f4599"/>
              </a:cxn>
              <a:cxn ang="f4267">
                <a:pos x="f4600" y="f4601"/>
              </a:cxn>
              <a:cxn ang="f4267">
                <a:pos x="f4602" y="f4603"/>
              </a:cxn>
              <a:cxn ang="f4267">
                <a:pos x="f4604" y="f4605"/>
              </a:cxn>
              <a:cxn ang="f4267">
                <a:pos x="f4606" y="f4607"/>
              </a:cxn>
              <a:cxn ang="f4267">
                <a:pos x="f4608" y="f4609"/>
              </a:cxn>
              <a:cxn ang="f4267">
                <a:pos x="f4610" y="f4611"/>
              </a:cxn>
              <a:cxn ang="f4267">
                <a:pos x="f4612" y="f4613"/>
              </a:cxn>
              <a:cxn ang="f4267">
                <a:pos x="f4614" y="f4615"/>
              </a:cxn>
              <a:cxn ang="f4267">
                <a:pos x="f4616" y="f4617"/>
              </a:cxn>
              <a:cxn ang="f4267">
                <a:pos x="f4618" y="f4619"/>
              </a:cxn>
              <a:cxn ang="f4267">
                <a:pos x="f4620" y="f4621"/>
              </a:cxn>
              <a:cxn ang="f4267">
                <a:pos x="f4622" y="f4623"/>
              </a:cxn>
              <a:cxn ang="f4267">
                <a:pos x="f4624" y="f4625"/>
              </a:cxn>
              <a:cxn ang="f4267">
                <a:pos x="f4626" y="f4627"/>
              </a:cxn>
              <a:cxn ang="f4267">
                <a:pos x="f4628" y="f4629"/>
              </a:cxn>
              <a:cxn ang="f4267">
                <a:pos x="f4630" y="f4631"/>
              </a:cxn>
              <a:cxn ang="f4267">
                <a:pos x="f4632" y="f4633"/>
              </a:cxn>
              <a:cxn ang="f4267">
                <a:pos x="f4634" y="f4635"/>
              </a:cxn>
              <a:cxn ang="f4267">
                <a:pos x="f4636" y="f4637"/>
              </a:cxn>
              <a:cxn ang="f4267">
                <a:pos x="f4638" y="f4639"/>
              </a:cxn>
              <a:cxn ang="f4267">
                <a:pos x="f4640" y="f4641"/>
              </a:cxn>
              <a:cxn ang="f4267">
                <a:pos x="f4642" y="f4643"/>
              </a:cxn>
              <a:cxn ang="f4267">
                <a:pos x="f4644" y="f4645"/>
              </a:cxn>
              <a:cxn ang="f4267">
                <a:pos x="f4646" y="f4647"/>
              </a:cxn>
              <a:cxn ang="f4267">
                <a:pos x="f4648" y="f4649"/>
              </a:cxn>
              <a:cxn ang="f4267">
                <a:pos x="f4650" y="f4651"/>
              </a:cxn>
              <a:cxn ang="f4267">
                <a:pos x="f4652" y="f4653"/>
              </a:cxn>
            </a:cxnLst>
            <a:rect l="f4524" t="f4527" r="f4525" b="f4526"/>
            <a:pathLst>
              <a:path w="25400" h="19050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cubicBezTo>
                  <a:pt x="f21" y="f22"/>
                  <a:pt x="f23" y="f24"/>
                  <a:pt x="f25" y="f24"/>
                </a:cubicBezTo>
                <a:cubicBezTo>
                  <a:pt x="f26" y="f24"/>
                  <a:pt x="f27" y="f28"/>
                  <a:pt x="f29" y="f10"/>
                </a:cubicBez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cubicBezTo>
                  <a:pt x="f36" y="f37"/>
                  <a:pt x="f38" y="f39"/>
                  <a:pt x="f38" y="f9"/>
                </a:cubicBezTo>
                <a:cubicBezTo>
                  <a:pt x="f38" y="f40"/>
                  <a:pt x="f36" y="f41"/>
                  <a:pt x="f34" y="f42"/>
                </a:cubicBezTo>
                <a:lnTo>
                  <a:pt x="f43" y="f44"/>
                </a:lnTo>
                <a:lnTo>
                  <a:pt x="f45" y="f46"/>
                </a:lnTo>
                <a:lnTo>
                  <a:pt x="f29" y="f47"/>
                </a:lnTo>
                <a:cubicBezTo>
                  <a:pt x="f27" y="f48"/>
                  <a:pt x="f49" y="f50"/>
                  <a:pt x="f25" y="f50"/>
                </a:cubicBezTo>
                <a:cubicBezTo>
                  <a:pt x="f51" y="f50"/>
                  <a:pt x="f52" y="f53"/>
                  <a:pt x="f54" y="f55"/>
                </a:cubicBez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cubicBezTo>
                  <a:pt x="f8" y="f62"/>
                  <a:pt x="f8" y="f63"/>
                  <a:pt x="f8" y="f9"/>
                </a:cubicBezTo>
                <a:close/>
                <a:moveTo>
                  <a:pt x="f64" y="f65"/>
                </a:move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0" y="f71"/>
                </a:lnTo>
                <a:lnTo>
                  <a:pt x="f64" y="f65"/>
                </a:lnTo>
                <a:close/>
                <a:moveTo>
                  <a:pt x="f72" y="f73"/>
                </a:move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72" y="f73"/>
                </a:lnTo>
                <a:close/>
                <a:moveTo>
                  <a:pt x="f80" y="f81"/>
                </a:move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0" y="f81"/>
                </a:lnTo>
                <a:close/>
                <a:moveTo>
                  <a:pt x="f88" y="f89"/>
                </a:move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88" y="f89"/>
                </a:lnTo>
                <a:close/>
                <a:moveTo>
                  <a:pt x="f96" y="f97"/>
                </a:move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96" y="f97"/>
                </a:lnTo>
                <a:close/>
                <a:moveTo>
                  <a:pt x="f104" y="f105"/>
                </a:moveTo>
                <a:lnTo>
                  <a:pt x="f106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04" y="f105"/>
                </a:lnTo>
                <a:close/>
                <a:moveTo>
                  <a:pt x="f112" y="f113"/>
                </a:move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12" y="f113"/>
                </a:lnTo>
                <a:close/>
                <a:moveTo>
                  <a:pt x="f120" y="f121"/>
                </a:move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0" y="f121"/>
                </a:lnTo>
                <a:close/>
                <a:moveTo>
                  <a:pt x="f128" y="f129"/>
                </a:move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28" y="f129"/>
                </a:lnTo>
                <a:close/>
                <a:moveTo>
                  <a:pt x="f136" y="f137"/>
                </a:moveTo>
                <a:lnTo>
                  <a:pt x="f138" y="f139"/>
                </a:lnTo>
                <a:lnTo>
                  <a:pt x="f140" y="f141"/>
                </a:lnTo>
                <a:lnTo>
                  <a:pt x="f142" y="f143"/>
                </a:lnTo>
                <a:lnTo>
                  <a:pt x="f136" y="f137"/>
                </a:lnTo>
                <a:close/>
                <a:moveTo>
                  <a:pt x="f144" y="f145"/>
                </a:moveTo>
                <a:lnTo>
                  <a:pt x="f146" y="f147"/>
                </a:lnTo>
                <a:lnTo>
                  <a:pt x="f148" y="f149"/>
                </a:lnTo>
                <a:lnTo>
                  <a:pt x="f150" y="f151"/>
                </a:lnTo>
                <a:lnTo>
                  <a:pt x="f144" y="f145"/>
                </a:lnTo>
                <a:close/>
                <a:moveTo>
                  <a:pt x="f152" y="f153"/>
                </a:moveTo>
                <a:lnTo>
                  <a:pt x="f154" y="f155"/>
                </a:lnTo>
                <a:lnTo>
                  <a:pt x="f156" y="f157"/>
                </a:lnTo>
                <a:lnTo>
                  <a:pt x="f158" y="f159"/>
                </a:lnTo>
                <a:lnTo>
                  <a:pt x="f152" y="f153"/>
                </a:lnTo>
                <a:close/>
                <a:moveTo>
                  <a:pt x="f160" y="f161"/>
                </a:moveTo>
                <a:lnTo>
                  <a:pt x="f162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0" y="f161"/>
                </a:lnTo>
                <a:close/>
                <a:moveTo>
                  <a:pt x="f168" y="f169"/>
                </a:move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68" y="f169"/>
                </a:lnTo>
                <a:close/>
                <a:moveTo>
                  <a:pt x="f176" y="f177"/>
                </a:moveTo>
                <a:lnTo>
                  <a:pt x="f178" y="f179"/>
                </a:lnTo>
                <a:lnTo>
                  <a:pt x="f180" y="f181"/>
                </a:lnTo>
                <a:lnTo>
                  <a:pt x="f182" y="f183"/>
                </a:lnTo>
                <a:lnTo>
                  <a:pt x="f176" y="f177"/>
                </a:lnTo>
                <a:close/>
                <a:moveTo>
                  <a:pt x="f184" y="f185"/>
                </a:moveTo>
                <a:lnTo>
                  <a:pt x="f186" y="f187"/>
                </a:lnTo>
                <a:lnTo>
                  <a:pt x="f188" y="f65"/>
                </a:lnTo>
                <a:lnTo>
                  <a:pt x="f189" y="f190"/>
                </a:lnTo>
                <a:lnTo>
                  <a:pt x="f184" y="f185"/>
                </a:lnTo>
                <a:close/>
                <a:moveTo>
                  <a:pt x="f191" y="f192"/>
                </a:moveTo>
                <a:lnTo>
                  <a:pt x="f193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1" y="f192"/>
                </a:lnTo>
                <a:close/>
                <a:moveTo>
                  <a:pt x="f199" y="f200"/>
                </a:move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199" y="f200"/>
                </a:lnTo>
                <a:close/>
                <a:moveTo>
                  <a:pt x="f207" y="f208"/>
                </a:move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07" y="f208"/>
                </a:lnTo>
                <a:close/>
                <a:moveTo>
                  <a:pt x="f215" y="f216"/>
                </a:move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15" y="f216"/>
                </a:lnTo>
                <a:close/>
                <a:moveTo>
                  <a:pt x="f223" y="f224"/>
                </a:move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23" y="f224"/>
                </a:lnTo>
                <a:close/>
                <a:moveTo>
                  <a:pt x="f231" y="f232"/>
                </a:move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1" y="f232"/>
                </a:lnTo>
                <a:close/>
                <a:moveTo>
                  <a:pt x="f239" y="f240"/>
                </a:move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39" y="f240"/>
                </a:lnTo>
                <a:close/>
                <a:moveTo>
                  <a:pt x="f247" y="f248"/>
                </a:move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47" y="f248"/>
                </a:lnTo>
                <a:close/>
                <a:moveTo>
                  <a:pt x="f255" y="f256"/>
                </a:moveTo>
                <a:lnTo>
                  <a:pt x="f257" y="f258"/>
                </a:lnTo>
                <a:lnTo>
                  <a:pt x="f259" y="f260"/>
                </a:lnTo>
                <a:lnTo>
                  <a:pt x="f261" y="f262"/>
                </a:lnTo>
                <a:lnTo>
                  <a:pt x="f255" y="f256"/>
                </a:lnTo>
                <a:close/>
                <a:moveTo>
                  <a:pt x="f263" y="f264"/>
                </a:moveTo>
                <a:lnTo>
                  <a:pt x="f265" y="f266"/>
                </a:lnTo>
                <a:lnTo>
                  <a:pt x="f267" y="f268"/>
                </a:lnTo>
                <a:lnTo>
                  <a:pt x="f269" y="f267"/>
                </a:lnTo>
                <a:lnTo>
                  <a:pt x="f263" y="f264"/>
                </a:lnTo>
                <a:close/>
                <a:moveTo>
                  <a:pt x="f270" y="f271"/>
                </a:move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0" y="f271"/>
                </a:lnTo>
                <a:close/>
                <a:moveTo>
                  <a:pt x="f278" y="f279"/>
                </a:moveTo>
                <a:lnTo>
                  <a:pt x="f280" y="f281"/>
                </a:lnTo>
                <a:lnTo>
                  <a:pt x="f282" y="f283"/>
                </a:lnTo>
                <a:lnTo>
                  <a:pt x="f284" y="f285"/>
                </a:lnTo>
                <a:lnTo>
                  <a:pt x="f278" y="f279"/>
                </a:lnTo>
                <a:close/>
                <a:moveTo>
                  <a:pt x="f286" y="f287"/>
                </a:moveTo>
                <a:lnTo>
                  <a:pt x="f288" y="f289"/>
                </a:lnTo>
                <a:lnTo>
                  <a:pt x="f290" y="f291"/>
                </a:lnTo>
                <a:lnTo>
                  <a:pt x="f292" y="f293"/>
                </a:lnTo>
                <a:lnTo>
                  <a:pt x="f286" y="f287"/>
                </a:lnTo>
                <a:close/>
                <a:moveTo>
                  <a:pt x="f294" y="f271"/>
                </a:moveTo>
                <a:lnTo>
                  <a:pt x="f295" y="f289"/>
                </a:lnTo>
                <a:lnTo>
                  <a:pt x="f296" y="f297"/>
                </a:lnTo>
                <a:lnTo>
                  <a:pt x="f298" y="f299"/>
                </a:lnTo>
                <a:lnTo>
                  <a:pt x="f294" y="f271"/>
                </a:lnTo>
                <a:close/>
                <a:moveTo>
                  <a:pt x="f300" y="f264"/>
                </a:moveTo>
                <a:lnTo>
                  <a:pt x="f301" y="f273"/>
                </a:lnTo>
                <a:lnTo>
                  <a:pt x="f302" y="f303"/>
                </a:lnTo>
                <a:lnTo>
                  <a:pt x="f304" y="f305"/>
                </a:lnTo>
                <a:lnTo>
                  <a:pt x="f300" y="f264"/>
                </a:lnTo>
                <a:close/>
                <a:moveTo>
                  <a:pt x="f306" y="f307"/>
                </a:moveTo>
                <a:lnTo>
                  <a:pt x="f308" y="f309"/>
                </a:lnTo>
                <a:lnTo>
                  <a:pt x="f310" y="f287"/>
                </a:lnTo>
                <a:lnTo>
                  <a:pt x="f311" y="f312"/>
                </a:lnTo>
                <a:lnTo>
                  <a:pt x="f306" y="f307"/>
                </a:lnTo>
                <a:close/>
                <a:moveTo>
                  <a:pt x="f313" y="f314"/>
                </a:moveTo>
                <a:lnTo>
                  <a:pt x="f315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13" y="f314"/>
                </a:lnTo>
                <a:close/>
                <a:moveTo>
                  <a:pt x="f321" y="f322"/>
                </a:move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1" y="f322"/>
                </a:lnTo>
                <a:close/>
                <a:moveTo>
                  <a:pt x="f329" y="f330"/>
                </a:move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29" y="f330"/>
                </a:lnTo>
                <a:close/>
                <a:moveTo>
                  <a:pt x="f337" y="f260"/>
                </a:moveTo>
                <a:lnTo>
                  <a:pt x="f338" y="f328"/>
                </a:lnTo>
                <a:lnTo>
                  <a:pt x="f339" y="f340"/>
                </a:lnTo>
                <a:lnTo>
                  <a:pt x="f341" y="f342"/>
                </a:lnTo>
                <a:lnTo>
                  <a:pt x="f337" y="f260"/>
                </a:lnTo>
                <a:close/>
                <a:moveTo>
                  <a:pt x="f343" y="f344"/>
                </a:moveTo>
                <a:lnTo>
                  <a:pt x="f345" y="f346"/>
                </a:lnTo>
                <a:lnTo>
                  <a:pt x="f347" y="f348"/>
                </a:lnTo>
                <a:lnTo>
                  <a:pt x="f349" y="f350"/>
                </a:lnTo>
                <a:lnTo>
                  <a:pt x="f343" y="f344"/>
                </a:lnTo>
                <a:close/>
                <a:moveTo>
                  <a:pt x="f351" y="f352"/>
                </a:moveTo>
                <a:lnTo>
                  <a:pt x="f353" y="f354"/>
                </a:lnTo>
                <a:lnTo>
                  <a:pt x="f355" y="f356"/>
                </a:lnTo>
                <a:lnTo>
                  <a:pt x="f357" y="f358"/>
                </a:lnTo>
                <a:lnTo>
                  <a:pt x="f351" y="f352"/>
                </a:lnTo>
                <a:close/>
                <a:moveTo>
                  <a:pt x="f359" y="f275"/>
                </a:move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59" y="f275"/>
                </a:lnTo>
                <a:close/>
                <a:moveTo>
                  <a:pt x="f366" y="f326"/>
                </a:moveTo>
                <a:lnTo>
                  <a:pt x="f367" y="f320"/>
                </a:lnTo>
                <a:lnTo>
                  <a:pt x="f368" y="f369"/>
                </a:lnTo>
                <a:lnTo>
                  <a:pt x="f370" y="f371"/>
                </a:lnTo>
                <a:lnTo>
                  <a:pt x="f366" y="f326"/>
                </a:lnTo>
                <a:close/>
                <a:moveTo>
                  <a:pt x="f372" y="f318"/>
                </a:moveTo>
                <a:lnTo>
                  <a:pt x="f373" y="f312"/>
                </a:lnTo>
                <a:lnTo>
                  <a:pt x="f374" y="f375"/>
                </a:lnTo>
                <a:lnTo>
                  <a:pt x="f376" y="f377"/>
                </a:lnTo>
                <a:lnTo>
                  <a:pt x="f372" y="f318"/>
                </a:lnTo>
                <a:close/>
                <a:moveTo>
                  <a:pt x="f378" y="f268"/>
                </a:moveTo>
                <a:lnTo>
                  <a:pt x="f379" y="f380"/>
                </a:lnTo>
                <a:lnTo>
                  <a:pt x="f381" y="f382"/>
                </a:lnTo>
                <a:lnTo>
                  <a:pt x="f383" y="f384"/>
                </a:lnTo>
                <a:lnTo>
                  <a:pt x="f378" y="f268"/>
                </a:lnTo>
                <a:close/>
                <a:moveTo>
                  <a:pt x="f385" y="f386"/>
                </a:move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85" y="f386"/>
                </a:lnTo>
                <a:close/>
                <a:moveTo>
                  <a:pt x="f393" y="f394"/>
                </a:moveTo>
                <a:lnTo>
                  <a:pt x="f395" y="f396"/>
                </a:lnTo>
                <a:lnTo>
                  <a:pt x="f397" y="f398"/>
                </a:lnTo>
                <a:lnTo>
                  <a:pt x="f399" y="f400"/>
                </a:lnTo>
                <a:lnTo>
                  <a:pt x="f393" y="f394"/>
                </a:lnTo>
                <a:close/>
                <a:moveTo>
                  <a:pt x="f401" y="f402"/>
                </a:move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1" y="f402"/>
                </a:lnTo>
                <a:close/>
                <a:moveTo>
                  <a:pt x="f409" y="f410"/>
                </a:move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09" y="f410"/>
                </a:lnTo>
                <a:close/>
                <a:moveTo>
                  <a:pt x="f417" y="f418"/>
                </a:moveTo>
                <a:lnTo>
                  <a:pt x="f419" y="f420"/>
                </a:lnTo>
                <a:lnTo>
                  <a:pt x="f421" y="f422"/>
                </a:lnTo>
                <a:lnTo>
                  <a:pt x="f423" y="f424"/>
                </a:lnTo>
                <a:lnTo>
                  <a:pt x="f417" y="f418"/>
                </a:lnTo>
                <a:close/>
                <a:moveTo>
                  <a:pt x="f425" y="f426"/>
                </a:move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25" y="f426"/>
                </a:lnTo>
                <a:close/>
                <a:moveTo>
                  <a:pt x="f433" y="f434"/>
                </a:move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33" y="f434"/>
                </a:lnTo>
                <a:close/>
                <a:moveTo>
                  <a:pt x="f441" y="f442"/>
                </a:move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1" y="f442"/>
                </a:lnTo>
                <a:close/>
                <a:moveTo>
                  <a:pt x="f449" y="f450"/>
                </a:moveTo>
                <a:lnTo>
                  <a:pt x="f451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49" y="f450"/>
                </a:lnTo>
                <a:close/>
                <a:moveTo>
                  <a:pt x="f457" y="f458"/>
                </a:move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57" y="f458"/>
                </a:lnTo>
                <a:close/>
                <a:moveTo>
                  <a:pt x="f465" y="f466"/>
                </a:move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65" y="f466"/>
                </a:lnTo>
                <a:close/>
                <a:moveTo>
                  <a:pt x="f473" y="f474"/>
                </a:move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73" y="f474"/>
                </a:lnTo>
                <a:close/>
                <a:moveTo>
                  <a:pt x="f481" y="f482"/>
                </a:move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1" y="f482"/>
                </a:lnTo>
                <a:close/>
                <a:moveTo>
                  <a:pt x="f489" y="f490"/>
                </a:move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89" y="f490"/>
                </a:lnTo>
                <a:close/>
                <a:moveTo>
                  <a:pt x="f497" y="f498"/>
                </a:move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497" y="f498"/>
                </a:lnTo>
                <a:close/>
                <a:moveTo>
                  <a:pt x="f505" y="f506"/>
                </a:moveTo>
                <a:lnTo>
                  <a:pt x="f50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05" y="f506"/>
                </a:lnTo>
                <a:close/>
                <a:moveTo>
                  <a:pt x="f513" y="f514"/>
                </a:moveTo>
                <a:lnTo>
                  <a:pt x="f515" y="f516"/>
                </a:lnTo>
                <a:lnTo>
                  <a:pt x="f517" y="f518"/>
                </a:lnTo>
                <a:lnTo>
                  <a:pt x="f519" y="f520"/>
                </a:lnTo>
                <a:lnTo>
                  <a:pt x="f513" y="f514"/>
                </a:lnTo>
                <a:close/>
                <a:moveTo>
                  <a:pt x="f521" y="f522"/>
                </a:moveTo>
                <a:lnTo>
                  <a:pt x="f523" y="f524"/>
                </a:lnTo>
                <a:lnTo>
                  <a:pt x="f525" y="f526"/>
                </a:lnTo>
                <a:lnTo>
                  <a:pt x="f527" y="f528"/>
                </a:lnTo>
                <a:lnTo>
                  <a:pt x="f521" y="f522"/>
                </a:lnTo>
                <a:close/>
                <a:moveTo>
                  <a:pt x="f529" y="f530"/>
                </a:moveTo>
                <a:lnTo>
                  <a:pt x="f531" y="f532"/>
                </a:lnTo>
                <a:lnTo>
                  <a:pt x="f533" y="f534"/>
                </a:lnTo>
                <a:lnTo>
                  <a:pt x="f535" y="f536"/>
                </a:lnTo>
                <a:lnTo>
                  <a:pt x="f529" y="f530"/>
                </a:lnTo>
                <a:close/>
                <a:moveTo>
                  <a:pt x="f537" y="f538"/>
                </a:moveTo>
                <a:lnTo>
                  <a:pt x="f539" y="f540"/>
                </a:lnTo>
                <a:lnTo>
                  <a:pt x="f541" y="f542"/>
                </a:lnTo>
                <a:lnTo>
                  <a:pt x="f543" y="f177"/>
                </a:lnTo>
                <a:lnTo>
                  <a:pt x="f537" y="f538"/>
                </a:lnTo>
                <a:close/>
                <a:moveTo>
                  <a:pt x="f544" y="f545"/>
                </a:moveTo>
                <a:lnTo>
                  <a:pt x="f546" y="f327"/>
                </a:lnTo>
                <a:lnTo>
                  <a:pt x="f547" y="f548"/>
                </a:lnTo>
                <a:lnTo>
                  <a:pt x="f549" y="f550"/>
                </a:lnTo>
                <a:lnTo>
                  <a:pt x="f544" y="f545"/>
                </a:lnTo>
                <a:close/>
                <a:moveTo>
                  <a:pt x="f551" y="f552"/>
                </a:moveTo>
                <a:lnTo>
                  <a:pt x="f553" y="f554"/>
                </a:lnTo>
                <a:lnTo>
                  <a:pt x="f555" y="f556"/>
                </a:lnTo>
                <a:lnTo>
                  <a:pt x="f557" y="f558"/>
                </a:lnTo>
                <a:lnTo>
                  <a:pt x="f551" y="f552"/>
                </a:lnTo>
                <a:close/>
                <a:moveTo>
                  <a:pt x="f559" y="f560"/>
                </a:move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59" y="f560"/>
                </a:lnTo>
                <a:close/>
                <a:moveTo>
                  <a:pt x="f567" y="f568"/>
                </a:move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67" y="f568"/>
                </a:lnTo>
                <a:close/>
                <a:moveTo>
                  <a:pt x="f575" y="f576"/>
                </a:moveTo>
                <a:lnTo>
                  <a:pt x="f577" y="f578"/>
                </a:lnTo>
                <a:lnTo>
                  <a:pt x="f579" y="f580"/>
                </a:lnTo>
                <a:lnTo>
                  <a:pt x="f581" y="f582"/>
                </a:lnTo>
                <a:lnTo>
                  <a:pt x="f575" y="f576"/>
                </a:lnTo>
                <a:close/>
                <a:moveTo>
                  <a:pt x="f583" y="f584"/>
                </a:moveTo>
                <a:lnTo>
                  <a:pt x="f585" y="f586"/>
                </a:lnTo>
                <a:lnTo>
                  <a:pt x="f587" y="f588"/>
                </a:lnTo>
                <a:lnTo>
                  <a:pt x="f589" y="f590"/>
                </a:lnTo>
                <a:lnTo>
                  <a:pt x="f583" y="f584"/>
                </a:lnTo>
                <a:close/>
                <a:moveTo>
                  <a:pt x="f591" y="f592"/>
                </a:moveTo>
                <a:lnTo>
                  <a:pt x="f593" y="f594"/>
                </a:lnTo>
                <a:lnTo>
                  <a:pt x="f595" y="f596"/>
                </a:lnTo>
                <a:lnTo>
                  <a:pt x="f597" y="f598"/>
                </a:lnTo>
                <a:lnTo>
                  <a:pt x="f591" y="f592"/>
                </a:lnTo>
                <a:close/>
                <a:moveTo>
                  <a:pt x="f599" y="f600"/>
                </a:moveTo>
                <a:lnTo>
                  <a:pt x="f601" y="f602"/>
                </a:lnTo>
                <a:lnTo>
                  <a:pt x="f603" y="f604"/>
                </a:lnTo>
                <a:lnTo>
                  <a:pt x="f605" y="f606"/>
                </a:lnTo>
                <a:lnTo>
                  <a:pt x="f599" y="f600"/>
                </a:lnTo>
                <a:close/>
                <a:moveTo>
                  <a:pt x="f607" y="f608"/>
                </a:moveTo>
                <a:lnTo>
                  <a:pt x="f609" y="f610"/>
                </a:lnTo>
                <a:lnTo>
                  <a:pt x="f611" y="f612"/>
                </a:lnTo>
                <a:lnTo>
                  <a:pt x="f613" y="f614"/>
                </a:lnTo>
                <a:lnTo>
                  <a:pt x="f607" y="f608"/>
                </a:lnTo>
                <a:close/>
                <a:moveTo>
                  <a:pt x="f615" y="f616"/>
                </a:moveTo>
                <a:lnTo>
                  <a:pt x="f617" y="f618"/>
                </a:lnTo>
                <a:lnTo>
                  <a:pt x="f619" y="f425"/>
                </a:lnTo>
                <a:lnTo>
                  <a:pt x="f620" y="f621"/>
                </a:lnTo>
                <a:lnTo>
                  <a:pt x="f615" y="f616"/>
                </a:lnTo>
                <a:close/>
                <a:moveTo>
                  <a:pt x="f622" y="f623"/>
                </a:move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22" y="f623"/>
                </a:lnTo>
                <a:close/>
                <a:moveTo>
                  <a:pt x="f630" y="f631"/>
                </a:move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630" y="f631"/>
                </a:lnTo>
                <a:close/>
                <a:moveTo>
                  <a:pt x="f31" y="f638"/>
                </a:move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31" y="f638"/>
                </a:lnTo>
                <a:close/>
                <a:moveTo>
                  <a:pt x="f645" y="f646"/>
                </a:moveTo>
                <a:lnTo>
                  <a:pt x="f647" y="f648"/>
                </a:lnTo>
                <a:lnTo>
                  <a:pt x="f649" y="f650"/>
                </a:lnTo>
                <a:lnTo>
                  <a:pt x="f651" y="f652"/>
                </a:lnTo>
                <a:lnTo>
                  <a:pt x="f645" y="f646"/>
                </a:lnTo>
                <a:close/>
                <a:moveTo>
                  <a:pt x="f653" y="f654"/>
                </a:moveTo>
                <a:lnTo>
                  <a:pt x="f655" y="f656"/>
                </a:lnTo>
                <a:lnTo>
                  <a:pt x="f657" y="f658"/>
                </a:lnTo>
                <a:lnTo>
                  <a:pt x="f659" y="f660"/>
                </a:lnTo>
                <a:lnTo>
                  <a:pt x="f653" y="f654"/>
                </a:lnTo>
                <a:close/>
                <a:moveTo>
                  <a:pt x="f661" y="f662"/>
                </a:moveTo>
                <a:lnTo>
                  <a:pt x="f663" y="f664"/>
                </a:lnTo>
                <a:lnTo>
                  <a:pt x="f665" y="f666"/>
                </a:lnTo>
                <a:lnTo>
                  <a:pt x="f667" y="f668"/>
                </a:lnTo>
                <a:lnTo>
                  <a:pt x="f661" y="f662"/>
                </a:lnTo>
                <a:close/>
                <a:moveTo>
                  <a:pt x="f669" y="f670"/>
                </a:moveTo>
                <a:lnTo>
                  <a:pt x="f671" y="f672"/>
                </a:lnTo>
                <a:lnTo>
                  <a:pt x="f673" y="f674"/>
                </a:lnTo>
                <a:lnTo>
                  <a:pt x="f675" y="f676"/>
                </a:lnTo>
                <a:lnTo>
                  <a:pt x="f669" y="f670"/>
                </a:lnTo>
                <a:close/>
                <a:moveTo>
                  <a:pt x="f677" y="f678"/>
                </a:moveTo>
                <a:lnTo>
                  <a:pt x="f679" y="f680"/>
                </a:lnTo>
                <a:lnTo>
                  <a:pt x="f681" y="f682"/>
                </a:lnTo>
                <a:lnTo>
                  <a:pt x="f683" y="f684"/>
                </a:lnTo>
                <a:lnTo>
                  <a:pt x="f677" y="f678"/>
                </a:lnTo>
                <a:close/>
                <a:moveTo>
                  <a:pt x="f685" y="f686"/>
                </a:moveTo>
                <a:lnTo>
                  <a:pt x="f687" y="f329"/>
                </a:lnTo>
                <a:lnTo>
                  <a:pt x="f688" y="f689"/>
                </a:lnTo>
                <a:lnTo>
                  <a:pt x="f690" y="f691"/>
                </a:lnTo>
                <a:lnTo>
                  <a:pt x="f685" y="f686"/>
                </a:lnTo>
                <a:close/>
                <a:moveTo>
                  <a:pt x="f692" y="f693"/>
                </a:moveTo>
                <a:lnTo>
                  <a:pt x="f694" y="f695"/>
                </a:lnTo>
                <a:lnTo>
                  <a:pt x="f696" y="f697"/>
                </a:lnTo>
                <a:lnTo>
                  <a:pt x="f698" y="f699"/>
                </a:lnTo>
                <a:lnTo>
                  <a:pt x="f692" y="f693"/>
                </a:lnTo>
                <a:close/>
                <a:moveTo>
                  <a:pt x="f700" y="f701"/>
                </a:moveTo>
                <a:lnTo>
                  <a:pt x="f702" y="f703"/>
                </a:lnTo>
                <a:lnTo>
                  <a:pt x="f704" y="f705"/>
                </a:lnTo>
                <a:lnTo>
                  <a:pt x="f706" y="f707"/>
                </a:lnTo>
                <a:lnTo>
                  <a:pt x="f700" y="f701"/>
                </a:lnTo>
                <a:close/>
                <a:moveTo>
                  <a:pt x="f708" y="f709"/>
                </a:move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08" y="f709"/>
                </a:lnTo>
                <a:close/>
                <a:moveTo>
                  <a:pt x="f716" y="f717"/>
                </a:moveTo>
                <a:lnTo>
                  <a:pt x="f718" y="f719"/>
                </a:lnTo>
                <a:lnTo>
                  <a:pt x="f720" y="f721"/>
                </a:lnTo>
                <a:lnTo>
                  <a:pt x="f722" y="f723"/>
                </a:lnTo>
                <a:lnTo>
                  <a:pt x="f716" y="f717"/>
                </a:lnTo>
                <a:close/>
                <a:moveTo>
                  <a:pt x="f724" y="f725"/>
                </a:moveTo>
                <a:lnTo>
                  <a:pt x="f726" y="f727"/>
                </a:lnTo>
                <a:lnTo>
                  <a:pt x="f728" y="f729"/>
                </a:lnTo>
                <a:lnTo>
                  <a:pt x="f730" y="f731"/>
                </a:lnTo>
                <a:lnTo>
                  <a:pt x="f724" y="f725"/>
                </a:lnTo>
                <a:close/>
                <a:moveTo>
                  <a:pt x="f732" y="f733"/>
                </a:move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32" y="f733"/>
                </a:lnTo>
                <a:close/>
                <a:moveTo>
                  <a:pt x="f740" y="f276"/>
                </a:moveTo>
                <a:lnTo>
                  <a:pt x="f741" y="f742"/>
                </a:lnTo>
                <a:lnTo>
                  <a:pt x="f743" y="f744"/>
                </a:lnTo>
                <a:lnTo>
                  <a:pt x="f745" y="f746"/>
                </a:lnTo>
                <a:lnTo>
                  <a:pt x="f740" y="f276"/>
                </a:lnTo>
                <a:close/>
                <a:moveTo>
                  <a:pt x="f747" y="f748"/>
                </a:moveTo>
                <a:lnTo>
                  <a:pt x="f749" y="f750"/>
                </a:lnTo>
                <a:lnTo>
                  <a:pt x="f751" y="f752"/>
                </a:lnTo>
                <a:lnTo>
                  <a:pt x="f753" y="f754"/>
                </a:lnTo>
                <a:lnTo>
                  <a:pt x="f747" y="f748"/>
                </a:lnTo>
                <a:close/>
                <a:moveTo>
                  <a:pt x="f755" y="f756"/>
                </a:move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55" y="f756"/>
                </a:lnTo>
                <a:close/>
                <a:moveTo>
                  <a:pt x="f763" y="f764"/>
                </a:move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63" y="f764"/>
                </a:lnTo>
                <a:close/>
                <a:moveTo>
                  <a:pt x="f771" y="f772"/>
                </a:move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71" y="f772"/>
                </a:lnTo>
                <a:close/>
                <a:moveTo>
                  <a:pt x="f779" y="f780"/>
                </a:moveTo>
                <a:lnTo>
                  <a:pt x="f781" y="f782"/>
                </a:lnTo>
                <a:lnTo>
                  <a:pt x="f783" y="f784"/>
                </a:lnTo>
                <a:lnTo>
                  <a:pt x="f785" y="f786"/>
                </a:lnTo>
                <a:lnTo>
                  <a:pt x="f779" y="f780"/>
                </a:lnTo>
                <a:close/>
                <a:moveTo>
                  <a:pt x="f787" y="f788"/>
                </a:moveTo>
                <a:lnTo>
                  <a:pt x="f789" y="f790"/>
                </a:lnTo>
                <a:lnTo>
                  <a:pt x="f791" y="f792"/>
                </a:lnTo>
                <a:lnTo>
                  <a:pt x="f793" y="f794"/>
                </a:lnTo>
                <a:lnTo>
                  <a:pt x="f787" y="f788"/>
                </a:lnTo>
                <a:close/>
                <a:moveTo>
                  <a:pt x="f795" y="f796"/>
                </a:moveTo>
                <a:lnTo>
                  <a:pt x="f797" y="f798"/>
                </a:lnTo>
                <a:lnTo>
                  <a:pt x="f799" y="f800"/>
                </a:lnTo>
                <a:lnTo>
                  <a:pt x="f801" y="f802"/>
                </a:lnTo>
                <a:lnTo>
                  <a:pt x="f795" y="f796"/>
                </a:lnTo>
                <a:close/>
                <a:moveTo>
                  <a:pt x="f803" y="f804"/>
                </a:moveTo>
                <a:lnTo>
                  <a:pt x="f805" y="f806"/>
                </a:lnTo>
                <a:lnTo>
                  <a:pt x="f807" y="f808"/>
                </a:lnTo>
                <a:lnTo>
                  <a:pt x="f809" y="f810"/>
                </a:lnTo>
                <a:lnTo>
                  <a:pt x="f803" y="f804"/>
                </a:lnTo>
                <a:close/>
                <a:moveTo>
                  <a:pt x="f811" y="f812"/>
                </a:moveTo>
                <a:lnTo>
                  <a:pt x="f813" y="f814"/>
                </a:lnTo>
                <a:lnTo>
                  <a:pt x="f815" y="f816"/>
                </a:lnTo>
                <a:lnTo>
                  <a:pt x="f817" y="f818"/>
                </a:lnTo>
                <a:lnTo>
                  <a:pt x="f811" y="f812"/>
                </a:lnTo>
                <a:close/>
                <a:moveTo>
                  <a:pt x="f819" y="f820"/>
                </a:moveTo>
                <a:lnTo>
                  <a:pt x="f821" y="f822"/>
                </a:lnTo>
                <a:lnTo>
                  <a:pt x="f823" y="f824"/>
                </a:lnTo>
                <a:lnTo>
                  <a:pt x="f825" y="f826"/>
                </a:lnTo>
                <a:lnTo>
                  <a:pt x="f819" y="f820"/>
                </a:lnTo>
                <a:close/>
                <a:moveTo>
                  <a:pt x="f827" y="f828"/>
                </a:move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827" y="f828"/>
                </a:lnTo>
                <a:close/>
                <a:moveTo>
                  <a:pt x="f835" y="f836"/>
                </a:move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835" y="f836"/>
                </a:lnTo>
                <a:close/>
                <a:moveTo>
                  <a:pt x="f843" y="f844"/>
                </a:moveTo>
                <a:lnTo>
                  <a:pt x="f845" y="f846"/>
                </a:lnTo>
                <a:lnTo>
                  <a:pt x="f847" y="f848"/>
                </a:lnTo>
                <a:lnTo>
                  <a:pt x="f849" y="f850"/>
                </a:lnTo>
                <a:lnTo>
                  <a:pt x="f843" y="f844"/>
                </a:lnTo>
                <a:close/>
                <a:moveTo>
                  <a:pt x="f851" y="f852"/>
                </a:moveTo>
                <a:lnTo>
                  <a:pt x="f853" y="f854"/>
                </a:lnTo>
                <a:lnTo>
                  <a:pt x="f855" y="f442"/>
                </a:lnTo>
                <a:lnTo>
                  <a:pt x="f856" y="f857"/>
                </a:lnTo>
                <a:lnTo>
                  <a:pt x="f851" y="f852"/>
                </a:lnTo>
                <a:close/>
                <a:moveTo>
                  <a:pt x="f755" y="f858"/>
                </a:moveTo>
                <a:lnTo>
                  <a:pt x="f859" y="f860"/>
                </a:lnTo>
                <a:lnTo>
                  <a:pt x="f861" y="f862"/>
                </a:lnTo>
                <a:lnTo>
                  <a:pt x="f863" y="f864"/>
                </a:lnTo>
                <a:lnTo>
                  <a:pt x="f755" y="f858"/>
                </a:lnTo>
                <a:close/>
                <a:moveTo>
                  <a:pt x="f865" y="f866"/>
                </a:moveTo>
                <a:lnTo>
                  <a:pt x="f867" y="f868"/>
                </a:lnTo>
                <a:lnTo>
                  <a:pt x="f869" y="f870"/>
                </a:lnTo>
                <a:lnTo>
                  <a:pt x="f871" y="f872"/>
                </a:lnTo>
                <a:lnTo>
                  <a:pt x="f865" y="f866"/>
                </a:lnTo>
                <a:close/>
                <a:moveTo>
                  <a:pt x="f873" y="f866"/>
                </a:moveTo>
                <a:lnTo>
                  <a:pt x="f874" y="f875"/>
                </a:lnTo>
                <a:lnTo>
                  <a:pt x="f239" y="f876"/>
                </a:lnTo>
                <a:lnTo>
                  <a:pt x="f877" y="f878"/>
                </a:lnTo>
                <a:lnTo>
                  <a:pt x="f873" y="f866"/>
                </a:lnTo>
                <a:close/>
                <a:moveTo>
                  <a:pt x="f879" y="f880"/>
                </a:moveTo>
                <a:lnTo>
                  <a:pt x="f881" y="f882"/>
                </a:lnTo>
                <a:lnTo>
                  <a:pt x="f883" y="f884"/>
                </a:lnTo>
                <a:lnTo>
                  <a:pt x="f885" y="f886"/>
                </a:lnTo>
                <a:lnTo>
                  <a:pt x="f879" y="f880"/>
                </a:lnTo>
                <a:close/>
                <a:moveTo>
                  <a:pt x="f887" y="f888"/>
                </a:moveTo>
                <a:lnTo>
                  <a:pt x="f889" y="f890"/>
                </a:lnTo>
                <a:lnTo>
                  <a:pt x="f843" y="f891"/>
                </a:lnTo>
                <a:lnTo>
                  <a:pt x="f892" y="f893"/>
                </a:lnTo>
                <a:lnTo>
                  <a:pt x="f887" y="f888"/>
                </a:lnTo>
                <a:close/>
                <a:moveTo>
                  <a:pt x="f894" y="f895"/>
                </a:moveTo>
                <a:lnTo>
                  <a:pt x="f896" y="f897"/>
                </a:lnTo>
                <a:cubicBezTo>
                  <a:pt x="f898" y="f256"/>
                  <a:pt x="f899" y="f307"/>
                  <a:pt x="f900" y="f261"/>
                </a:cubicBezTo>
                <a:lnTo>
                  <a:pt x="f901" y="f902"/>
                </a:lnTo>
                <a:lnTo>
                  <a:pt x="f903" y="f904"/>
                </a:lnTo>
                <a:lnTo>
                  <a:pt x="f905" y="f906"/>
                </a:lnTo>
                <a:cubicBezTo>
                  <a:pt x="f907" y="f908"/>
                  <a:pt x="f909" y="f910"/>
                  <a:pt x="f911" y="f910"/>
                </a:cubicBezTo>
                <a:cubicBezTo>
                  <a:pt x="f912" y="f910"/>
                  <a:pt x="f913" y="f914"/>
                  <a:pt x="f913" y="f915"/>
                </a:cubicBezTo>
                <a:cubicBezTo>
                  <a:pt x="f913" y="f916"/>
                  <a:pt x="f912" y="f917"/>
                  <a:pt x="f911" y="f917"/>
                </a:cubicBezTo>
                <a:cubicBezTo>
                  <a:pt x="f918" y="f917"/>
                  <a:pt x="f919" y="f920"/>
                  <a:pt x="f921" y="f922"/>
                </a:cubicBezTo>
                <a:lnTo>
                  <a:pt x="f923" y="f924"/>
                </a:lnTo>
                <a:lnTo>
                  <a:pt x="f925" y="f926"/>
                </a:lnTo>
                <a:lnTo>
                  <a:pt x="f927" y="f272"/>
                </a:lnTo>
                <a:cubicBezTo>
                  <a:pt x="f928" y="f929"/>
                  <a:pt x="f930" y="f931"/>
                  <a:pt x="f930" y="f915"/>
                </a:cubicBezTo>
                <a:cubicBezTo>
                  <a:pt x="f930" y="f440"/>
                  <a:pt x="f932" y="f406"/>
                  <a:pt x="f933" y="f352"/>
                </a:cubicBezTo>
                <a:lnTo>
                  <a:pt x="f934" y="f935"/>
                </a:lnTo>
                <a:lnTo>
                  <a:pt x="f894" y="f895"/>
                </a:lnTo>
                <a:close/>
                <a:moveTo>
                  <a:pt x="f936" y="f937"/>
                </a:moveTo>
                <a:lnTo>
                  <a:pt x="f938" y="f939"/>
                </a:lnTo>
                <a:lnTo>
                  <a:pt x="f940" y="f941"/>
                </a:lnTo>
                <a:lnTo>
                  <a:pt x="f942" y="f943"/>
                </a:lnTo>
                <a:lnTo>
                  <a:pt x="f936" y="f937"/>
                </a:lnTo>
                <a:close/>
                <a:moveTo>
                  <a:pt x="f90" y="f944"/>
                </a:moveTo>
                <a:lnTo>
                  <a:pt x="f945" y="f946"/>
                </a:lnTo>
                <a:lnTo>
                  <a:pt x="f947" y="f891"/>
                </a:lnTo>
                <a:lnTo>
                  <a:pt x="f948" y="f949"/>
                </a:lnTo>
                <a:lnTo>
                  <a:pt x="f90" y="f944"/>
                </a:lnTo>
                <a:close/>
                <a:moveTo>
                  <a:pt x="f950" y="f951"/>
                </a:moveTo>
                <a:lnTo>
                  <a:pt x="f952" y="f953"/>
                </a:lnTo>
                <a:lnTo>
                  <a:pt x="f954" y="f955"/>
                </a:lnTo>
                <a:lnTo>
                  <a:pt x="f98" y="f956"/>
                </a:lnTo>
                <a:lnTo>
                  <a:pt x="f950" y="f951"/>
                </a:lnTo>
                <a:close/>
                <a:moveTo>
                  <a:pt x="f957" y="f958"/>
                </a:moveTo>
                <a:lnTo>
                  <a:pt x="f959" y="f960"/>
                </a:lnTo>
                <a:lnTo>
                  <a:pt x="f961" y="f962"/>
                </a:lnTo>
                <a:lnTo>
                  <a:pt x="f963" y="f964"/>
                </a:lnTo>
                <a:lnTo>
                  <a:pt x="f957" y="f958"/>
                </a:lnTo>
                <a:close/>
                <a:moveTo>
                  <a:pt x="f965" y="f966"/>
                </a:moveTo>
                <a:lnTo>
                  <a:pt x="f967" y="f968"/>
                </a:lnTo>
                <a:lnTo>
                  <a:pt x="f969" y="f970"/>
                </a:lnTo>
                <a:lnTo>
                  <a:pt x="f971" y="f474"/>
                </a:lnTo>
                <a:lnTo>
                  <a:pt x="f965" y="f966"/>
                </a:lnTo>
                <a:close/>
                <a:moveTo>
                  <a:pt x="f972" y="f973"/>
                </a:moveTo>
                <a:lnTo>
                  <a:pt x="f189" y="f974"/>
                </a:lnTo>
                <a:lnTo>
                  <a:pt x="f975" y="f976"/>
                </a:lnTo>
                <a:lnTo>
                  <a:pt x="f977" y="f978"/>
                </a:lnTo>
                <a:lnTo>
                  <a:pt x="f972" y="f973"/>
                </a:lnTo>
                <a:close/>
                <a:moveTo>
                  <a:pt x="f979" y="f980"/>
                </a:moveTo>
                <a:lnTo>
                  <a:pt x="f981" y="f982"/>
                </a:lnTo>
                <a:lnTo>
                  <a:pt x="f983" y="f984"/>
                </a:lnTo>
                <a:lnTo>
                  <a:pt x="f985" y="f973"/>
                </a:lnTo>
                <a:lnTo>
                  <a:pt x="f979" y="f980"/>
                </a:lnTo>
                <a:close/>
                <a:moveTo>
                  <a:pt x="f986" y="f987"/>
                </a:moveTo>
                <a:lnTo>
                  <a:pt x="f988" y="f989"/>
                </a:lnTo>
                <a:lnTo>
                  <a:pt x="f990" y="f991"/>
                </a:lnTo>
                <a:lnTo>
                  <a:pt x="f110" y="f992"/>
                </a:lnTo>
                <a:lnTo>
                  <a:pt x="f986" y="f987"/>
                </a:lnTo>
                <a:close/>
                <a:moveTo>
                  <a:pt x="f993" y="f994"/>
                </a:moveTo>
                <a:lnTo>
                  <a:pt x="f995" y="f307"/>
                </a:lnTo>
                <a:lnTo>
                  <a:pt x="f996" y="f997"/>
                </a:lnTo>
                <a:lnTo>
                  <a:pt x="f998" y="f999"/>
                </a:lnTo>
                <a:lnTo>
                  <a:pt x="f993" y="f994"/>
                </a:lnTo>
                <a:close/>
                <a:moveTo>
                  <a:pt x="f1000" y="f1001"/>
                </a:moveTo>
                <a:lnTo>
                  <a:pt x="f1002" y="f1003"/>
                </a:lnTo>
                <a:lnTo>
                  <a:pt x="f1004" y="f1005"/>
                </a:lnTo>
                <a:lnTo>
                  <a:pt x="f1006" y="f1007"/>
                </a:lnTo>
                <a:lnTo>
                  <a:pt x="f1000" y="f1001"/>
                </a:lnTo>
                <a:close/>
                <a:moveTo>
                  <a:pt x="f1008" y="f1009"/>
                </a:moveTo>
                <a:lnTo>
                  <a:pt x="f1010" y="f1011"/>
                </a:lnTo>
                <a:lnTo>
                  <a:pt x="f1012" y="f860"/>
                </a:lnTo>
                <a:lnTo>
                  <a:pt x="f1013" y="f1014"/>
                </a:lnTo>
                <a:lnTo>
                  <a:pt x="f1008" y="f1009"/>
                </a:lnTo>
                <a:close/>
                <a:moveTo>
                  <a:pt x="f1015" y="f1016"/>
                </a:moveTo>
                <a:lnTo>
                  <a:pt x="f1017" y="f1018"/>
                </a:lnTo>
                <a:lnTo>
                  <a:pt x="f1019" y="f448"/>
                </a:lnTo>
                <a:lnTo>
                  <a:pt x="f1020" y="f1021"/>
                </a:lnTo>
                <a:lnTo>
                  <a:pt x="f1015" y="f1016"/>
                </a:lnTo>
                <a:close/>
                <a:moveTo>
                  <a:pt x="f1022" y="f1023"/>
                </a:moveTo>
                <a:lnTo>
                  <a:pt x="f1024" y="f5"/>
                </a:lnTo>
                <a:lnTo>
                  <a:pt x="f1025" y="f5"/>
                </a:lnTo>
                <a:lnTo>
                  <a:pt x="f1024" y="f1026"/>
                </a:lnTo>
                <a:lnTo>
                  <a:pt x="f1022" y="f1023"/>
                </a:lnTo>
                <a:close/>
                <a:moveTo>
                  <a:pt x="f534" y="f1027"/>
                </a:moveTo>
                <a:lnTo>
                  <a:pt x="f183" y="f1028"/>
                </a:lnTo>
                <a:lnTo>
                  <a:pt x="f1029" y="f1030"/>
                </a:lnTo>
                <a:lnTo>
                  <a:pt x="f1031" y="f1032"/>
                </a:lnTo>
                <a:lnTo>
                  <a:pt x="f534" y="f1027"/>
                </a:lnTo>
                <a:close/>
                <a:moveTo>
                  <a:pt x="f1033" y="f1034"/>
                </a:moveTo>
                <a:lnTo>
                  <a:pt x="f1035" y="f1036"/>
                </a:lnTo>
                <a:lnTo>
                  <a:pt x="f1037" y="f1038"/>
                </a:lnTo>
                <a:lnTo>
                  <a:pt x="f1039" y="f1040"/>
                </a:lnTo>
                <a:lnTo>
                  <a:pt x="f1033" y="f1034"/>
                </a:lnTo>
                <a:close/>
                <a:moveTo>
                  <a:pt x="f857" y="f1041"/>
                </a:move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857" y="f1041"/>
                </a:lnTo>
                <a:close/>
                <a:moveTo>
                  <a:pt x="f1048" y="f1049"/>
                </a:moveTo>
                <a:lnTo>
                  <a:pt x="f86" y="f1050"/>
                </a:lnTo>
                <a:lnTo>
                  <a:pt x="f1051" y="f1052"/>
                </a:lnTo>
                <a:lnTo>
                  <a:pt x="f1053" y="f1054"/>
                </a:lnTo>
                <a:lnTo>
                  <a:pt x="f1048" y="f1049"/>
                </a:lnTo>
                <a:close/>
                <a:moveTo>
                  <a:pt x="f1055" y="f1056"/>
                </a:moveTo>
                <a:lnTo>
                  <a:pt x="f1057" y="f1058"/>
                </a:lnTo>
                <a:lnTo>
                  <a:pt x="f1059" y="f1060"/>
                </a:lnTo>
                <a:lnTo>
                  <a:pt x="f1061" y="f1062"/>
                </a:lnTo>
                <a:lnTo>
                  <a:pt x="f1055" y="f1056"/>
                </a:lnTo>
                <a:close/>
                <a:moveTo>
                  <a:pt x="f1063" y="f1064"/>
                </a:moveTo>
                <a:lnTo>
                  <a:pt x="f1065" y="f1066"/>
                </a:lnTo>
                <a:lnTo>
                  <a:pt x="f1067" y="f1068"/>
                </a:lnTo>
                <a:lnTo>
                  <a:pt x="f1069" y="f1070"/>
                </a:lnTo>
                <a:lnTo>
                  <a:pt x="f1063" y="f1064"/>
                </a:lnTo>
                <a:close/>
                <a:moveTo>
                  <a:pt x="f1071" y="f1072"/>
                </a:moveTo>
                <a:lnTo>
                  <a:pt x="f1073" y="f1074"/>
                </a:lnTo>
                <a:lnTo>
                  <a:pt x="f1075" y="f1076"/>
                </a:lnTo>
                <a:lnTo>
                  <a:pt x="f1077" y="f1078"/>
                </a:lnTo>
                <a:lnTo>
                  <a:pt x="f1071" y="f1072"/>
                </a:lnTo>
                <a:close/>
                <a:moveTo>
                  <a:pt x="f1079" y="f5"/>
                </a:moveTo>
                <a:lnTo>
                  <a:pt x="f1080" y="f5"/>
                </a:lnTo>
                <a:lnTo>
                  <a:pt x="f1081" y="f1082"/>
                </a:lnTo>
                <a:lnTo>
                  <a:pt x="f1083" y="f1084"/>
                </a:lnTo>
                <a:lnTo>
                  <a:pt x="f1079" y="f5"/>
                </a:lnTo>
                <a:close/>
                <a:moveTo>
                  <a:pt x="f1085" y="f1086"/>
                </a:moveTo>
                <a:lnTo>
                  <a:pt x="f1087" y="f1088"/>
                </a:lnTo>
                <a:lnTo>
                  <a:pt x="f1089" y="f1090"/>
                </a:lnTo>
                <a:lnTo>
                  <a:pt x="f1091" y="f1092"/>
                </a:lnTo>
                <a:lnTo>
                  <a:pt x="f1085" y="f1086"/>
                </a:lnTo>
                <a:close/>
                <a:moveTo>
                  <a:pt x="f1093" y="f1094"/>
                </a:moveTo>
                <a:lnTo>
                  <a:pt x="f1095" y="f1096"/>
                </a:lnTo>
                <a:lnTo>
                  <a:pt x="f1097" y="f1098"/>
                </a:lnTo>
                <a:lnTo>
                  <a:pt x="f1099" y="f1100"/>
                </a:lnTo>
                <a:lnTo>
                  <a:pt x="f1093" y="f1094"/>
                </a:lnTo>
                <a:close/>
                <a:moveTo>
                  <a:pt x="f1101" y="f1102"/>
                </a:moveTo>
                <a:lnTo>
                  <a:pt x="f1103" y="f1104"/>
                </a:lnTo>
                <a:lnTo>
                  <a:pt x="f1105" y="f1106"/>
                </a:lnTo>
                <a:lnTo>
                  <a:pt x="f1107" y="f1108"/>
                </a:lnTo>
                <a:lnTo>
                  <a:pt x="f1101" y="f1102"/>
                </a:lnTo>
                <a:close/>
                <a:moveTo>
                  <a:pt x="f1109" y="f1110"/>
                </a:moveTo>
                <a:lnTo>
                  <a:pt x="f1111" y="f1112"/>
                </a:lnTo>
                <a:lnTo>
                  <a:pt x="f1113" y="f1114"/>
                </a:lnTo>
                <a:lnTo>
                  <a:pt x="f1115" y="f1116"/>
                </a:lnTo>
                <a:lnTo>
                  <a:pt x="f1109" y="f1110"/>
                </a:lnTo>
                <a:close/>
                <a:moveTo>
                  <a:pt x="f1117" y="f1118"/>
                </a:move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17" y="f1118"/>
                </a:lnTo>
                <a:close/>
                <a:moveTo>
                  <a:pt x="f1125" y="f1126"/>
                </a:moveTo>
                <a:lnTo>
                  <a:pt x="f1127" y="f1128"/>
                </a:lnTo>
                <a:lnTo>
                  <a:pt x="f1129" y="f1130"/>
                </a:lnTo>
                <a:lnTo>
                  <a:pt x="f1131" y="f1132"/>
                </a:lnTo>
                <a:lnTo>
                  <a:pt x="f1125" y="f1126"/>
                </a:lnTo>
                <a:close/>
                <a:moveTo>
                  <a:pt x="f619" y="f1133"/>
                </a:moveTo>
                <a:lnTo>
                  <a:pt x="f1134" y="f1135"/>
                </a:lnTo>
                <a:lnTo>
                  <a:pt x="f1136" y="f1137"/>
                </a:lnTo>
                <a:lnTo>
                  <a:pt x="f1138" y="f1139"/>
                </a:lnTo>
                <a:lnTo>
                  <a:pt x="f619" y="f1133"/>
                </a:lnTo>
                <a:close/>
                <a:moveTo>
                  <a:pt x="f1140" y="f1141"/>
                </a:moveTo>
                <a:lnTo>
                  <a:pt x="f1142" y="f1143"/>
                </a:lnTo>
                <a:lnTo>
                  <a:pt x="f1144" y="f1145"/>
                </a:lnTo>
                <a:lnTo>
                  <a:pt x="f1146" y="f1147"/>
                </a:lnTo>
                <a:lnTo>
                  <a:pt x="f1140" y="f1141"/>
                </a:lnTo>
                <a:close/>
                <a:moveTo>
                  <a:pt x="f1148" y="f1149"/>
                </a:moveTo>
                <a:lnTo>
                  <a:pt x="f1150" y="f1151"/>
                </a:lnTo>
                <a:lnTo>
                  <a:pt x="f1152" y="f1153"/>
                </a:lnTo>
                <a:lnTo>
                  <a:pt x="f1154" y="f1155"/>
                </a:lnTo>
                <a:lnTo>
                  <a:pt x="f1148" y="f1149"/>
                </a:lnTo>
                <a:close/>
                <a:moveTo>
                  <a:pt x="f1156" y="f1157"/>
                </a:moveTo>
                <a:lnTo>
                  <a:pt x="f1158" y="f1159"/>
                </a:lnTo>
                <a:lnTo>
                  <a:pt x="f1160" y="f1161"/>
                </a:lnTo>
                <a:lnTo>
                  <a:pt x="f1162" y="f1163"/>
                </a:lnTo>
                <a:lnTo>
                  <a:pt x="f1156" y="f1157"/>
                </a:lnTo>
                <a:close/>
                <a:moveTo>
                  <a:pt x="f1164" y="f1165"/>
                </a:moveTo>
                <a:lnTo>
                  <a:pt x="f1166" y="f1167"/>
                </a:lnTo>
                <a:lnTo>
                  <a:pt x="f1168" y="f1169"/>
                </a:lnTo>
                <a:lnTo>
                  <a:pt x="f799" y="f1170"/>
                </a:lnTo>
                <a:lnTo>
                  <a:pt x="f1164" y="f1165"/>
                </a:lnTo>
                <a:close/>
                <a:moveTo>
                  <a:pt x="f1171" y="f1172"/>
                </a:moveTo>
                <a:lnTo>
                  <a:pt x="f1173" y="f1174"/>
                </a:lnTo>
                <a:lnTo>
                  <a:pt x="f1175" y="f1176"/>
                </a:lnTo>
                <a:lnTo>
                  <a:pt x="f1177" y="f1178"/>
                </a:lnTo>
                <a:lnTo>
                  <a:pt x="f1171" y="f1172"/>
                </a:lnTo>
                <a:close/>
                <a:moveTo>
                  <a:pt x="f1179" y="f1180"/>
                </a:moveTo>
                <a:lnTo>
                  <a:pt x="f1181" y="f1182"/>
                </a:lnTo>
                <a:lnTo>
                  <a:pt x="f1183" y="f1184"/>
                </a:lnTo>
                <a:lnTo>
                  <a:pt x="f1185" y="f1186"/>
                </a:lnTo>
                <a:lnTo>
                  <a:pt x="f1179" y="f1180"/>
                </a:lnTo>
                <a:close/>
                <a:moveTo>
                  <a:pt x="f1187" y="f1188"/>
                </a:moveTo>
                <a:lnTo>
                  <a:pt x="f1189" y="f5"/>
                </a:lnTo>
                <a:lnTo>
                  <a:pt x="f1190" y="f5"/>
                </a:lnTo>
                <a:lnTo>
                  <a:pt x="f1191" y="f1082"/>
                </a:lnTo>
                <a:lnTo>
                  <a:pt x="f1192" y="f1193"/>
                </a:lnTo>
                <a:lnTo>
                  <a:pt x="f1187" y="f1188"/>
                </a:lnTo>
                <a:close/>
                <a:moveTo>
                  <a:pt x="f1194" y="f1195"/>
                </a:moveTo>
                <a:lnTo>
                  <a:pt x="f1196" y="f1197"/>
                </a:lnTo>
                <a:lnTo>
                  <a:pt x="f1198" y="f1199"/>
                </a:lnTo>
                <a:lnTo>
                  <a:pt x="f1200" y="f1201"/>
                </a:lnTo>
                <a:lnTo>
                  <a:pt x="f1194" y="f1195"/>
                </a:lnTo>
                <a:close/>
                <a:moveTo>
                  <a:pt x="f1202" y="f1203"/>
                </a:moveTo>
                <a:lnTo>
                  <a:pt x="f1204" y="f1205"/>
                </a:lnTo>
                <a:lnTo>
                  <a:pt x="f706" y="f1020"/>
                </a:lnTo>
                <a:lnTo>
                  <a:pt x="f1206" y="f1207"/>
                </a:lnTo>
                <a:lnTo>
                  <a:pt x="f1202" y="f1203"/>
                </a:lnTo>
                <a:close/>
                <a:moveTo>
                  <a:pt x="f1208" y="f1209"/>
                </a:moveTo>
                <a:lnTo>
                  <a:pt x="f16" y="f1210"/>
                </a:lnTo>
                <a:lnTo>
                  <a:pt x="f1211" y="f1212"/>
                </a:lnTo>
                <a:lnTo>
                  <a:pt x="f24" y="f1213"/>
                </a:lnTo>
                <a:lnTo>
                  <a:pt x="f1208" y="f1209"/>
                </a:lnTo>
                <a:close/>
                <a:moveTo>
                  <a:pt x="f1214" y="f1215"/>
                </a:moveTo>
                <a:lnTo>
                  <a:pt x="f1216" y="f1217"/>
                </a:lnTo>
                <a:lnTo>
                  <a:pt x="f1218" y="f1219"/>
                </a:lnTo>
                <a:lnTo>
                  <a:pt x="f1220" y="f1221"/>
                </a:lnTo>
                <a:lnTo>
                  <a:pt x="f1214" y="f1215"/>
                </a:lnTo>
                <a:close/>
                <a:moveTo>
                  <a:pt x="f1222" y="f1223"/>
                </a:moveTo>
                <a:lnTo>
                  <a:pt x="f1224" y="f1225"/>
                </a:lnTo>
                <a:lnTo>
                  <a:pt x="f1226" y="f1227"/>
                </a:lnTo>
                <a:lnTo>
                  <a:pt x="f1228" y="f1229"/>
                </a:lnTo>
                <a:lnTo>
                  <a:pt x="f1222" y="f1223"/>
                </a:lnTo>
                <a:close/>
                <a:moveTo>
                  <a:pt x="f1230" y="f1094"/>
                </a:moveTo>
                <a:lnTo>
                  <a:pt x="f1231" y="f1232"/>
                </a:lnTo>
                <a:lnTo>
                  <a:pt x="f1233" y="f1234"/>
                </a:lnTo>
                <a:lnTo>
                  <a:pt x="f1235" y="f1236"/>
                </a:lnTo>
                <a:lnTo>
                  <a:pt x="f1230" y="f1094"/>
                </a:lnTo>
                <a:close/>
                <a:moveTo>
                  <a:pt x="f1237" y="f1238"/>
                </a:moveTo>
                <a:lnTo>
                  <a:pt x="f1239" y="f1240"/>
                </a:lnTo>
                <a:lnTo>
                  <a:pt x="f1241" y="f1242"/>
                </a:lnTo>
                <a:lnTo>
                  <a:pt x="f1243" y="f1244"/>
                </a:lnTo>
                <a:lnTo>
                  <a:pt x="f1237" y="f1238"/>
                </a:lnTo>
                <a:close/>
                <a:moveTo>
                  <a:pt x="f1245" y="f1246"/>
                </a:moveTo>
                <a:lnTo>
                  <a:pt x="f1247" y="f1248"/>
                </a:lnTo>
                <a:lnTo>
                  <a:pt x="f1249" y="f1250"/>
                </a:lnTo>
                <a:lnTo>
                  <a:pt x="f1251" y="f1252"/>
                </a:lnTo>
                <a:lnTo>
                  <a:pt x="f1245" y="f1246"/>
                </a:lnTo>
                <a:close/>
                <a:moveTo>
                  <a:pt x="f1253" y="f1254"/>
                </a:moveTo>
                <a:lnTo>
                  <a:pt x="f1255" y="f1256"/>
                </a:lnTo>
                <a:lnTo>
                  <a:pt x="f1257" y="f1258"/>
                </a:lnTo>
                <a:lnTo>
                  <a:pt x="f1259" y="f1260"/>
                </a:lnTo>
                <a:lnTo>
                  <a:pt x="f1253" y="f1254"/>
                </a:lnTo>
                <a:close/>
                <a:moveTo>
                  <a:pt x="f1261" y="f1262"/>
                </a:moveTo>
                <a:lnTo>
                  <a:pt x="f282" y="f1263"/>
                </a:lnTo>
                <a:lnTo>
                  <a:pt x="f1264" y="f1265"/>
                </a:lnTo>
                <a:lnTo>
                  <a:pt x="f1266" y="f1267"/>
                </a:lnTo>
                <a:lnTo>
                  <a:pt x="f1261" y="f1262"/>
                </a:lnTo>
                <a:close/>
                <a:moveTo>
                  <a:pt x="f1268" y="f1269"/>
                </a:move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268" y="f1269"/>
                </a:lnTo>
                <a:close/>
                <a:moveTo>
                  <a:pt x="f1276" y="f1277"/>
                </a:move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76" y="f1277"/>
                </a:lnTo>
                <a:close/>
                <a:moveTo>
                  <a:pt x="f1284" y="f451"/>
                </a:moveTo>
                <a:lnTo>
                  <a:pt x="f1285" y="f1286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4" y="f451"/>
                </a:lnTo>
                <a:close/>
                <a:moveTo>
                  <a:pt x="f1291" y="f1292"/>
                </a:moveTo>
                <a:lnTo>
                  <a:pt x="f1293" y="f1294"/>
                </a:lnTo>
                <a:lnTo>
                  <a:pt x="f708" y="f1295"/>
                </a:lnTo>
                <a:lnTo>
                  <a:pt x="f1296" y="f1297"/>
                </a:lnTo>
                <a:lnTo>
                  <a:pt x="f1291" y="f1292"/>
                </a:lnTo>
                <a:close/>
                <a:moveTo>
                  <a:pt x="f1298" y="f1299"/>
                </a:moveTo>
                <a:lnTo>
                  <a:pt x="f1300" y="f1301"/>
                </a:lnTo>
                <a:lnTo>
                  <a:pt x="f1302" y="f1303"/>
                </a:lnTo>
                <a:lnTo>
                  <a:pt x="f1304" y="f1305"/>
                </a:lnTo>
                <a:lnTo>
                  <a:pt x="f1298" y="f1299"/>
                </a:lnTo>
                <a:close/>
                <a:moveTo>
                  <a:pt x="f1306" y="f487"/>
                </a:moveTo>
                <a:lnTo>
                  <a:pt x="f1307" y="f1308"/>
                </a:lnTo>
                <a:lnTo>
                  <a:pt x="f1309" y="f1310"/>
                </a:lnTo>
                <a:lnTo>
                  <a:pt x="f1311" y="f1312"/>
                </a:lnTo>
                <a:lnTo>
                  <a:pt x="f1306" y="f487"/>
                </a:lnTo>
                <a:close/>
                <a:moveTo>
                  <a:pt x="f1313" y="f1314"/>
                </a:moveTo>
                <a:lnTo>
                  <a:pt x="f1315" y="f1316"/>
                </a:lnTo>
                <a:lnTo>
                  <a:pt x="f1317" y="f1318"/>
                </a:lnTo>
                <a:lnTo>
                  <a:pt x="f1319" y="f1320"/>
                </a:lnTo>
                <a:lnTo>
                  <a:pt x="f1313" y="f1314"/>
                </a:lnTo>
                <a:close/>
                <a:moveTo>
                  <a:pt x="f1321" y="f1322"/>
                </a:moveTo>
                <a:lnTo>
                  <a:pt x="f1323" y="f1324"/>
                </a:lnTo>
                <a:lnTo>
                  <a:pt x="f1325" y="f1124"/>
                </a:lnTo>
                <a:lnTo>
                  <a:pt x="f1326" y="f1327"/>
                </a:lnTo>
                <a:lnTo>
                  <a:pt x="f1321" y="f1322"/>
                </a:lnTo>
                <a:close/>
                <a:moveTo>
                  <a:pt x="f1328" y="f1329"/>
                </a:moveTo>
                <a:lnTo>
                  <a:pt x="f1330" y="f1331"/>
                </a:lnTo>
                <a:lnTo>
                  <a:pt x="f1332" y="f1333"/>
                </a:lnTo>
                <a:lnTo>
                  <a:pt x="f355" y="f1334"/>
                </a:lnTo>
                <a:lnTo>
                  <a:pt x="f1328" y="f1329"/>
                </a:lnTo>
                <a:close/>
                <a:moveTo>
                  <a:pt x="f1335" y="f1336"/>
                </a:moveTo>
                <a:lnTo>
                  <a:pt x="f834" y="f1337"/>
                </a:lnTo>
                <a:lnTo>
                  <a:pt x="f1338" y="f1339"/>
                </a:lnTo>
                <a:lnTo>
                  <a:pt x="f1340" y="f1341"/>
                </a:lnTo>
                <a:lnTo>
                  <a:pt x="f1335" y="f1336"/>
                </a:lnTo>
                <a:close/>
                <a:moveTo>
                  <a:pt x="f1342" y="f1343"/>
                </a:moveTo>
                <a:lnTo>
                  <a:pt x="f796" y="f1110"/>
                </a:lnTo>
                <a:lnTo>
                  <a:pt x="f1344" y="f1345"/>
                </a:lnTo>
                <a:lnTo>
                  <a:pt x="f1346" y="f1347"/>
                </a:lnTo>
                <a:lnTo>
                  <a:pt x="f1342" y="f1343"/>
                </a:lnTo>
                <a:close/>
                <a:moveTo>
                  <a:pt x="f1348" y="f1349"/>
                </a:moveTo>
                <a:lnTo>
                  <a:pt x="f1350" y="f1351"/>
                </a:lnTo>
                <a:lnTo>
                  <a:pt x="f1352" y="f1353"/>
                </a:lnTo>
                <a:lnTo>
                  <a:pt x="f1354" y="f1355"/>
                </a:lnTo>
                <a:lnTo>
                  <a:pt x="f1348" y="f1349"/>
                </a:lnTo>
                <a:close/>
                <a:moveTo>
                  <a:pt x="f1356" y="f1357"/>
                </a:moveTo>
                <a:lnTo>
                  <a:pt x="f1358" y="f1359"/>
                </a:lnTo>
                <a:lnTo>
                  <a:pt x="f427" y="f1360"/>
                </a:lnTo>
                <a:lnTo>
                  <a:pt x="f1361" y="f1362"/>
                </a:lnTo>
                <a:lnTo>
                  <a:pt x="f1356" y="f1357"/>
                </a:lnTo>
                <a:close/>
                <a:moveTo>
                  <a:pt x="f1363" y="f1364"/>
                </a:moveTo>
                <a:lnTo>
                  <a:pt x="f1365" y="f1366"/>
                </a:lnTo>
                <a:lnTo>
                  <a:pt x="f1367" y="f1368"/>
                </a:lnTo>
                <a:lnTo>
                  <a:pt x="f1369" y="f1370"/>
                </a:lnTo>
                <a:lnTo>
                  <a:pt x="f1363" y="f1364"/>
                </a:lnTo>
                <a:close/>
                <a:moveTo>
                  <a:pt x="f1371" y="f1372"/>
                </a:moveTo>
                <a:lnTo>
                  <a:pt x="f1373" y="f137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1" y="f1372"/>
                </a:lnTo>
                <a:close/>
                <a:moveTo>
                  <a:pt x="f1379" y="f1380"/>
                </a:moveTo>
                <a:lnTo>
                  <a:pt x="f1381" y="f1382"/>
                </a:lnTo>
                <a:lnTo>
                  <a:pt x="f1383" y="f1384"/>
                </a:lnTo>
                <a:lnTo>
                  <a:pt x="f1385" y="f1159"/>
                </a:lnTo>
                <a:lnTo>
                  <a:pt x="f1379" y="f1380"/>
                </a:lnTo>
                <a:close/>
                <a:moveTo>
                  <a:pt x="f1386" y="f1387"/>
                </a:moveTo>
                <a:lnTo>
                  <a:pt x="f1388" y="f1389"/>
                </a:lnTo>
                <a:lnTo>
                  <a:pt x="f1390" y="f1391"/>
                </a:lnTo>
                <a:lnTo>
                  <a:pt x="f1392" y="f1393"/>
                </a:lnTo>
                <a:lnTo>
                  <a:pt x="f1386" y="f1387"/>
                </a:lnTo>
                <a:close/>
                <a:moveTo>
                  <a:pt x="f1394" y="f1395"/>
                </a:moveTo>
                <a:lnTo>
                  <a:pt x="f1396" y="f1397"/>
                </a:lnTo>
                <a:lnTo>
                  <a:pt x="f1398" y="f1399"/>
                </a:lnTo>
                <a:lnTo>
                  <a:pt x="f1400" y="f1401"/>
                </a:lnTo>
                <a:lnTo>
                  <a:pt x="f1394" y="f1395"/>
                </a:lnTo>
                <a:close/>
                <a:moveTo>
                  <a:pt x="f1402" y="f1403"/>
                </a:moveTo>
                <a:lnTo>
                  <a:pt x="f1404" y="f1405"/>
                </a:lnTo>
                <a:lnTo>
                  <a:pt x="f1406" y="f1407"/>
                </a:lnTo>
                <a:lnTo>
                  <a:pt x="f1408" y="f1409"/>
                </a:lnTo>
                <a:lnTo>
                  <a:pt x="f1402" y="f1403"/>
                </a:lnTo>
                <a:close/>
                <a:moveTo>
                  <a:pt x="f1410" y="f1411"/>
                </a:moveTo>
                <a:lnTo>
                  <a:pt x="f1412" y="f1413"/>
                </a:lnTo>
                <a:lnTo>
                  <a:pt x="f1414" y="f1415"/>
                </a:lnTo>
                <a:lnTo>
                  <a:pt x="f1416" y="f1417"/>
                </a:lnTo>
                <a:lnTo>
                  <a:pt x="f1410" y="f1411"/>
                </a:lnTo>
                <a:close/>
                <a:moveTo>
                  <a:pt x="f1418" y="f1419"/>
                </a:moveTo>
                <a:lnTo>
                  <a:pt x="f330" y="f1420"/>
                </a:lnTo>
                <a:lnTo>
                  <a:pt x="f354" y="f1421"/>
                </a:lnTo>
                <a:lnTo>
                  <a:pt x="f1422" y="f1423"/>
                </a:lnTo>
                <a:lnTo>
                  <a:pt x="f1418" y="f1419"/>
                </a:lnTo>
                <a:close/>
                <a:moveTo>
                  <a:pt x="f1424" y="f1425"/>
                </a:moveTo>
                <a:lnTo>
                  <a:pt x="f1426" y="f1427"/>
                </a:lnTo>
                <a:lnTo>
                  <a:pt x="f1428" y="f1429"/>
                </a:lnTo>
                <a:lnTo>
                  <a:pt x="f1430" y="f1431"/>
                </a:lnTo>
                <a:lnTo>
                  <a:pt x="f1424" y="f1425"/>
                </a:lnTo>
                <a:close/>
                <a:moveTo>
                  <a:pt x="f1432" y="f1433"/>
                </a:moveTo>
                <a:lnTo>
                  <a:pt x="f1434" y="f1435"/>
                </a:lnTo>
                <a:lnTo>
                  <a:pt x="f1436" y="f1437"/>
                </a:lnTo>
                <a:lnTo>
                  <a:pt x="f1438" y="f1439"/>
                </a:lnTo>
                <a:lnTo>
                  <a:pt x="f1432" y="f1433"/>
                </a:lnTo>
                <a:close/>
                <a:moveTo>
                  <a:pt x="f1440" y="f1036"/>
                </a:moveTo>
                <a:lnTo>
                  <a:pt x="f1441" y="f1442"/>
                </a:lnTo>
                <a:lnTo>
                  <a:pt x="f1443" y="f1444"/>
                </a:lnTo>
                <a:lnTo>
                  <a:pt x="f1445" y="f1446"/>
                </a:lnTo>
                <a:lnTo>
                  <a:pt x="f1440" y="f1036"/>
                </a:lnTo>
                <a:close/>
                <a:moveTo>
                  <a:pt x="f1447" y="f1448"/>
                </a:moveTo>
                <a:lnTo>
                  <a:pt x="f1449" y="f1450"/>
                </a:lnTo>
                <a:lnTo>
                  <a:pt x="f1451" y="f1452"/>
                </a:lnTo>
                <a:lnTo>
                  <a:pt x="f1453" y="f1454"/>
                </a:lnTo>
                <a:lnTo>
                  <a:pt x="f1447" y="f1448"/>
                </a:lnTo>
                <a:close/>
                <a:moveTo>
                  <a:pt x="f1455" y="f1456"/>
                </a:moveTo>
                <a:lnTo>
                  <a:pt x="f1457" y="f1458"/>
                </a:lnTo>
                <a:lnTo>
                  <a:pt x="f1205" y="f1459"/>
                </a:lnTo>
                <a:lnTo>
                  <a:pt x="f1460" y="f1461"/>
                </a:lnTo>
                <a:lnTo>
                  <a:pt x="f1455" y="f1456"/>
                </a:lnTo>
                <a:close/>
                <a:moveTo>
                  <a:pt x="f1462" y="f75"/>
                </a:moveTo>
                <a:lnTo>
                  <a:pt x="f1463" y="f1464"/>
                </a:lnTo>
                <a:lnTo>
                  <a:pt x="f1465" y="f1466"/>
                </a:lnTo>
                <a:lnTo>
                  <a:pt x="f1467" y="f1468"/>
                </a:lnTo>
                <a:lnTo>
                  <a:pt x="f1462" y="f75"/>
                </a:lnTo>
                <a:close/>
                <a:moveTo>
                  <a:pt x="f1469" y="f1470"/>
                </a:moveTo>
                <a:lnTo>
                  <a:pt x="f1471" y="f501"/>
                </a:lnTo>
                <a:lnTo>
                  <a:pt x="f1472" y="f1473"/>
                </a:lnTo>
                <a:lnTo>
                  <a:pt x="f1474" y="f1475"/>
                </a:lnTo>
                <a:lnTo>
                  <a:pt x="f1469" y="f1470"/>
                </a:lnTo>
                <a:close/>
                <a:moveTo>
                  <a:pt x="f1476" y="f93"/>
                </a:moveTo>
                <a:lnTo>
                  <a:pt x="f1477" y="f1478"/>
                </a:lnTo>
                <a:lnTo>
                  <a:pt x="f1479" y="f1480"/>
                </a:lnTo>
                <a:lnTo>
                  <a:pt x="f1481" y="f1482"/>
                </a:lnTo>
                <a:lnTo>
                  <a:pt x="f1476" y="f93"/>
                </a:lnTo>
                <a:close/>
                <a:moveTo>
                  <a:pt x="f1399" y="f1483"/>
                </a:moveTo>
                <a:lnTo>
                  <a:pt x="f1484" y="f1485"/>
                </a:lnTo>
                <a:lnTo>
                  <a:pt x="f1486" y="f1487"/>
                </a:lnTo>
                <a:lnTo>
                  <a:pt x="f1488" y="f1489"/>
                </a:lnTo>
                <a:lnTo>
                  <a:pt x="f1399" y="f1483"/>
                </a:lnTo>
                <a:close/>
                <a:moveTo>
                  <a:pt x="f1030" y="f1490"/>
                </a:moveTo>
                <a:lnTo>
                  <a:pt x="f1491" y="f214"/>
                </a:lnTo>
                <a:lnTo>
                  <a:pt x="f1492" y="f1493"/>
                </a:lnTo>
                <a:lnTo>
                  <a:pt x="f1494" y="f1495"/>
                </a:lnTo>
                <a:lnTo>
                  <a:pt x="f1030" y="f1490"/>
                </a:lnTo>
                <a:close/>
                <a:moveTo>
                  <a:pt x="f5" y="f1496"/>
                </a:moveTo>
                <a:lnTo>
                  <a:pt x="f5" y="f1497"/>
                </a:lnTo>
                <a:lnTo>
                  <a:pt x="f1498" y="f1499"/>
                </a:lnTo>
                <a:lnTo>
                  <a:pt x="f5" y="f1496"/>
                </a:lnTo>
                <a:close/>
                <a:moveTo>
                  <a:pt x="f1500" y="f1501"/>
                </a:moveTo>
                <a:lnTo>
                  <a:pt x="f1502" y="f1503"/>
                </a:lnTo>
                <a:lnTo>
                  <a:pt x="f1504" y="f1505"/>
                </a:lnTo>
                <a:lnTo>
                  <a:pt x="f1506" y="f1507"/>
                </a:lnTo>
                <a:lnTo>
                  <a:pt x="f1500" y="f1501"/>
                </a:lnTo>
                <a:close/>
                <a:moveTo>
                  <a:pt x="f1508" y="f1509"/>
                </a:moveTo>
                <a:lnTo>
                  <a:pt x="f1510" y="f1511"/>
                </a:lnTo>
                <a:lnTo>
                  <a:pt x="f1512" y="f1513"/>
                </a:lnTo>
                <a:lnTo>
                  <a:pt x="f1514" y="f1515"/>
                </a:lnTo>
                <a:lnTo>
                  <a:pt x="f1508" y="f1509"/>
                </a:lnTo>
                <a:close/>
                <a:moveTo>
                  <a:pt x="f1516" y="f1517"/>
                </a:move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16" y="f1517"/>
                </a:lnTo>
                <a:close/>
                <a:moveTo>
                  <a:pt x="f1524" y="f1525"/>
                </a:moveTo>
                <a:lnTo>
                  <a:pt x="f1526" y="f1527"/>
                </a:lnTo>
                <a:lnTo>
                  <a:pt x="f1528" y="f1529"/>
                </a:lnTo>
                <a:lnTo>
                  <a:pt x="f1530" y="f1531"/>
                </a:lnTo>
                <a:lnTo>
                  <a:pt x="f1524" y="f1525"/>
                </a:lnTo>
                <a:close/>
                <a:moveTo>
                  <a:pt x="f1532" y="f1533"/>
                </a:moveTo>
                <a:lnTo>
                  <a:pt x="f1534" y="f1535"/>
                </a:lnTo>
                <a:lnTo>
                  <a:pt x="f1536" y="f1537"/>
                </a:lnTo>
                <a:lnTo>
                  <a:pt x="f1538" y="f1539"/>
                </a:lnTo>
                <a:lnTo>
                  <a:pt x="f1532" y="f1533"/>
                </a:lnTo>
                <a:close/>
                <a:moveTo>
                  <a:pt x="f1540" y="f1541"/>
                </a:moveTo>
                <a:lnTo>
                  <a:pt x="f1542" y="f1543"/>
                </a:lnTo>
                <a:lnTo>
                  <a:pt x="f1544" y="f1545"/>
                </a:lnTo>
                <a:lnTo>
                  <a:pt x="f1546" y="f1547"/>
                </a:lnTo>
                <a:lnTo>
                  <a:pt x="f1540" y="f1541"/>
                </a:lnTo>
                <a:close/>
                <a:moveTo>
                  <a:pt x="f1548" y="f1549"/>
                </a:moveTo>
                <a:lnTo>
                  <a:pt x="f1550" y="f1551"/>
                </a:lnTo>
                <a:cubicBezTo>
                  <a:pt x="f1552" y="f1553"/>
                  <a:pt x="f1554" y="f1555"/>
                  <a:pt x="f1556" y="f1557"/>
                </a:cubicBezTo>
                <a:lnTo>
                  <a:pt x="f1558" y="f1559"/>
                </a:lnTo>
                <a:lnTo>
                  <a:pt x="f1560" y="f1561"/>
                </a:lnTo>
                <a:lnTo>
                  <a:pt x="f1562" y="f1563"/>
                </a:lnTo>
                <a:cubicBezTo>
                  <a:pt x="f1564" y="f1565"/>
                  <a:pt x="f1566" y="f1567"/>
                  <a:pt x="f1568" y="f1567"/>
                </a:cubicBezTo>
                <a:cubicBezTo>
                  <a:pt x="f1569" y="f1567"/>
                  <a:pt x="f1570" y="f1571"/>
                  <a:pt x="f1570" y="f1572"/>
                </a:cubicBezTo>
                <a:cubicBezTo>
                  <a:pt x="f1570" y="f1573"/>
                  <a:pt x="f1570" y="f1574"/>
                  <a:pt x="f1575" y="f1576"/>
                </a:cubicBezTo>
                <a:lnTo>
                  <a:pt x="f1577" y="f1578"/>
                </a:lnTo>
                <a:lnTo>
                  <a:pt x="f1579" y="f1580"/>
                </a:lnTo>
                <a:lnTo>
                  <a:pt x="f1581" y="f1582"/>
                </a:lnTo>
                <a:cubicBezTo>
                  <a:pt x="f1583" y="f1584"/>
                  <a:pt x="f1585" y="f1586"/>
                  <a:pt x="f1568" y="f1586"/>
                </a:cubicBezTo>
                <a:cubicBezTo>
                  <a:pt x="f1587" y="f1586"/>
                  <a:pt x="f1588" y="f1589"/>
                  <a:pt x="f1588" y="f1572"/>
                </a:cubicBezTo>
                <a:cubicBezTo>
                  <a:pt x="f1588" y="f1590"/>
                  <a:pt x="f1591" y="f1592"/>
                  <a:pt x="f1593" y="f1594"/>
                </a:cubicBezTo>
                <a:lnTo>
                  <a:pt x="f1595" y="f1596"/>
                </a:lnTo>
                <a:lnTo>
                  <a:pt x="f1548" y="f1549"/>
                </a:lnTo>
                <a:close/>
                <a:moveTo>
                  <a:pt x="f1597" y="f1598"/>
                </a:moveTo>
                <a:lnTo>
                  <a:pt x="f1599" y="f1600"/>
                </a:lnTo>
                <a:lnTo>
                  <a:pt x="f1601" y="f1602"/>
                </a:lnTo>
                <a:lnTo>
                  <a:pt x="f1603" y="f1604"/>
                </a:lnTo>
                <a:lnTo>
                  <a:pt x="f1597" y="f1598"/>
                </a:lnTo>
                <a:close/>
                <a:moveTo>
                  <a:pt x="f1605" y="f1606"/>
                </a:moveTo>
                <a:lnTo>
                  <a:pt x="f1607" y="f1608"/>
                </a:lnTo>
                <a:lnTo>
                  <a:pt x="f1609" y="f1610"/>
                </a:lnTo>
                <a:lnTo>
                  <a:pt x="f577" y="f1611"/>
                </a:lnTo>
                <a:lnTo>
                  <a:pt x="f1605" y="f1606"/>
                </a:lnTo>
                <a:close/>
                <a:moveTo>
                  <a:pt x="f1612" y="f1613"/>
                </a:moveTo>
                <a:lnTo>
                  <a:pt x="f1614" y="f1615"/>
                </a:lnTo>
                <a:lnTo>
                  <a:pt x="f1616" y="f1617"/>
                </a:lnTo>
                <a:lnTo>
                  <a:pt x="f1618" y="f1619"/>
                </a:lnTo>
                <a:lnTo>
                  <a:pt x="f1612" y="f1613"/>
                </a:lnTo>
                <a:close/>
                <a:moveTo>
                  <a:pt x="f1620" y="f1621"/>
                </a:moveTo>
                <a:lnTo>
                  <a:pt x="f1622" y="f1623"/>
                </a:lnTo>
                <a:lnTo>
                  <a:pt x="f1624" y="f1625"/>
                </a:lnTo>
                <a:lnTo>
                  <a:pt x="f1626" y="f1627"/>
                </a:lnTo>
                <a:lnTo>
                  <a:pt x="f1620" y="f1621"/>
                </a:lnTo>
                <a:close/>
                <a:moveTo>
                  <a:pt x="f1628" y="f1629"/>
                </a:moveTo>
                <a:lnTo>
                  <a:pt x="f1630" y="f1631"/>
                </a:lnTo>
                <a:lnTo>
                  <a:pt x="f1632" y="f1633"/>
                </a:lnTo>
                <a:lnTo>
                  <a:pt x="f1634" y="f1635"/>
                </a:lnTo>
                <a:lnTo>
                  <a:pt x="f1628" y="f1629"/>
                </a:lnTo>
                <a:close/>
                <a:moveTo>
                  <a:pt x="f1636" y="f1637"/>
                </a:moveTo>
                <a:lnTo>
                  <a:pt x="f1638" y="f1639"/>
                </a:lnTo>
                <a:lnTo>
                  <a:pt x="f1640" y="f1641"/>
                </a:lnTo>
                <a:lnTo>
                  <a:pt x="f1642" y="f1643"/>
                </a:lnTo>
                <a:lnTo>
                  <a:pt x="f1636" y="f1637"/>
                </a:lnTo>
                <a:close/>
                <a:moveTo>
                  <a:pt x="f1644" y="f1645"/>
                </a:moveTo>
                <a:lnTo>
                  <a:pt x="f1646" y="f1647"/>
                </a:lnTo>
                <a:lnTo>
                  <a:pt x="f1648" y="f1649"/>
                </a:lnTo>
                <a:lnTo>
                  <a:pt x="f1650" y="f1651"/>
                </a:lnTo>
                <a:lnTo>
                  <a:pt x="f1644" y="f1645"/>
                </a:lnTo>
                <a:close/>
                <a:moveTo>
                  <a:pt x="f1652" y="f1653"/>
                </a:moveTo>
                <a:lnTo>
                  <a:pt x="f1654" y="f1655"/>
                </a:lnTo>
                <a:lnTo>
                  <a:pt x="f1656" y="f1657"/>
                </a:lnTo>
                <a:lnTo>
                  <a:pt x="f1658" y="f1659"/>
                </a:lnTo>
                <a:lnTo>
                  <a:pt x="f1652" y="f1653"/>
                </a:lnTo>
                <a:close/>
                <a:moveTo>
                  <a:pt x="f1660" y="f1661"/>
                </a:moveTo>
                <a:lnTo>
                  <a:pt x="f1662" y="f1663"/>
                </a:lnTo>
                <a:lnTo>
                  <a:pt x="f1664" y="f1665"/>
                </a:lnTo>
                <a:lnTo>
                  <a:pt x="f1666" y="f102"/>
                </a:lnTo>
                <a:lnTo>
                  <a:pt x="f1660" y="f1661"/>
                </a:lnTo>
                <a:close/>
                <a:moveTo>
                  <a:pt x="f1667" y="f1668"/>
                </a:moveTo>
                <a:lnTo>
                  <a:pt x="f1669" y="f575"/>
                </a:lnTo>
                <a:lnTo>
                  <a:pt x="f1670" y="f1671"/>
                </a:lnTo>
                <a:lnTo>
                  <a:pt x="f1672" y="f1673"/>
                </a:lnTo>
                <a:lnTo>
                  <a:pt x="f1667" y="f1668"/>
                </a:lnTo>
                <a:close/>
                <a:moveTo>
                  <a:pt x="f1674" y="f1675"/>
                </a:moveTo>
                <a:lnTo>
                  <a:pt x="f1676" y="f1656"/>
                </a:lnTo>
                <a:lnTo>
                  <a:pt x="f1677" y="f1678"/>
                </a:lnTo>
                <a:lnTo>
                  <a:pt x="f1679" y="f1680"/>
                </a:lnTo>
                <a:lnTo>
                  <a:pt x="f1674" y="f1675"/>
                </a:lnTo>
                <a:close/>
                <a:moveTo>
                  <a:pt x="f1681" y="f1682"/>
                </a:moveTo>
                <a:lnTo>
                  <a:pt x="f1683" y="f1684"/>
                </a:lnTo>
                <a:lnTo>
                  <a:pt x="f1685" y="f1686"/>
                </a:lnTo>
                <a:lnTo>
                  <a:pt x="f1687" y="f1688"/>
                </a:lnTo>
                <a:lnTo>
                  <a:pt x="f1681" y="f1682"/>
                </a:lnTo>
                <a:close/>
                <a:moveTo>
                  <a:pt x="f1689" y="f1690"/>
                </a:moveTo>
                <a:lnTo>
                  <a:pt x="f1691" y="f1692"/>
                </a:lnTo>
                <a:lnTo>
                  <a:pt x="f1693" y="f1694"/>
                </a:lnTo>
                <a:lnTo>
                  <a:pt x="f1695" y="f1696"/>
                </a:lnTo>
                <a:lnTo>
                  <a:pt x="f1689" y="f1690"/>
                </a:lnTo>
                <a:close/>
                <a:moveTo>
                  <a:pt x="f1697" y="f1698"/>
                </a:moveTo>
                <a:lnTo>
                  <a:pt x="f1601" y="f1699"/>
                </a:lnTo>
                <a:lnTo>
                  <a:pt x="f1700" y="f1701"/>
                </a:lnTo>
                <a:lnTo>
                  <a:pt x="f1702" y="f1703"/>
                </a:lnTo>
                <a:lnTo>
                  <a:pt x="f1697" y="f1698"/>
                </a:lnTo>
                <a:close/>
                <a:moveTo>
                  <a:pt x="f1704" y="f1705"/>
                </a:moveTo>
                <a:lnTo>
                  <a:pt x="f1706" y="f1707"/>
                </a:lnTo>
                <a:lnTo>
                  <a:pt x="f1708" y="f1709"/>
                </a:lnTo>
                <a:lnTo>
                  <a:pt x="f1710" y="f1711"/>
                </a:lnTo>
                <a:lnTo>
                  <a:pt x="f1704" y="f1705"/>
                </a:lnTo>
                <a:close/>
                <a:moveTo>
                  <a:pt x="f1712" y="f1713"/>
                </a:moveTo>
                <a:lnTo>
                  <a:pt x="f1714" y="f1715"/>
                </a:lnTo>
                <a:lnTo>
                  <a:pt x="f1716" y="f1717"/>
                </a:lnTo>
                <a:lnTo>
                  <a:pt x="f1718" y="f1719"/>
                </a:lnTo>
                <a:lnTo>
                  <a:pt x="f1712" y="f1713"/>
                </a:lnTo>
                <a:close/>
                <a:moveTo>
                  <a:pt x="f1720" y="f1721"/>
                </a:moveTo>
                <a:lnTo>
                  <a:pt x="f1722" y="f1723"/>
                </a:lnTo>
                <a:lnTo>
                  <a:pt x="f1724" y="f1725"/>
                </a:lnTo>
                <a:lnTo>
                  <a:pt x="f1726" y="f1152"/>
                </a:lnTo>
                <a:lnTo>
                  <a:pt x="f1720" y="f1721"/>
                </a:lnTo>
                <a:close/>
                <a:moveTo>
                  <a:pt x="f1727" y="f1728"/>
                </a:moveTo>
                <a:lnTo>
                  <a:pt x="f28" y="f1729"/>
                </a:lnTo>
                <a:lnTo>
                  <a:pt x="f1730" y="f1731"/>
                </a:lnTo>
                <a:lnTo>
                  <a:pt x="f1732" y="f1588"/>
                </a:lnTo>
                <a:lnTo>
                  <a:pt x="f1727" y="f1728"/>
                </a:lnTo>
                <a:close/>
                <a:moveTo>
                  <a:pt x="f1733" y="f1734"/>
                </a:moveTo>
                <a:lnTo>
                  <a:pt x="f1735" y="f1117"/>
                </a:lnTo>
                <a:lnTo>
                  <a:pt x="f1736" y="f1737"/>
                </a:lnTo>
                <a:lnTo>
                  <a:pt x="f1738" y="f1739"/>
                </a:lnTo>
                <a:lnTo>
                  <a:pt x="f1733" y="f1734"/>
                </a:lnTo>
                <a:close/>
                <a:moveTo>
                  <a:pt x="f1740" y="f1741"/>
                </a:moveTo>
                <a:lnTo>
                  <a:pt x="f1742" y="f1743"/>
                </a:lnTo>
                <a:lnTo>
                  <a:pt x="f1744" y="f1745"/>
                </a:lnTo>
                <a:lnTo>
                  <a:pt x="f1746" y="f1081"/>
                </a:lnTo>
                <a:lnTo>
                  <a:pt x="f1740" y="f1741"/>
                </a:lnTo>
                <a:close/>
                <a:moveTo>
                  <a:pt x="f1747" y="f948"/>
                </a:moveTo>
                <a:lnTo>
                  <a:pt x="f1748" y="f1749"/>
                </a:lnTo>
                <a:lnTo>
                  <a:pt x="f1750" y="f1751"/>
                </a:lnTo>
                <a:lnTo>
                  <a:pt x="f1752" y="f1753"/>
                </a:lnTo>
                <a:lnTo>
                  <a:pt x="f1747" y="f948"/>
                </a:lnTo>
                <a:close/>
                <a:moveTo>
                  <a:pt x="f1754" y="f1755"/>
                </a:moveTo>
                <a:lnTo>
                  <a:pt x="f1756" y="f1757"/>
                </a:lnTo>
                <a:lnTo>
                  <a:pt x="f1758" y="f1759"/>
                </a:lnTo>
                <a:lnTo>
                  <a:pt x="f1760" y="f1761"/>
                </a:lnTo>
                <a:lnTo>
                  <a:pt x="f1754" y="f1755"/>
                </a:lnTo>
                <a:close/>
                <a:moveTo>
                  <a:pt x="f1762" y="f1763"/>
                </a:moveTo>
                <a:lnTo>
                  <a:pt x="f1764" y="f1765"/>
                </a:lnTo>
                <a:lnTo>
                  <a:pt x="f1766" y="f1767"/>
                </a:lnTo>
                <a:lnTo>
                  <a:pt x="f1768" y="f1769"/>
                </a:lnTo>
                <a:lnTo>
                  <a:pt x="f1762" y="f1763"/>
                </a:lnTo>
                <a:close/>
                <a:moveTo>
                  <a:pt x="f1770" y="f1771"/>
                </a:moveTo>
                <a:lnTo>
                  <a:pt x="f1698" y="f1772"/>
                </a:lnTo>
                <a:lnTo>
                  <a:pt x="f1773" y="f1774"/>
                </a:lnTo>
                <a:lnTo>
                  <a:pt x="f1775" y="f1776"/>
                </a:lnTo>
                <a:lnTo>
                  <a:pt x="f1770" y="f1771"/>
                </a:lnTo>
                <a:close/>
                <a:moveTo>
                  <a:pt x="f1777" y="f1778"/>
                </a:moveTo>
                <a:lnTo>
                  <a:pt x="f1779" y="f1780"/>
                </a:lnTo>
                <a:lnTo>
                  <a:pt x="f1781" y="f1782"/>
                </a:lnTo>
                <a:lnTo>
                  <a:pt x="f1783" y="f1784"/>
                </a:lnTo>
                <a:lnTo>
                  <a:pt x="f1777" y="f1778"/>
                </a:lnTo>
                <a:close/>
                <a:moveTo>
                  <a:pt x="f1785" y="f1786"/>
                </a:moveTo>
                <a:lnTo>
                  <a:pt x="f1787" y="f1788"/>
                </a:lnTo>
                <a:lnTo>
                  <a:pt x="f1789" y="f1790"/>
                </a:lnTo>
                <a:lnTo>
                  <a:pt x="f1791" y="f1792"/>
                </a:lnTo>
                <a:lnTo>
                  <a:pt x="f1785" y="f1786"/>
                </a:lnTo>
                <a:close/>
                <a:moveTo>
                  <a:pt x="f1793" y="f1794"/>
                </a:moveTo>
                <a:lnTo>
                  <a:pt x="f1795" y="f17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793" y="f1794"/>
                </a:lnTo>
                <a:close/>
                <a:moveTo>
                  <a:pt x="f1801" y="f1802"/>
                </a:moveTo>
                <a:lnTo>
                  <a:pt x="f1803" y="f1804"/>
                </a:lnTo>
                <a:lnTo>
                  <a:pt x="f1805" y="f1806"/>
                </a:lnTo>
                <a:lnTo>
                  <a:pt x="f1807" y="f1808"/>
                </a:lnTo>
                <a:lnTo>
                  <a:pt x="f1801" y="f1802"/>
                </a:lnTo>
                <a:close/>
                <a:moveTo>
                  <a:pt x="f1809" y="f1810"/>
                </a:moveTo>
                <a:lnTo>
                  <a:pt x="f1811" y="f1812"/>
                </a:lnTo>
                <a:lnTo>
                  <a:pt x="f1813" y="f126"/>
                </a:lnTo>
                <a:lnTo>
                  <a:pt x="f1814" y="f1815"/>
                </a:lnTo>
                <a:lnTo>
                  <a:pt x="f1809" y="f1810"/>
                </a:lnTo>
                <a:close/>
                <a:moveTo>
                  <a:pt x="f1816" y="f1817"/>
                </a:moveTo>
                <a:lnTo>
                  <a:pt x="f1818" y="f1819"/>
                </a:lnTo>
                <a:lnTo>
                  <a:pt x="f1820" y="f1821"/>
                </a:lnTo>
                <a:lnTo>
                  <a:pt x="f1822" y="f1823"/>
                </a:lnTo>
                <a:lnTo>
                  <a:pt x="f1816" y="f1817"/>
                </a:lnTo>
                <a:close/>
                <a:moveTo>
                  <a:pt x="f1824" y="f1825"/>
                </a:moveTo>
                <a:lnTo>
                  <a:pt x="f1826" y="f1827"/>
                </a:lnTo>
                <a:lnTo>
                  <a:pt x="f1828" y="f1829"/>
                </a:lnTo>
                <a:lnTo>
                  <a:pt x="f1767" y="f1830"/>
                </a:lnTo>
                <a:lnTo>
                  <a:pt x="f1824" y="f1825"/>
                </a:lnTo>
                <a:close/>
                <a:moveTo>
                  <a:pt x="f1831" y="f1832"/>
                </a:moveTo>
                <a:lnTo>
                  <a:pt x="f1833" y="f1834"/>
                </a:lnTo>
                <a:lnTo>
                  <a:pt x="f1835" y="f1836"/>
                </a:lnTo>
                <a:lnTo>
                  <a:pt x="f1837" y="f1838"/>
                </a:lnTo>
                <a:lnTo>
                  <a:pt x="f1831" y="f1832"/>
                </a:lnTo>
                <a:close/>
                <a:moveTo>
                  <a:pt x="f1839" y="f1840"/>
                </a:moveTo>
                <a:lnTo>
                  <a:pt x="f1841" y="f1842"/>
                </a:lnTo>
                <a:lnTo>
                  <a:pt x="f1843" y="f1844"/>
                </a:lnTo>
                <a:lnTo>
                  <a:pt x="f1845" y="f1846"/>
                </a:lnTo>
                <a:lnTo>
                  <a:pt x="f1839" y="f1840"/>
                </a:lnTo>
                <a:close/>
                <a:moveTo>
                  <a:pt x="f1847" y="f1848"/>
                </a:moveTo>
                <a:lnTo>
                  <a:pt x="f1849" y="f1611"/>
                </a:lnTo>
                <a:lnTo>
                  <a:pt x="f1850" y="f1851"/>
                </a:lnTo>
                <a:lnTo>
                  <a:pt x="f104" y="f1852"/>
                </a:lnTo>
                <a:lnTo>
                  <a:pt x="f1847" y="f1848"/>
                </a:lnTo>
                <a:close/>
                <a:moveTo>
                  <a:pt x="f1853" y="f1854"/>
                </a:moveTo>
                <a:lnTo>
                  <a:pt x="f1855" y="f1756"/>
                </a:lnTo>
                <a:lnTo>
                  <a:pt x="f1856" y="f1857"/>
                </a:lnTo>
                <a:lnTo>
                  <a:pt x="f1858" y="f1859"/>
                </a:lnTo>
                <a:lnTo>
                  <a:pt x="f1853" y="f1854"/>
                </a:lnTo>
                <a:close/>
                <a:moveTo>
                  <a:pt x="f1860" y="f1861"/>
                </a:moveTo>
                <a:lnTo>
                  <a:pt x="f1862" y="f1863"/>
                </a:lnTo>
                <a:lnTo>
                  <a:pt x="f1673" y="f1864"/>
                </a:lnTo>
                <a:lnTo>
                  <a:pt x="f1865" y="f1866"/>
                </a:lnTo>
                <a:lnTo>
                  <a:pt x="f1860" y="f1861"/>
                </a:lnTo>
                <a:close/>
                <a:moveTo>
                  <a:pt x="f1867" y="f1868"/>
                </a:moveTo>
                <a:lnTo>
                  <a:pt x="f1869" y="f1870"/>
                </a:lnTo>
                <a:lnTo>
                  <a:pt x="f1871" y="f1872"/>
                </a:lnTo>
                <a:lnTo>
                  <a:pt x="f1873" y="f1874"/>
                </a:lnTo>
                <a:lnTo>
                  <a:pt x="f1867" y="f1868"/>
                </a:lnTo>
                <a:close/>
                <a:moveTo>
                  <a:pt x="f1875" y="f1876"/>
                </a:moveTo>
                <a:lnTo>
                  <a:pt x="f1877" y="f1878"/>
                </a:lnTo>
                <a:lnTo>
                  <a:pt x="f1879" y="f1880"/>
                </a:lnTo>
                <a:lnTo>
                  <a:pt x="f1881" y="f1882"/>
                </a:lnTo>
                <a:lnTo>
                  <a:pt x="f1875" y="f1876"/>
                </a:lnTo>
                <a:close/>
                <a:moveTo>
                  <a:pt x="f1883" y="f9"/>
                </a:moveTo>
                <a:lnTo>
                  <a:pt x="f1884" y="f61"/>
                </a:lnTo>
                <a:lnTo>
                  <a:pt x="f1885" y="f1886"/>
                </a:lnTo>
                <a:lnTo>
                  <a:pt x="f1887" y="f1888"/>
                </a:lnTo>
                <a:lnTo>
                  <a:pt x="f1883" y="f9"/>
                </a:lnTo>
                <a:close/>
                <a:moveTo>
                  <a:pt x="f1889" y="f1890"/>
                </a:moveTo>
                <a:lnTo>
                  <a:pt x="f1891" y="f1892"/>
                </a:lnTo>
                <a:lnTo>
                  <a:pt x="f1893" y="f1894"/>
                </a:lnTo>
                <a:lnTo>
                  <a:pt x="f1895" y="f1896"/>
                </a:lnTo>
                <a:lnTo>
                  <a:pt x="f1889" y="f1890"/>
                </a:lnTo>
                <a:close/>
                <a:moveTo>
                  <a:pt x="f1897" y="f1898"/>
                </a:moveTo>
                <a:lnTo>
                  <a:pt x="f1899" y="f1900"/>
                </a:lnTo>
                <a:lnTo>
                  <a:pt x="f1901" y="f1902"/>
                </a:lnTo>
                <a:lnTo>
                  <a:pt x="f1903" y="f1904"/>
                </a:lnTo>
                <a:lnTo>
                  <a:pt x="f1897" y="f1898"/>
                </a:lnTo>
                <a:close/>
                <a:moveTo>
                  <a:pt x="f1905" y="f1906"/>
                </a:moveTo>
                <a:lnTo>
                  <a:pt x="f1907" y="f1908"/>
                </a:lnTo>
                <a:lnTo>
                  <a:pt x="f1909" y="f1910"/>
                </a:lnTo>
                <a:lnTo>
                  <a:pt x="f593" y="f1911"/>
                </a:lnTo>
                <a:lnTo>
                  <a:pt x="f1905" y="f1906"/>
                </a:lnTo>
                <a:close/>
                <a:moveTo>
                  <a:pt x="f1912" y="f1913"/>
                </a:moveTo>
                <a:lnTo>
                  <a:pt x="f1914" y="f1915"/>
                </a:lnTo>
                <a:lnTo>
                  <a:pt x="f1916" y="f1917"/>
                </a:lnTo>
                <a:lnTo>
                  <a:pt x="f1918" y="f1919"/>
                </a:lnTo>
                <a:lnTo>
                  <a:pt x="f1912" y="f1913"/>
                </a:lnTo>
                <a:close/>
                <a:moveTo>
                  <a:pt x="f1920" y="f1921"/>
                </a:moveTo>
                <a:lnTo>
                  <a:pt x="f1922" y="f1923"/>
                </a:lnTo>
                <a:lnTo>
                  <a:pt x="f1924" y="f1925"/>
                </a:lnTo>
                <a:lnTo>
                  <a:pt x="f1926" y="f1927"/>
                </a:lnTo>
                <a:lnTo>
                  <a:pt x="f1920" y="f1921"/>
                </a:lnTo>
                <a:close/>
                <a:moveTo>
                  <a:pt x="f1928" y="f1929"/>
                </a:moveTo>
                <a:lnTo>
                  <a:pt x="f1930" y="f1931"/>
                </a:lnTo>
                <a:lnTo>
                  <a:pt x="f1932" y="f1933"/>
                </a:lnTo>
                <a:lnTo>
                  <a:pt x="f1934" y="f1935"/>
                </a:lnTo>
                <a:lnTo>
                  <a:pt x="f1928" y="f1929"/>
                </a:lnTo>
                <a:close/>
                <a:moveTo>
                  <a:pt x="f1936" y="f1937"/>
                </a:moveTo>
                <a:lnTo>
                  <a:pt x="f1938" y="f1939"/>
                </a:lnTo>
                <a:lnTo>
                  <a:pt x="f1940" y="f1941"/>
                </a:lnTo>
                <a:lnTo>
                  <a:pt x="f1942" y="f1943"/>
                </a:lnTo>
                <a:lnTo>
                  <a:pt x="f1936" y="f1937"/>
                </a:lnTo>
                <a:close/>
                <a:moveTo>
                  <a:pt x="f1944" y="f1945"/>
                </a:moveTo>
                <a:lnTo>
                  <a:pt x="f1946" y="f1947"/>
                </a:lnTo>
                <a:lnTo>
                  <a:pt x="f1948" y="f1949"/>
                </a:lnTo>
                <a:lnTo>
                  <a:pt x="f1950" y="f1951"/>
                </a:lnTo>
                <a:lnTo>
                  <a:pt x="f1944" y="f1945"/>
                </a:lnTo>
                <a:close/>
                <a:moveTo>
                  <a:pt x="f1952" y="f1953"/>
                </a:moveTo>
                <a:lnTo>
                  <a:pt x="f1954" y="f1955"/>
                </a:lnTo>
                <a:lnTo>
                  <a:pt x="f1956" y="f1686"/>
                </a:lnTo>
                <a:lnTo>
                  <a:pt x="f1957" y="f1958"/>
                </a:lnTo>
                <a:lnTo>
                  <a:pt x="f1952" y="f1953"/>
                </a:lnTo>
                <a:close/>
                <a:moveTo>
                  <a:pt x="f1959" y="f1960"/>
                </a:moveTo>
                <a:lnTo>
                  <a:pt x="f1961" y="f1962"/>
                </a:lnTo>
                <a:lnTo>
                  <a:pt x="f1963" y="f1964"/>
                </a:lnTo>
                <a:lnTo>
                  <a:pt x="f1965" y="f1966"/>
                </a:lnTo>
                <a:lnTo>
                  <a:pt x="f1959" y="f1960"/>
                </a:lnTo>
                <a:close/>
                <a:moveTo>
                  <a:pt x="f1967" y="f1968"/>
                </a:moveTo>
                <a:lnTo>
                  <a:pt x="f1969" y="f1970"/>
                </a:lnTo>
                <a:lnTo>
                  <a:pt x="f1971" y="f1972"/>
                </a:lnTo>
                <a:lnTo>
                  <a:pt x="f1973" y="f1974"/>
                </a:lnTo>
                <a:lnTo>
                  <a:pt x="f1967" y="f1968"/>
                </a:lnTo>
                <a:close/>
                <a:moveTo>
                  <a:pt x="f1975" y="f1976"/>
                </a:moveTo>
                <a:lnTo>
                  <a:pt x="f1977" y="f1978"/>
                </a:lnTo>
                <a:lnTo>
                  <a:pt x="f1979" y="f1980"/>
                </a:lnTo>
                <a:lnTo>
                  <a:pt x="f1981" y="f1982"/>
                </a:lnTo>
                <a:lnTo>
                  <a:pt x="f1975" y="f1976"/>
                </a:lnTo>
                <a:close/>
                <a:moveTo>
                  <a:pt x="f1983" y="f1984"/>
                </a:moveTo>
                <a:lnTo>
                  <a:pt x="f1985" y="f1986"/>
                </a:lnTo>
                <a:lnTo>
                  <a:pt x="f1987" y="f1988"/>
                </a:lnTo>
                <a:lnTo>
                  <a:pt x="f1989" y="f1990"/>
                </a:lnTo>
                <a:lnTo>
                  <a:pt x="f1983" y="f1984"/>
                </a:lnTo>
                <a:close/>
                <a:moveTo>
                  <a:pt x="f1991" y="f1624"/>
                </a:moveTo>
                <a:lnTo>
                  <a:pt x="f1992" y="f1993"/>
                </a:lnTo>
                <a:lnTo>
                  <a:pt x="f1994" y="f1995"/>
                </a:lnTo>
                <a:lnTo>
                  <a:pt x="f1996" y="f1997"/>
                </a:lnTo>
                <a:lnTo>
                  <a:pt x="f1991" y="f1624"/>
                </a:lnTo>
                <a:close/>
                <a:moveTo>
                  <a:pt x="f1998" y="f1999"/>
                </a:moveTo>
                <a:lnTo>
                  <a:pt x="f2000" y="f2001"/>
                </a:lnTo>
                <a:lnTo>
                  <a:pt x="f2002" y="f1200"/>
                </a:lnTo>
                <a:lnTo>
                  <a:pt x="f2003" y="f1859"/>
                </a:lnTo>
                <a:lnTo>
                  <a:pt x="f1998" y="f1999"/>
                </a:lnTo>
                <a:close/>
                <a:moveTo>
                  <a:pt x="f2004" y="f2005"/>
                </a:moveTo>
                <a:lnTo>
                  <a:pt x="f2006" y="f2007"/>
                </a:lnTo>
                <a:lnTo>
                  <a:pt x="f2008" y="f2009"/>
                </a:lnTo>
                <a:lnTo>
                  <a:pt x="f2010" y="f2011"/>
                </a:lnTo>
                <a:lnTo>
                  <a:pt x="f2004" y="f2005"/>
                </a:lnTo>
                <a:close/>
                <a:moveTo>
                  <a:pt x="f2012" y="f2013"/>
                </a:moveTo>
                <a:lnTo>
                  <a:pt x="f2014" y="f2015"/>
                </a:lnTo>
                <a:lnTo>
                  <a:pt x="f2016" y="f2017"/>
                </a:lnTo>
                <a:lnTo>
                  <a:pt x="f2018" y="f2019"/>
                </a:lnTo>
                <a:lnTo>
                  <a:pt x="f2012" y="f2013"/>
                </a:lnTo>
                <a:close/>
                <a:moveTo>
                  <a:pt x="f2020" y="f2021"/>
                </a:moveTo>
                <a:lnTo>
                  <a:pt x="f2022" y="f2023"/>
                </a:lnTo>
                <a:lnTo>
                  <a:pt x="f2024" y="f2025"/>
                </a:lnTo>
                <a:lnTo>
                  <a:pt x="f2026" y="f2027"/>
                </a:lnTo>
                <a:lnTo>
                  <a:pt x="f2020" y="f2021"/>
                </a:lnTo>
                <a:close/>
                <a:moveTo>
                  <a:pt x="f2028" y="f2029"/>
                </a:moveTo>
                <a:lnTo>
                  <a:pt x="f2030" y="f2031"/>
                </a:lnTo>
                <a:lnTo>
                  <a:pt x="f2032" y="f2033"/>
                </a:lnTo>
                <a:lnTo>
                  <a:pt x="f2034" y="f2035"/>
                </a:lnTo>
                <a:lnTo>
                  <a:pt x="f2028" y="f2029"/>
                </a:lnTo>
                <a:close/>
                <a:moveTo>
                  <a:pt x="f2036" y="f2037"/>
                </a:moveTo>
                <a:lnTo>
                  <a:pt x="f2038" y="f2039"/>
                </a:lnTo>
                <a:lnTo>
                  <a:pt x="f2040" y="f2041"/>
                </a:lnTo>
                <a:lnTo>
                  <a:pt x="f2042" y="f2043"/>
                </a:lnTo>
                <a:lnTo>
                  <a:pt x="f2036" y="f2037"/>
                </a:lnTo>
                <a:close/>
                <a:moveTo>
                  <a:pt x="f2044" y="f2045"/>
                </a:moveTo>
                <a:lnTo>
                  <a:pt x="f2046" y="f2047"/>
                </a:lnTo>
                <a:lnTo>
                  <a:pt x="f2048" y="f2049"/>
                </a:lnTo>
                <a:lnTo>
                  <a:pt x="f2050" y="f1083"/>
                </a:lnTo>
                <a:lnTo>
                  <a:pt x="f2044" y="f2045"/>
                </a:lnTo>
                <a:close/>
                <a:moveTo>
                  <a:pt x="f2051" y="f2052"/>
                </a:moveTo>
                <a:lnTo>
                  <a:pt x="f2053" y="f2054"/>
                </a:lnTo>
                <a:lnTo>
                  <a:pt x="f2055" y="f2056"/>
                </a:lnTo>
                <a:lnTo>
                  <a:pt x="f2057" y="f2058"/>
                </a:lnTo>
                <a:lnTo>
                  <a:pt x="f2051" y="f2052"/>
                </a:lnTo>
                <a:close/>
                <a:moveTo>
                  <a:pt x="f2059" y="f2060"/>
                </a:moveTo>
                <a:lnTo>
                  <a:pt x="f2061" y="f2062"/>
                </a:lnTo>
                <a:lnTo>
                  <a:pt x="f2063" y="f2064"/>
                </a:lnTo>
                <a:lnTo>
                  <a:pt x="f2065" y="f1763"/>
                </a:lnTo>
                <a:lnTo>
                  <a:pt x="f2059" y="f2060"/>
                </a:lnTo>
                <a:close/>
                <a:moveTo>
                  <a:pt x="f2066" y="f2067"/>
                </a:moveTo>
                <a:lnTo>
                  <a:pt x="f2068" y="f2069"/>
                </a:lnTo>
                <a:lnTo>
                  <a:pt x="f2070" y="f1532"/>
                </a:lnTo>
                <a:lnTo>
                  <a:pt x="f2071" y="f2072"/>
                </a:lnTo>
                <a:lnTo>
                  <a:pt x="f2066" y="f2067"/>
                </a:lnTo>
                <a:close/>
                <a:moveTo>
                  <a:pt x="f2073" y="f1630"/>
                </a:moveTo>
                <a:lnTo>
                  <a:pt x="f2074" y="f1117"/>
                </a:lnTo>
                <a:lnTo>
                  <a:pt x="f2075" y="f1634"/>
                </a:lnTo>
                <a:lnTo>
                  <a:pt x="f2076" y="f2077"/>
                </a:lnTo>
                <a:lnTo>
                  <a:pt x="f2073" y="f1630"/>
                </a:lnTo>
                <a:close/>
                <a:moveTo>
                  <a:pt x="f2078" y="f2079"/>
                </a:moveTo>
                <a:lnTo>
                  <a:pt x="f2080" y="f2081"/>
                </a:lnTo>
                <a:lnTo>
                  <a:pt x="f2082" y="f2083"/>
                </a:lnTo>
                <a:lnTo>
                  <a:pt x="f2084" y="f2085"/>
                </a:lnTo>
                <a:lnTo>
                  <a:pt x="f2078" y="f2079"/>
                </a:lnTo>
                <a:close/>
                <a:moveTo>
                  <a:pt x="f2086" y="f2087"/>
                </a:moveTo>
                <a:lnTo>
                  <a:pt x="f2088" y="f2089"/>
                </a:lnTo>
                <a:lnTo>
                  <a:pt x="f2090" y="f2091"/>
                </a:lnTo>
                <a:lnTo>
                  <a:pt x="f2092" y="f2093"/>
                </a:lnTo>
                <a:lnTo>
                  <a:pt x="f2086" y="f2087"/>
                </a:lnTo>
                <a:close/>
                <a:moveTo>
                  <a:pt x="f2094" y="f2095"/>
                </a:moveTo>
                <a:lnTo>
                  <a:pt x="f2096" y="f2097"/>
                </a:lnTo>
                <a:lnTo>
                  <a:pt x="f2098" y="f2099"/>
                </a:lnTo>
                <a:lnTo>
                  <a:pt x="f2100" y="f2101"/>
                </a:lnTo>
                <a:lnTo>
                  <a:pt x="f2094" y="f2095"/>
                </a:lnTo>
                <a:close/>
                <a:moveTo>
                  <a:pt x="f2102" y="f2103"/>
                </a:moveTo>
                <a:lnTo>
                  <a:pt x="f2104" y="f2105"/>
                </a:lnTo>
                <a:lnTo>
                  <a:pt x="f2106" y="f2107"/>
                </a:lnTo>
                <a:lnTo>
                  <a:pt x="f2108" y="f1874"/>
                </a:lnTo>
                <a:lnTo>
                  <a:pt x="f2102" y="f2103"/>
                </a:lnTo>
                <a:close/>
                <a:moveTo>
                  <a:pt x="f2109" y="f2110"/>
                </a:moveTo>
                <a:lnTo>
                  <a:pt x="f2111" y="f2112"/>
                </a:lnTo>
                <a:lnTo>
                  <a:pt x="f2113" y="f2114"/>
                </a:lnTo>
                <a:lnTo>
                  <a:pt x="f2115" y="f2116"/>
                </a:lnTo>
                <a:lnTo>
                  <a:pt x="f2109" y="f2110"/>
                </a:lnTo>
                <a:close/>
                <a:moveTo>
                  <a:pt x="f2117" y="f2118"/>
                </a:moveTo>
                <a:lnTo>
                  <a:pt x="f2119" y="f2120"/>
                </a:lnTo>
                <a:lnTo>
                  <a:pt x="f2121" y="f2122"/>
                </a:lnTo>
                <a:lnTo>
                  <a:pt x="f2123" y="f2124"/>
                </a:lnTo>
                <a:lnTo>
                  <a:pt x="f2117" y="f2118"/>
                </a:lnTo>
                <a:close/>
                <a:moveTo>
                  <a:pt x="f2125" y="f2126"/>
                </a:moveTo>
                <a:lnTo>
                  <a:pt x="f2127" y="f2128"/>
                </a:lnTo>
                <a:lnTo>
                  <a:pt x="f2129" y="f2130"/>
                </a:lnTo>
                <a:lnTo>
                  <a:pt x="f2131" y="f2132"/>
                </a:lnTo>
                <a:lnTo>
                  <a:pt x="f2125" y="f2126"/>
                </a:lnTo>
                <a:close/>
                <a:moveTo>
                  <a:pt x="f2133" y="f2134"/>
                </a:moveTo>
                <a:lnTo>
                  <a:pt x="f2135" y="f2136"/>
                </a:lnTo>
                <a:lnTo>
                  <a:pt x="f2137" y="f2138"/>
                </a:lnTo>
                <a:lnTo>
                  <a:pt x="f2139" y="f1923"/>
                </a:lnTo>
                <a:lnTo>
                  <a:pt x="f2133" y="f2134"/>
                </a:lnTo>
                <a:close/>
                <a:moveTo>
                  <a:pt x="f2140" y="f2141"/>
                </a:moveTo>
                <a:lnTo>
                  <a:pt x="f2142" y="f2143"/>
                </a:lnTo>
                <a:lnTo>
                  <a:pt x="f2144" y="f2145"/>
                </a:lnTo>
                <a:lnTo>
                  <a:pt x="f2146" y="f2147"/>
                </a:lnTo>
                <a:lnTo>
                  <a:pt x="f2140" y="f2141"/>
                </a:lnTo>
                <a:close/>
                <a:moveTo>
                  <a:pt x="f2148" y="f2149"/>
                </a:moveTo>
                <a:lnTo>
                  <a:pt x="f2150" y="f2151"/>
                </a:lnTo>
                <a:lnTo>
                  <a:pt x="f2152" y="f2153"/>
                </a:lnTo>
                <a:lnTo>
                  <a:pt x="f2154" y="f2155"/>
                </a:lnTo>
                <a:lnTo>
                  <a:pt x="f2148" y="f2149"/>
                </a:lnTo>
                <a:close/>
                <a:moveTo>
                  <a:pt x="f2156" y="f2157"/>
                </a:moveTo>
                <a:lnTo>
                  <a:pt x="f2158" y="f2159"/>
                </a:lnTo>
                <a:lnTo>
                  <a:pt x="f2160" y="f2161"/>
                </a:lnTo>
                <a:lnTo>
                  <a:pt x="f2162" y="f2163"/>
                </a:lnTo>
                <a:lnTo>
                  <a:pt x="f2156" y="f2157"/>
                </a:lnTo>
                <a:close/>
                <a:moveTo>
                  <a:pt x="f2164" y="f2165"/>
                </a:moveTo>
                <a:lnTo>
                  <a:pt x="f2166" y="f2167"/>
                </a:lnTo>
                <a:lnTo>
                  <a:pt x="f2168" y="f2169"/>
                </a:lnTo>
                <a:lnTo>
                  <a:pt x="f2170" y="f2171"/>
                </a:lnTo>
                <a:lnTo>
                  <a:pt x="f2164" y="f2165"/>
                </a:lnTo>
                <a:close/>
                <a:moveTo>
                  <a:pt x="f2172" y="f2173"/>
                </a:moveTo>
                <a:lnTo>
                  <a:pt x="f2174" y="f2175"/>
                </a:lnTo>
                <a:lnTo>
                  <a:pt x="f2176" y="f2177"/>
                </a:lnTo>
                <a:lnTo>
                  <a:pt x="f2178" y="f2179"/>
                </a:lnTo>
                <a:lnTo>
                  <a:pt x="f2172" y="f2173"/>
                </a:lnTo>
                <a:close/>
                <a:moveTo>
                  <a:pt x="f2180" y="f2181"/>
                </a:moveTo>
                <a:lnTo>
                  <a:pt x="f2182" y="f2183"/>
                </a:lnTo>
                <a:lnTo>
                  <a:pt x="f2184" y="f2185"/>
                </a:lnTo>
                <a:lnTo>
                  <a:pt x="f2186" y="f2187"/>
                </a:lnTo>
                <a:lnTo>
                  <a:pt x="f2180" y="f2181"/>
                </a:lnTo>
                <a:close/>
                <a:moveTo>
                  <a:pt x="f2188" y="f2189"/>
                </a:moveTo>
                <a:lnTo>
                  <a:pt x="f2190" y="f2191"/>
                </a:lnTo>
                <a:lnTo>
                  <a:pt x="f2192" y="f2193"/>
                </a:lnTo>
                <a:lnTo>
                  <a:pt x="f2194" y="f2195"/>
                </a:lnTo>
                <a:lnTo>
                  <a:pt x="f2188" y="f2189"/>
                </a:lnTo>
                <a:close/>
                <a:moveTo>
                  <a:pt x="f2196" y="f2197"/>
                </a:moveTo>
                <a:lnTo>
                  <a:pt x="f2198" y="f2199"/>
                </a:lnTo>
                <a:lnTo>
                  <a:pt x="f2200" y="f2201"/>
                </a:lnTo>
                <a:lnTo>
                  <a:pt x="f2202" y="f2203"/>
                </a:lnTo>
                <a:lnTo>
                  <a:pt x="f2196" y="f2197"/>
                </a:lnTo>
                <a:close/>
                <a:moveTo>
                  <a:pt x="f2204" y="f2205"/>
                </a:moveTo>
                <a:lnTo>
                  <a:pt x="f1633" y="f2206"/>
                </a:lnTo>
                <a:lnTo>
                  <a:pt x="f2207" y="f2208"/>
                </a:lnTo>
                <a:lnTo>
                  <a:pt x="f2209" y="f2210"/>
                </a:lnTo>
                <a:lnTo>
                  <a:pt x="f2204" y="f2205"/>
                </a:lnTo>
                <a:close/>
                <a:moveTo>
                  <a:pt x="f2211" y="f2212"/>
                </a:moveTo>
                <a:lnTo>
                  <a:pt x="f2213" y="f2214"/>
                </a:lnTo>
                <a:cubicBezTo>
                  <a:pt x="f2215" y="f2216"/>
                  <a:pt x="f2217" y="f2218"/>
                  <a:pt x="f2219" y="f2220"/>
                </a:cubicBezTo>
                <a:lnTo>
                  <a:pt x="f2221" y="f2222"/>
                </a:lnTo>
                <a:lnTo>
                  <a:pt x="f2223" y="f2224"/>
                </a:lnTo>
                <a:lnTo>
                  <a:pt x="f2225" y="f1571"/>
                </a:lnTo>
                <a:cubicBezTo>
                  <a:pt x="f2226" y="f2227"/>
                  <a:pt x="f2228" y="f2229"/>
                  <a:pt x="f2230" y="f2229"/>
                </a:cubicBezTo>
                <a:cubicBezTo>
                  <a:pt x="f2231" y="f2229"/>
                  <a:pt x="f1874" y="f2232"/>
                  <a:pt x="f2233" y="f2234"/>
                </a:cubicBezTo>
                <a:lnTo>
                  <a:pt x="f2235" y="f2236"/>
                </a:lnTo>
                <a:lnTo>
                  <a:pt x="f1644" y="f2237"/>
                </a:lnTo>
                <a:lnTo>
                  <a:pt x="f2238" y="f2239"/>
                </a:lnTo>
                <a:cubicBezTo>
                  <a:pt x="f2240" y="f2241"/>
                  <a:pt x="f2242" y="f2243"/>
                  <a:pt x="f2242" y="f2244"/>
                </a:cubicBezTo>
                <a:cubicBezTo>
                  <a:pt x="f2242" y="f2245"/>
                  <a:pt x="f2246" y="f2247"/>
                  <a:pt x="f2248" y="f2249"/>
                </a:cubicBezTo>
                <a:lnTo>
                  <a:pt x="f2110" y="f2250"/>
                </a:lnTo>
                <a:lnTo>
                  <a:pt x="f2251" y="f2252"/>
                </a:lnTo>
                <a:lnTo>
                  <a:pt x="f2101" y="f2253"/>
                </a:lnTo>
                <a:cubicBezTo>
                  <a:pt x="f2254" y="f2255"/>
                  <a:pt x="f1906" y="f2256"/>
                  <a:pt x="f2230" y="f2256"/>
                </a:cubicBezTo>
                <a:cubicBezTo>
                  <a:pt x="f2145" y="f2256"/>
                  <a:pt x="f2257" y="f2258"/>
                  <a:pt x="f2257" y="f2244"/>
                </a:cubicBezTo>
                <a:cubicBezTo>
                  <a:pt x="f2257" y="f2259"/>
                  <a:pt x="f2260" y="f2261"/>
                  <a:pt x="f2262" y="f2263"/>
                </a:cubicBezTo>
                <a:lnTo>
                  <a:pt x="f2264" y="f2265"/>
                </a:lnTo>
                <a:lnTo>
                  <a:pt x="f2211" y="f2212"/>
                </a:lnTo>
                <a:close/>
                <a:moveTo>
                  <a:pt x="f2266" y="f2267"/>
                </a:moveTo>
                <a:lnTo>
                  <a:pt x="f2268" y="f1617"/>
                </a:lnTo>
                <a:lnTo>
                  <a:pt x="f2269" y="f2270"/>
                </a:lnTo>
                <a:lnTo>
                  <a:pt x="f2271" y="f2272"/>
                </a:lnTo>
                <a:lnTo>
                  <a:pt x="f2266" y="f2267"/>
                </a:lnTo>
                <a:close/>
                <a:moveTo>
                  <a:pt x="f2273" y="f2274"/>
                </a:moveTo>
                <a:lnTo>
                  <a:pt x="f2275" y="f2276"/>
                </a:lnTo>
                <a:lnTo>
                  <a:pt x="f2277" y="f2278"/>
                </a:lnTo>
                <a:lnTo>
                  <a:pt x="f2279" y="f2280"/>
                </a:lnTo>
                <a:lnTo>
                  <a:pt x="f2273" y="f2274"/>
                </a:lnTo>
                <a:close/>
                <a:moveTo>
                  <a:pt x="f2281" y="f2282"/>
                </a:moveTo>
                <a:lnTo>
                  <a:pt x="f2283" y="f2284"/>
                </a:lnTo>
                <a:lnTo>
                  <a:pt x="f2285" y="f2286"/>
                </a:lnTo>
                <a:lnTo>
                  <a:pt x="f2287" y="f2288"/>
                </a:lnTo>
                <a:lnTo>
                  <a:pt x="f2281" y="f2282"/>
                </a:lnTo>
                <a:close/>
                <a:moveTo>
                  <a:pt x="f2289" y="f2290"/>
                </a:moveTo>
                <a:lnTo>
                  <a:pt x="f2291" y="f2292"/>
                </a:lnTo>
                <a:lnTo>
                  <a:pt x="f2293" y="f2294"/>
                </a:lnTo>
                <a:lnTo>
                  <a:pt x="f2295" y="f2296"/>
                </a:lnTo>
                <a:lnTo>
                  <a:pt x="f2289" y="f2290"/>
                </a:lnTo>
                <a:close/>
                <a:moveTo>
                  <a:pt x="f2297" y="f2298"/>
                </a:moveTo>
                <a:lnTo>
                  <a:pt x="f2299" y="f2300"/>
                </a:lnTo>
                <a:lnTo>
                  <a:pt x="f2301" y="f2302"/>
                </a:lnTo>
                <a:lnTo>
                  <a:pt x="f2303" y="f2304"/>
                </a:lnTo>
                <a:lnTo>
                  <a:pt x="f2297" y="f2298"/>
                </a:lnTo>
                <a:close/>
                <a:moveTo>
                  <a:pt x="f2305" y="f2306"/>
                </a:moveTo>
                <a:lnTo>
                  <a:pt x="f2307" y="f2308"/>
                </a:lnTo>
                <a:lnTo>
                  <a:pt x="f2309" y="f2310"/>
                </a:lnTo>
                <a:lnTo>
                  <a:pt x="f2311" y="f2312"/>
                </a:lnTo>
                <a:lnTo>
                  <a:pt x="f2305" y="f2306"/>
                </a:lnTo>
                <a:close/>
                <a:moveTo>
                  <a:pt x="f2313" y="f2314"/>
                </a:moveTo>
                <a:lnTo>
                  <a:pt x="f2315" y="f2316"/>
                </a:lnTo>
                <a:lnTo>
                  <a:pt x="f2317" y="f2318"/>
                </a:lnTo>
                <a:lnTo>
                  <a:pt x="f2319" y="f2320"/>
                </a:lnTo>
                <a:lnTo>
                  <a:pt x="f2313" y="f2314"/>
                </a:lnTo>
                <a:close/>
                <a:moveTo>
                  <a:pt x="f2321" y="f2322"/>
                </a:moveTo>
                <a:lnTo>
                  <a:pt x="f2323" y="f2324"/>
                </a:lnTo>
                <a:lnTo>
                  <a:pt x="f2325" y="f1545"/>
                </a:lnTo>
                <a:lnTo>
                  <a:pt x="f2326" y="f2327"/>
                </a:lnTo>
                <a:lnTo>
                  <a:pt x="f2321" y="f2322"/>
                </a:lnTo>
                <a:close/>
                <a:moveTo>
                  <a:pt x="f2328" y="f2329"/>
                </a:moveTo>
                <a:lnTo>
                  <a:pt x="f2330" y="f2331"/>
                </a:lnTo>
                <a:lnTo>
                  <a:pt x="f2332" y="f2333"/>
                </a:lnTo>
                <a:lnTo>
                  <a:pt x="f2334" y="f2335"/>
                </a:lnTo>
                <a:lnTo>
                  <a:pt x="f2328" y="f2329"/>
                </a:lnTo>
                <a:close/>
                <a:moveTo>
                  <a:pt x="f2336" y="f2337"/>
                </a:moveTo>
                <a:lnTo>
                  <a:pt x="f2282" y="f2338"/>
                </a:lnTo>
                <a:lnTo>
                  <a:pt x="f2339" y="f2340"/>
                </a:lnTo>
                <a:lnTo>
                  <a:pt x="f2341" y="f2342"/>
                </a:lnTo>
                <a:lnTo>
                  <a:pt x="f2336" y="f2337"/>
                </a:lnTo>
                <a:close/>
                <a:moveTo>
                  <a:pt x="f2343" y="f2344"/>
                </a:moveTo>
                <a:lnTo>
                  <a:pt x="f2345" y="f2346"/>
                </a:lnTo>
                <a:lnTo>
                  <a:pt x="f2347" y="f2348"/>
                </a:lnTo>
                <a:lnTo>
                  <a:pt x="f2349" y="f2350"/>
                </a:lnTo>
                <a:lnTo>
                  <a:pt x="f2343" y="f2344"/>
                </a:lnTo>
                <a:close/>
                <a:moveTo>
                  <a:pt x="f2194" y="f2351"/>
                </a:moveTo>
                <a:lnTo>
                  <a:pt x="f2352" y="f1224"/>
                </a:lnTo>
                <a:lnTo>
                  <a:pt x="f2353" y="f2354"/>
                </a:lnTo>
                <a:lnTo>
                  <a:pt x="f2355" y="f2356"/>
                </a:lnTo>
                <a:lnTo>
                  <a:pt x="f2194" y="f2351"/>
                </a:lnTo>
                <a:close/>
                <a:moveTo>
                  <a:pt x="f2357" y="f2358"/>
                </a:moveTo>
                <a:lnTo>
                  <a:pt x="f2359" y="f2360"/>
                </a:lnTo>
                <a:lnTo>
                  <a:pt x="f2361" y="f2362"/>
                </a:lnTo>
                <a:lnTo>
                  <a:pt x="f2363" y="f2364"/>
                </a:lnTo>
                <a:lnTo>
                  <a:pt x="f2357" y="f2358"/>
                </a:lnTo>
                <a:close/>
                <a:moveTo>
                  <a:pt x="f2365" y="f2366"/>
                </a:moveTo>
                <a:lnTo>
                  <a:pt x="f2367" y="f2368"/>
                </a:lnTo>
                <a:lnTo>
                  <a:pt x="f2369" y="f24"/>
                </a:lnTo>
                <a:lnTo>
                  <a:pt x="f2370" y="f2371"/>
                </a:lnTo>
                <a:lnTo>
                  <a:pt x="f2365" y="f2366"/>
                </a:lnTo>
                <a:close/>
                <a:moveTo>
                  <a:pt x="f2372" y="f2373"/>
                </a:moveTo>
                <a:lnTo>
                  <a:pt x="f2374" y="f2375"/>
                </a:lnTo>
                <a:lnTo>
                  <a:pt x="f2376" y="f2377"/>
                </a:lnTo>
                <a:lnTo>
                  <a:pt x="f2378" y="f2379"/>
                </a:lnTo>
                <a:lnTo>
                  <a:pt x="f2372" y="f2373"/>
                </a:lnTo>
                <a:close/>
                <a:moveTo>
                  <a:pt x="f2380" y="f2381"/>
                </a:moveTo>
                <a:lnTo>
                  <a:pt x="f2382" y="f2383"/>
                </a:lnTo>
                <a:lnTo>
                  <a:pt x="f2384" y="f2385"/>
                </a:lnTo>
                <a:lnTo>
                  <a:pt x="f2386" y="f2387"/>
                </a:lnTo>
                <a:lnTo>
                  <a:pt x="f2380" y="f2381"/>
                </a:lnTo>
                <a:close/>
                <a:moveTo>
                  <a:pt x="f2388" y="f2389"/>
                </a:move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88" y="f2389"/>
                </a:lnTo>
                <a:close/>
                <a:moveTo>
                  <a:pt x="f2396" y="f2397"/>
                </a:moveTo>
                <a:lnTo>
                  <a:pt x="f2398" y="f2007"/>
                </a:lnTo>
                <a:lnTo>
                  <a:pt x="f2399" y="f2400"/>
                </a:lnTo>
                <a:lnTo>
                  <a:pt x="f2401" y="f2402"/>
                </a:lnTo>
                <a:lnTo>
                  <a:pt x="f2396" y="f2397"/>
                </a:lnTo>
                <a:close/>
                <a:moveTo>
                  <a:pt x="f2403" y="f2404"/>
                </a:moveTo>
                <a:lnTo>
                  <a:pt x="f2405" y="f2406"/>
                </a:lnTo>
                <a:lnTo>
                  <a:pt x="f2407" y="f2408"/>
                </a:lnTo>
                <a:lnTo>
                  <a:pt x="f2409" y="f2410"/>
                </a:lnTo>
                <a:lnTo>
                  <a:pt x="f2403" y="f2404"/>
                </a:lnTo>
                <a:close/>
                <a:moveTo>
                  <a:pt x="f2411" y="f1990"/>
                </a:moveTo>
                <a:lnTo>
                  <a:pt x="f2412" y="f2413"/>
                </a:lnTo>
                <a:lnTo>
                  <a:pt x="f2414" y="f2415"/>
                </a:lnTo>
                <a:lnTo>
                  <a:pt x="f2416" y="f2417"/>
                </a:lnTo>
                <a:lnTo>
                  <a:pt x="f2411" y="f1990"/>
                </a:lnTo>
                <a:close/>
                <a:moveTo>
                  <a:pt x="f2418" y="f2419"/>
                </a:move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418" y="f2419"/>
                </a:lnTo>
                <a:close/>
                <a:moveTo>
                  <a:pt x="f2426" y="f2427"/>
                </a:moveTo>
                <a:lnTo>
                  <a:pt x="f2428" y="f2429"/>
                </a:lnTo>
                <a:lnTo>
                  <a:pt x="f2430" y="f2431"/>
                </a:lnTo>
                <a:lnTo>
                  <a:pt x="f2432" y="f2433"/>
                </a:lnTo>
                <a:lnTo>
                  <a:pt x="f2426" y="f2427"/>
                </a:lnTo>
                <a:close/>
                <a:moveTo>
                  <a:pt x="f2434" y="f2435"/>
                </a:moveTo>
                <a:lnTo>
                  <a:pt x="f2436" y="f2437"/>
                </a:lnTo>
                <a:lnTo>
                  <a:pt x="f2438" y="f2439"/>
                </a:lnTo>
                <a:lnTo>
                  <a:pt x="f2440" y="f2441"/>
                </a:lnTo>
                <a:lnTo>
                  <a:pt x="f2434" y="f2435"/>
                </a:lnTo>
                <a:close/>
                <a:moveTo>
                  <a:pt x="f2442" y="f2443"/>
                </a:moveTo>
                <a:lnTo>
                  <a:pt x="f2444" y="f2445"/>
                </a:lnTo>
                <a:lnTo>
                  <a:pt x="f2446" y="f2447"/>
                </a:lnTo>
                <a:lnTo>
                  <a:pt x="f2448" y="f2449"/>
                </a:lnTo>
                <a:lnTo>
                  <a:pt x="f2442" y="f2443"/>
                </a:lnTo>
                <a:close/>
                <a:moveTo>
                  <a:pt x="f2450" y="f2451"/>
                </a:moveTo>
                <a:lnTo>
                  <a:pt x="f2452" y="f2453"/>
                </a:lnTo>
                <a:lnTo>
                  <a:pt x="f2454" y="f2455"/>
                </a:lnTo>
                <a:lnTo>
                  <a:pt x="f2456" y="f2457"/>
                </a:lnTo>
                <a:lnTo>
                  <a:pt x="f2450" y="f2451"/>
                </a:lnTo>
                <a:close/>
                <a:moveTo>
                  <a:pt x="f2458" y="f2459"/>
                </a:move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58" y="f2459"/>
                </a:lnTo>
                <a:close/>
                <a:moveTo>
                  <a:pt x="f2466" y="f1865"/>
                </a:moveTo>
                <a:lnTo>
                  <a:pt x="f2467" y="f159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66" y="f1865"/>
                </a:lnTo>
                <a:close/>
                <a:moveTo>
                  <a:pt x="f2472" y="f2473"/>
                </a:move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72" y="f2473"/>
                </a:lnTo>
                <a:close/>
                <a:moveTo>
                  <a:pt x="f2480" y="f2481"/>
                </a:moveTo>
                <a:lnTo>
                  <a:pt x="f2482" y="f2483"/>
                </a:lnTo>
                <a:lnTo>
                  <a:pt x="f2484" y="f601"/>
                </a:lnTo>
                <a:lnTo>
                  <a:pt x="f2252" y="f2485"/>
                </a:lnTo>
                <a:lnTo>
                  <a:pt x="f2480" y="f2481"/>
                </a:lnTo>
                <a:close/>
                <a:moveTo>
                  <a:pt x="f1617" y="f2486"/>
                </a:moveTo>
                <a:lnTo>
                  <a:pt x="f2487" y="f2488"/>
                </a:lnTo>
                <a:lnTo>
                  <a:pt x="f1613" y="f2489"/>
                </a:lnTo>
                <a:lnTo>
                  <a:pt x="f2490" y="f2491"/>
                </a:lnTo>
                <a:lnTo>
                  <a:pt x="f1617" y="f2486"/>
                </a:lnTo>
                <a:close/>
                <a:moveTo>
                  <a:pt x="f2492" y="f785"/>
                </a:moveTo>
                <a:lnTo>
                  <a:pt x="f1537" y="f1728"/>
                </a:lnTo>
                <a:lnTo>
                  <a:pt x="f2493" y="f2494"/>
                </a:lnTo>
                <a:lnTo>
                  <a:pt x="f2495" y="f1152"/>
                </a:lnTo>
                <a:lnTo>
                  <a:pt x="f2492" y="f785"/>
                </a:lnTo>
                <a:close/>
                <a:moveTo>
                  <a:pt x="f2496" y="f2497"/>
                </a:moveTo>
                <a:lnTo>
                  <a:pt x="f2498" y="f2499"/>
                </a:lnTo>
                <a:lnTo>
                  <a:pt x="f2306" y="f1065"/>
                </a:lnTo>
                <a:lnTo>
                  <a:pt x="f2500" y="f2501"/>
                </a:lnTo>
                <a:lnTo>
                  <a:pt x="f2496" y="f2497"/>
                </a:lnTo>
                <a:close/>
                <a:moveTo>
                  <a:pt x="f2502" y="f2503"/>
                </a:moveTo>
                <a:lnTo>
                  <a:pt x="f2504" y="f2505"/>
                </a:lnTo>
                <a:lnTo>
                  <a:pt x="f2506" y="f2507"/>
                </a:lnTo>
                <a:lnTo>
                  <a:pt x="f2239" y="f2508"/>
                </a:lnTo>
                <a:lnTo>
                  <a:pt x="f2502" y="f2503"/>
                </a:lnTo>
                <a:close/>
                <a:moveTo>
                  <a:pt x="f2509" y="f2510"/>
                </a:moveTo>
                <a:lnTo>
                  <a:pt x="f2511" y="f2512"/>
                </a:lnTo>
                <a:lnTo>
                  <a:pt x="f2513" y="f2514"/>
                </a:lnTo>
                <a:lnTo>
                  <a:pt x="f2515" y="f2516"/>
                </a:lnTo>
                <a:lnTo>
                  <a:pt x="f2509" y="f2510"/>
                </a:lnTo>
                <a:close/>
                <a:moveTo>
                  <a:pt x="f2517" y="f2518"/>
                </a:moveTo>
                <a:lnTo>
                  <a:pt x="f2519" y="f2520"/>
                </a:lnTo>
                <a:lnTo>
                  <a:pt x="f2521" y="f2522"/>
                </a:lnTo>
                <a:lnTo>
                  <a:pt x="f2523" y="f2524"/>
                </a:lnTo>
                <a:lnTo>
                  <a:pt x="f2517" y="f2518"/>
                </a:lnTo>
                <a:close/>
                <a:moveTo>
                  <a:pt x="f2525" y="f2526"/>
                </a:moveTo>
                <a:lnTo>
                  <a:pt x="f2527" y="f2528"/>
                </a:lnTo>
                <a:lnTo>
                  <a:pt x="f2256" y="f2529"/>
                </a:lnTo>
                <a:lnTo>
                  <a:pt x="f2530" y="f2531"/>
                </a:lnTo>
                <a:lnTo>
                  <a:pt x="f2525" y="f2526"/>
                </a:lnTo>
                <a:close/>
                <a:moveTo>
                  <a:pt x="f2532" y="f2533"/>
                </a:moveTo>
                <a:lnTo>
                  <a:pt x="f2534" y="f2535"/>
                </a:lnTo>
                <a:lnTo>
                  <a:pt x="f2536" y="f2537"/>
                </a:lnTo>
                <a:lnTo>
                  <a:pt x="f2538" y="f591"/>
                </a:lnTo>
                <a:lnTo>
                  <a:pt x="f2532" y="f2533"/>
                </a:lnTo>
                <a:close/>
                <a:moveTo>
                  <a:pt x="f2539" y="f2540"/>
                </a:moveTo>
                <a:lnTo>
                  <a:pt x="f2541" y="f2542"/>
                </a:lnTo>
                <a:lnTo>
                  <a:pt x="f2543" y="f2544"/>
                </a:lnTo>
                <a:lnTo>
                  <a:pt x="f2311" y="f1626"/>
                </a:lnTo>
                <a:lnTo>
                  <a:pt x="f2539" y="f2540"/>
                </a:lnTo>
                <a:close/>
                <a:moveTo>
                  <a:pt x="f2545" y="f2546"/>
                </a:moveTo>
                <a:lnTo>
                  <a:pt x="f2547" y="f2548"/>
                </a:lnTo>
                <a:lnTo>
                  <a:pt x="f2549" y="f2550"/>
                </a:lnTo>
                <a:lnTo>
                  <a:pt x="f2551" y="f2552"/>
                </a:lnTo>
                <a:lnTo>
                  <a:pt x="f2545" y="f2546"/>
                </a:lnTo>
                <a:close/>
                <a:moveTo>
                  <a:pt x="f2553" y="f2554"/>
                </a:moveTo>
                <a:lnTo>
                  <a:pt x="f2555" y="f2556"/>
                </a:lnTo>
                <a:lnTo>
                  <a:pt x="f2557" y="f2558"/>
                </a:lnTo>
                <a:lnTo>
                  <a:pt x="f2559" y="f2091"/>
                </a:lnTo>
                <a:lnTo>
                  <a:pt x="f2553" y="f2554"/>
                </a:lnTo>
                <a:close/>
                <a:moveTo>
                  <a:pt x="f2560" y="f2561"/>
                </a:moveTo>
                <a:lnTo>
                  <a:pt x="f2264" y="f2562"/>
                </a:lnTo>
                <a:lnTo>
                  <a:pt x="f2563" y="f1319"/>
                </a:lnTo>
                <a:lnTo>
                  <a:pt x="f2564" y="f965"/>
                </a:lnTo>
                <a:lnTo>
                  <a:pt x="f2560" y="f2561"/>
                </a:lnTo>
                <a:close/>
                <a:moveTo>
                  <a:pt x="f2565" y="f2566"/>
                </a:moveTo>
                <a:lnTo>
                  <a:pt x="f2567" y="f2568"/>
                </a:lnTo>
                <a:lnTo>
                  <a:pt x="f2346" y="f2569"/>
                </a:lnTo>
                <a:lnTo>
                  <a:pt x="f2570" y="f2571"/>
                </a:lnTo>
                <a:lnTo>
                  <a:pt x="f2565" y="f2566"/>
                </a:lnTo>
                <a:close/>
                <a:moveTo>
                  <a:pt x="f2322" y="f2572"/>
                </a:move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322" y="f2572"/>
                </a:lnTo>
                <a:close/>
                <a:moveTo>
                  <a:pt x="f2579" y="f2580"/>
                </a:move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79" y="f2580"/>
                </a:lnTo>
                <a:close/>
                <a:moveTo>
                  <a:pt x="f1635" y="f2587"/>
                </a:moveTo>
                <a:lnTo>
                  <a:pt x="f2588" y="f2589"/>
                </a:lnTo>
                <a:lnTo>
                  <a:pt x="f2590" y="f2591"/>
                </a:lnTo>
                <a:lnTo>
                  <a:pt x="f2319" y="f2592"/>
                </a:lnTo>
                <a:lnTo>
                  <a:pt x="f1635" y="f2587"/>
                </a:lnTo>
                <a:close/>
                <a:moveTo>
                  <a:pt x="f2593" y="f2594"/>
                </a:moveTo>
                <a:lnTo>
                  <a:pt x="f2595" y="f1781"/>
                </a:lnTo>
                <a:lnTo>
                  <a:pt x="f2596" y="f2597"/>
                </a:lnTo>
                <a:lnTo>
                  <a:pt x="f2032" y="f2598"/>
                </a:lnTo>
                <a:lnTo>
                  <a:pt x="f2593" y="f2594"/>
                </a:lnTo>
                <a:close/>
                <a:moveTo>
                  <a:pt x="f2599" y="f2600"/>
                </a:moveTo>
                <a:lnTo>
                  <a:pt x="f2601" y="f1919"/>
                </a:lnTo>
                <a:lnTo>
                  <a:pt x="f2602" y="f2603"/>
                </a:lnTo>
                <a:lnTo>
                  <a:pt x="f2604" y="f2605"/>
                </a:lnTo>
                <a:lnTo>
                  <a:pt x="f2599" y="f2600"/>
                </a:lnTo>
                <a:close/>
                <a:moveTo>
                  <a:pt x="f2606" y="f2607"/>
                </a:moveTo>
                <a:lnTo>
                  <a:pt x="f2608" y="f2609"/>
                </a:lnTo>
                <a:lnTo>
                  <a:pt x="f2610" y="f2611"/>
                </a:lnTo>
                <a:lnTo>
                  <a:pt x="f2612" y="f2613"/>
                </a:lnTo>
                <a:lnTo>
                  <a:pt x="f2606" y="f2607"/>
                </a:lnTo>
                <a:close/>
                <a:moveTo>
                  <a:pt x="f2614" y="f2615"/>
                </a:moveTo>
                <a:lnTo>
                  <a:pt x="f2616" y="f1783"/>
                </a:lnTo>
                <a:lnTo>
                  <a:pt x="f2617" y="f2618"/>
                </a:lnTo>
                <a:lnTo>
                  <a:pt x="f2619" y="f2620"/>
                </a:lnTo>
                <a:lnTo>
                  <a:pt x="f2614" y="f2615"/>
                </a:lnTo>
                <a:close/>
                <a:moveTo>
                  <a:pt x="f2621" y="f2622"/>
                </a:moveTo>
                <a:lnTo>
                  <a:pt x="f2623" y="f2624"/>
                </a:lnTo>
                <a:lnTo>
                  <a:pt x="f2625" y="f53"/>
                </a:lnTo>
                <a:lnTo>
                  <a:pt x="f2626" y="f2627"/>
                </a:lnTo>
                <a:lnTo>
                  <a:pt x="f2621" y="f2622"/>
                </a:lnTo>
                <a:close/>
                <a:moveTo>
                  <a:pt x="f2628" y="f2629"/>
                </a:move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28" y="f2629"/>
                </a:lnTo>
                <a:close/>
                <a:moveTo>
                  <a:pt x="f2636" y="f2637"/>
                </a:moveTo>
                <a:lnTo>
                  <a:pt x="f2638" y="f2639"/>
                </a:lnTo>
                <a:lnTo>
                  <a:pt x="f2640" y="f2641"/>
                </a:lnTo>
                <a:lnTo>
                  <a:pt x="f2642" y="f2643"/>
                </a:lnTo>
                <a:lnTo>
                  <a:pt x="f2636" y="f2637"/>
                </a:lnTo>
                <a:close/>
                <a:moveTo>
                  <a:pt x="f2644" y="f2645"/>
                </a:moveTo>
                <a:lnTo>
                  <a:pt x="f2646" y="f2647"/>
                </a:lnTo>
                <a:lnTo>
                  <a:pt x="f2648" y="f1660"/>
                </a:lnTo>
                <a:lnTo>
                  <a:pt x="f2649" y="f2650"/>
                </a:lnTo>
                <a:lnTo>
                  <a:pt x="f2644" y="f2645"/>
                </a:lnTo>
                <a:close/>
                <a:moveTo>
                  <a:pt x="f2651" y="f2652"/>
                </a:moveTo>
                <a:lnTo>
                  <a:pt x="f2653" y="f2654"/>
                </a:lnTo>
                <a:lnTo>
                  <a:pt x="f2655" y="f2656"/>
                </a:lnTo>
                <a:lnTo>
                  <a:pt x="f2657" y="f2658"/>
                </a:lnTo>
                <a:lnTo>
                  <a:pt x="f2651" y="f2652"/>
                </a:lnTo>
                <a:close/>
                <a:moveTo>
                  <a:pt x="f2659" y="f2660"/>
                </a:moveTo>
                <a:lnTo>
                  <a:pt x="f2661" y="f2662"/>
                </a:lnTo>
                <a:lnTo>
                  <a:pt x="f2663" y="f2664"/>
                </a:lnTo>
                <a:lnTo>
                  <a:pt x="f2665" y="f2666"/>
                </a:lnTo>
                <a:lnTo>
                  <a:pt x="f2659" y="f2660"/>
                </a:lnTo>
                <a:close/>
                <a:moveTo>
                  <a:pt x="f2667" y="f2668"/>
                </a:moveTo>
                <a:lnTo>
                  <a:pt x="f2669" y="f2670"/>
                </a:lnTo>
                <a:lnTo>
                  <a:pt x="f2671" y="f2672"/>
                </a:lnTo>
                <a:lnTo>
                  <a:pt x="f2673" y="f2175"/>
                </a:lnTo>
                <a:lnTo>
                  <a:pt x="f2667" y="f2668"/>
                </a:lnTo>
                <a:close/>
                <a:moveTo>
                  <a:pt x="f2674" y="f2675"/>
                </a:move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74" y="f2675"/>
                </a:lnTo>
                <a:close/>
                <a:moveTo>
                  <a:pt x="f2682" y="f2199"/>
                </a:moveTo>
                <a:lnTo>
                  <a:pt x="f2683" y="f2684"/>
                </a:lnTo>
                <a:lnTo>
                  <a:pt x="f2685" y="f2686"/>
                </a:lnTo>
                <a:lnTo>
                  <a:pt x="f2687" y="f2688"/>
                </a:lnTo>
                <a:lnTo>
                  <a:pt x="f2682" y="f2199"/>
                </a:lnTo>
                <a:close/>
                <a:moveTo>
                  <a:pt x="f2689" y="f2690"/>
                </a:moveTo>
                <a:lnTo>
                  <a:pt x="f2691" y="f2692"/>
                </a:lnTo>
                <a:lnTo>
                  <a:pt x="f2693" y="f2694"/>
                </a:lnTo>
                <a:lnTo>
                  <a:pt x="f2695" y="f2696"/>
                </a:lnTo>
                <a:lnTo>
                  <a:pt x="f2689" y="f2690"/>
                </a:lnTo>
                <a:close/>
                <a:moveTo>
                  <a:pt x="f2697" y="f2698"/>
                </a:moveTo>
                <a:lnTo>
                  <a:pt x="f2699" y="f1635"/>
                </a:lnTo>
                <a:lnTo>
                  <a:pt x="f2700" y="f1633"/>
                </a:lnTo>
                <a:lnTo>
                  <a:pt x="f2701" y="f2702"/>
                </a:lnTo>
                <a:lnTo>
                  <a:pt x="f2697" y="f2698"/>
                </a:lnTo>
                <a:close/>
                <a:moveTo>
                  <a:pt x="f2703" y="f1637"/>
                </a:moveTo>
                <a:lnTo>
                  <a:pt x="f2704" y="f2705"/>
                </a:lnTo>
                <a:lnTo>
                  <a:pt x="f18" y="f2706"/>
                </a:lnTo>
                <a:lnTo>
                  <a:pt x="f2707" y="f2708"/>
                </a:lnTo>
                <a:lnTo>
                  <a:pt x="f2703" y="f1637"/>
                </a:lnTo>
                <a:close/>
                <a:moveTo>
                  <a:pt x="f2709" y="f2710"/>
                </a:moveTo>
                <a:lnTo>
                  <a:pt x="f2453" y="f2711"/>
                </a:lnTo>
                <a:lnTo>
                  <a:pt x="f2712" y="f2713"/>
                </a:lnTo>
                <a:lnTo>
                  <a:pt x="f1196" y="f2714"/>
                </a:lnTo>
                <a:lnTo>
                  <a:pt x="f2709" y="f2710"/>
                </a:lnTo>
                <a:close/>
                <a:moveTo>
                  <a:pt x="f687" y="f2715"/>
                </a:moveTo>
                <a:lnTo>
                  <a:pt x="f2716" y="f2717"/>
                </a:lnTo>
                <a:lnTo>
                  <a:pt x="f2718" y="f2719"/>
                </a:lnTo>
                <a:lnTo>
                  <a:pt x="f2720" y="f2721"/>
                </a:lnTo>
                <a:lnTo>
                  <a:pt x="f687" y="f2715"/>
                </a:lnTo>
                <a:close/>
                <a:moveTo>
                  <a:pt x="f2722" y="f2229"/>
                </a:moveTo>
                <a:lnTo>
                  <a:pt x="f2723" y="f2724"/>
                </a:lnTo>
                <a:lnTo>
                  <a:pt x="f2725" y="f2726"/>
                </a:lnTo>
                <a:lnTo>
                  <a:pt x="f2727" y="f2728"/>
                </a:lnTo>
                <a:lnTo>
                  <a:pt x="f2722" y="f2229"/>
                </a:lnTo>
                <a:close/>
                <a:moveTo>
                  <a:pt x="f2729" y="f2730"/>
                </a:moveTo>
                <a:lnTo>
                  <a:pt x="f2731" y="f2732"/>
                </a:lnTo>
                <a:lnTo>
                  <a:pt x="f2684" y="f2733"/>
                </a:lnTo>
                <a:lnTo>
                  <a:pt x="f2734" y="f1590"/>
                </a:lnTo>
                <a:lnTo>
                  <a:pt x="f2729" y="f2730"/>
                </a:lnTo>
                <a:close/>
                <a:moveTo>
                  <a:pt x="f2735" y="f2736"/>
                </a:moveTo>
                <a:lnTo>
                  <a:pt x="f2737" y="f2738"/>
                </a:lnTo>
                <a:lnTo>
                  <a:pt x="f1939" y="f2739"/>
                </a:lnTo>
                <a:lnTo>
                  <a:pt x="f1706" y="f2740"/>
                </a:lnTo>
                <a:lnTo>
                  <a:pt x="f2735" y="f2736"/>
                </a:lnTo>
                <a:close/>
                <a:moveTo>
                  <a:pt x="f2741" y="f2742"/>
                </a:moveTo>
                <a:lnTo>
                  <a:pt x="f2743" y="f2744"/>
                </a:lnTo>
                <a:lnTo>
                  <a:pt x="f2745" y="f2746"/>
                </a:lnTo>
                <a:lnTo>
                  <a:pt x="f2747" y="f2748"/>
                </a:lnTo>
                <a:lnTo>
                  <a:pt x="f2741" y="f2742"/>
                </a:lnTo>
                <a:close/>
                <a:moveTo>
                  <a:pt x="f2749" y="f2750"/>
                </a:moveTo>
                <a:lnTo>
                  <a:pt x="f2751" y="f2752"/>
                </a:lnTo>
                <a:lnTo>
                  <a:pt x="f2753" y="f2754"/>
                </a:lnTo>
                <a:lnTo>
                  <a:pt x="f2755" y="f2756"/>
                </a:lnTo>
                <a:lnTo>
                  <a:pt x="f2749" y="f2750"/>
                </a:lnTo>
                <a:close/>
                <a:moveTo>
                  <a:pt x="f2757" y="f2758"/>
                </a:moveTo>
                <a:lnTo>
                  <a:pt x="f2759" y="f2760"/>
                </a:lnTo>
                <a:lnTo>
                  <a:pt x="f2761" y="f2762"/>
                </a:lnTo>
                <a:lnTo>
                  <a:pt x="f2763" y="f2764"/>
                </a:lnTo>
                <a:lnTo>
                  <a:pt x="f2757" y="f2758"/>
                </a:lnTo>
                <a:close/>
                <a:moveTo>
                  <a:pt x="f923" y="f2765"/>
                </a:moveTo>
                <a:lnTo>
                  <a:pt x="f927" y="f2766"/>
                </a:lnTo>
                <a:lnTo>
                  <a:pt x="f2767" y="f2768"/>
                </a:lnTo>
                <a:lnTo>
                  <a:pt x="f2769" y="f2770"/>
                </a:lnTo>
                <a:lnTo>
                  <a:pt x="f923" y="f2765"/>
                </a:lnTo>
                <a:close/>
                <a:moveTo>
                  <a:pt x="f2771" y="f2772"/>
                </a:moveTo>
                <a:lnTo>
                  <a:pt x="f1239" y="f2773"/>
                </a:lnTo>
                <a:lnTo>
                  <a:pt x="f2774" y="f2775"/>
                </a:lnTo>
                <a:lnTo>
                  <a:pt x="f2776" y="f2777"/>
                </a:lnTo>
                <a:lnTo>
                  <a:pt x="f2771" y="f2772"/>
                </a:lnTo>
                <a:close/>
                <a:moveTo>
                  <a:pt x="f1379" y="f2778"/>
                </a:move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1379" y="f2778"/>
                </a:lnTo>
                <a:close/>
                <a:moveTo>
                  <a:pt x="f2785" y="f2786"/>
                </a:moveTo>
                <a:lnTo>
                  <a:pt x="f2787" y="f2788"/>
                </a:lnTo>
                <a:lnTo>
                  <a:pt x="f2789" y="f2790"/>
                </a:lnTo>
                <a:lnTo>
                  <a:pt x="f2791" y="f2792"/>
                </a:lnTo>
                <a:lnTo>
                  <a:pt x="f2785" y="f2786"/>
                </a:lnTo>
                <a:close/>
                <a:moveTo>
                  <a:pt x="f751" y="f2793"/>
                </a:moveTo>
                <a:lnTo>
                  <a:pt x="f2794" y="f2795"/>
                </a:lnTo>
                <a:lnTo>
                  <a:pt x="f2796" y="f2797"/>
                </a:lnTo>
                <a:lnTo>
                  <a:pt x="f2798" y="f515"/>
                </a:lnTo>
                <a:lnTo>
                  <a:pt x="f751" y="f2793"/>
                </a:lnTo>
                <a:close/>
                <a:moveTo>
                  <a:pt x="f2799" y="f2800"/>
                </a:moveTo>
                <a:lnTo>
                  <a:pt x="f2801" y="f2802"/>
                </a:lnTo>
                <a:lnTo>
                  <a:pt x="f2803" y="f2804"/>
                </a:lnTo>
                <a:lnTo>
                  <a:pt x="f2805" y="f2806"/>
                </a:lnTo>
                <a:lnTo>
                  <a:pt x="f2799" y="f2800"/>
                </a:lnTo>
                <a:close/>
                <a:moveTo>
                  <a:pt x="f2807" y="f2808"/>
                </a:moveTo>
                <a:lnTo>
                  <a:pt x="f2809" y="f2810"/>
                </a:lnTo>
                <a:lnTo>
                  <a:pt x="f2811" y="f2812"/>
                </a:lnTo>
                <a:lnTo>
                  <a:pt x="f2813" y="f2814"/>
                </a:lnTo>
                <a:lnTo>
                  <a:pt x="f2807" y="f2808"/>
                </a:lnTo>
                <a:close/>
                <a:moveTo>
                  <a:pt x="f2815" y="f2816"/>
                </a:moveTo>
                <a:lnTo>
                  <a:pt x="f2817" y="f2818"/>
                </a:lnTo>
                <a:lnTo>
                  <a:pt x="f2819" y="f2820"/>
                </a:lnTo>
                <a:lnTo>
                  <a:pt x="f2821" y="f2822"/>
                </a:lnTo>
                <a:lnTo>
                  <a:pt x="f2815" y="f2816"/>
                </a:lnTo>
                <a:close/>
                <a:moveTo>
                  <a:pt x="f2823" y="f2824"/>
                </a:moveTo>
                <a:lnTo>
                  <a:pt x="f2825" y="f2826"/>
                </a:lnTo>
                <a:lnTo>
                  <a:pt x="f2827" y="f2828"/>
                </a:lnTo>
                <a:lnTo>
                  <a:pt x="f2829" y="f2830"/>
                </a:lnTo>
                <a:lnTo>
                  <a:pt x="f2823" y="f2824"/>
                </a:lnTo>
                <a:close/>
                <a:moveTo>
                  <a:pt x="f2831" y="f2832"/>
                </a:moveTo>
                <a:lnTo>
                  <a:pt x="f2833" y="f2834"/>
                </a:lnTo>
                <a:lnTo>
                  <a:pt x="f2835" y="f2836"/>
                </a:lnTo>
                <a:lnTo>
                  <a:pt x="f842" y="f2837"/>
                </a:lnTo>
                <a:lnTo>
                  <a:pt x="f2831" y="f2832"/>
                </a:lnTo>
                <a:close/>
                <a:moveTo>
                  <a:pt x="f2838" y="f2839"/>
                </a:moveTo>
                <a:lnTo>
                  <a:pt x="f755" y="f2840"/>
                </a:lnTo>
                <a:lnTo>
                  <a:pt x="f2841" y="f2842"/>
                </a:lnTo>
                <a:lnTo>
                  <a:pt x="f2843" y="f2844"/>
                </a:lnTo>
                <a:lnTo>
                  <a:pt x="f2838" y="f2839"/>
                </a:lnTo>
                <a:close/>
                <a:moveTo>
                  <a:pt x="f2845" y="f2846"/>
                </a:moveTo>
                <a:lnTo>
                  <a:pt x="f2847" y="f955"/>
                </a:lnTo>
                <a:lnTo>
                  <a:pt x="f2848" y="f2849"/>
                </a:lnTo>
                <a:lnTo>
                  <a:pt x="f2850" y="f2851"/>
                </a:lnTo>
                <a:lnTo>
                  <a:pt x="f2845" y="f2846"/>
                </a:lnTo>
                <a:close/>
                <a:moveTo>
                  <a:pt x="f2852" y="f2853"/>
                </a:moveTo>
                <a:lnTo>
                  <a:pt x="f2854" y="f2855"/>
                </a:lnTo>
                <a:lnTo>
                  <a:pt x="f425" y="f2856"/>
                </a:lnTo>
                <a:lnTo>
                  <a:pt x="f2857" y="f2858"/>
                </a:lnTo>
                <a:lnTo>
                  <a:pt x="f2852" y="f2853"/>
                </a:lnTo>
                <a:close/>
                <a:moveTo>
                  <a:pt x="f401" y="f2859"/>
                </a:moveTo>
                <a:lnTo>
                  <a:pt x="f2860" y="f2861"/>
                </a:lnTo>
                <a:lnTo>
                  <a:pt x="f2862" y="f2863"/>
                </a:lnTo>
                <a:lnTo>
                  <a:pt x="f558" y="f2864"/>
                </a:lnTo>
                <a:lnTo>
                  <a:pt x="f401" y="f2859"/>
                </a:lnTo>
                <a:close/>
                <a:moveTo>
                  <a:pt x="f2865" y="f2866"/>
                </a:moveTo>
                <a:lnTo>
                  <a:pt x="f2867" y="f2868"/>
                </a:lnTo>
                <a:lnTo>
                  <a:pt x="f2869" y="f2870"/>
                </a:lnTo>
                <a:lnTo>
                  <a:pt x="f2871" y="f2872"/>
                </a:lnTo>
                <a:lnTo>
                  <a:pt x="f2865" y="f2866"/>
                </a:lnTo>
                <a:close/>
                <a:moveTo>
                  <a:pt x="f796" y="f2873"/>
                </a:moveTo>
                <a:lnTo>
                  <a:pt x="f2874" y="f2875"/>
                </a:lnTo>
                <a:lnTo>
                  <a:pt x="f2876" y="f2877"/>
                </a:lnTo>
                <a:lnTo>
                  <a:pt x="f2878" y="f2879"/>
                </a:lnTo>
                <a:lnTo>
                  <a:pt x="f796" y="f2873"/>
                </a:lnTo>
                <a:close/>
                <a:moveTo>
                  <a:pt x="f2880" y="f2881"/>
                </a:moveTo>
                <a:lnTo>
                  <a:pt x="f2882" y="f2883"/>
                </a:lnTo>
                <a:lnTo>
                  <a:pt x="f2884" y="f2885"/>
                </a:lnTo>
                <a:lnTo>
                  <a:pt x="f2886" y="f2887"/>
                </a:lnTo>
                <a:lnTo>
                  <a:pt x="f2880" y="f2881"/>
                </a:lnTo>
                <a:close/>
                <a:moveTo>
                  <a:pt x="f2888" y="f2889"/>
                </a:moveTo>
                <a:lnTo>
                  <a:pt x="f2890" y="f2891"/>
                </a:lnTo>
                <a:lnTo>
                  <a:pt x="f2892" y="f2893"/>
                </a:lnTo>
                <a:lnTo>
                  <a:pt x="f2894" y="f2895"/>
                </a:lnTo>
                <a:lnTo>
                  <a:pt x="f2888" y="f2889"/>
                </a:lnTo>
                <a:close/>
                <a:moveTo>
                  <a:pt x="f2896" y="f2897"/>
                </a:moveTo>
                <a:lnTo>
                  <a:pt x="f2898" y="f2899"/>
                </a:lnTo>
                <a:lnTo>
                  <a:pt x="f2900" y="f2901"/>
                </a:lnTo>
                <a:lnTo>
                  <a:pt x="f2902" y="f2903"/>
                </a:lnTo>
                <a:lnTo>
                  <a:pt x="f2896" y="f2897"/>
                </a:lnTo>
                <a:close/>
                <a:moveTo>
                  <a:pt x="f2904" y="f2905"/>
                </a:moveTo>
                <a:lnTo>
                  <a:pt x="f2906" y="f2907"/>
                </a:lnTo>
                <a:lnTo>
                  <a:pt x="f2908" y="f2909"/>
                </a:lnTo>
                <a:lnTo>
                  <a:pt x="f2910" y="f2911"/>
                </a:lnTo>
                <a:lnTo>
                  <a:pt x="f2904" y="f2905"/>
                </a:lnTo>
                <a:close/>
                <a:moveTo>
                  <a:pt x="f2912" y="f2913"/>
                </a:moveTo>
                <a:lnTo>
                  <a:pt x="f2814" y="f2914"/>
                </a:lnTo>
                <a:lnTo>
                  <a:pt x="f2915" y="f2916"/>
                </a:lnTo>
                <a:lnTo>
                  <a:pt x="f2917" y="f2918"/>
                </a:lnTo>
                <a:lnTo>
                  <a:pt x="f2912" y="f2913"/>
                </a:lnTo>
                <a:close/>
                <a:moveTo>
                  <a:pt x="f2919" y="f2920"/>
                </a:moveTo>
                <a:lnTo>
                  <a:pt x="f2921" y="f200"/>
                </a:lnTo>
                <a:lnTo>
                  <a:pt x="f2922" y="f2923"/>
                </a:lnTo>
                <a:lnTo>
                  <a:pt x="f2924" y="f2925"/>
                </a:lnTo>
                <a:lnTo>
                  <a:pt x="f2919" y="f2920"/>
                </a:lnTo>
                <a:close/>
                <a:moveTo>
                  <a:pt x="f2926" y="f2927"/>
                </a:moveTo>
                <a:lnTo>
                  <a:pt x="f2928" y="f2929"/>
                </a:lnTo>
                <a:lnTo>
                  <a:pt x="f2930" y="f2931"/>
                </a:lnTo>
                <a:cubicBezTo>
                  <a:pt x="f2932" y="f2933"/>
                  <a:pt x="f2934" y="f2935"/>
                  <a:pt x="f169" y="f2935"/>
                </a:cubicBezTo>
                <a:cubicBezTo>
                  <a:pt x="f2936" y="f2935"/>
                  <a:pt x="f2937" y="f2938"/>
                  <a:pt x="f2939" y="f2940"/>
                </a:cubicBezTo>
                <a:lnTo>
                  <a:pt x="f2941" y="f2803"/>
                </a:lnTo>
                <a:lnTo>
                  <a:pt x="f2942" y="f2943"/>
                </a:lnTo>
                <a:lnTo>
                  <a:pt x="f2944" y="f2945"/>
                </a:lnTo>
                <a:cubicBezTo>
                  <a:pt x="f2946" y="f2947"/>
                  <a:pt x="f2948" y="f2949"/>
                  <a:pt x="f2948" y="f2950"/>
                </a:cubicBezTo>
                <a:cubicBezTo>
                  <a:pt x="f2948" y="f2951"/>
                  <a:pt x="f2952" y="f2953"/>
                  <a:pt x="f169" y="f2953"/>
                </a:cubicBezTo>
                <a:cubicBezTo>
                  <a:pt x="f2954" y="f2953"/>
                  <a:pt x="f2955" y="f2951"/>
                  <a:pt x="f2955" y="f2950"/>
                </a:cubicBezTo>
                <a:cubicBezTo>
                  <a:pt x="f2955" y="f273"/>
                  <a:pt x="f2956" y="f264"/>
                  <a:pt x="f2956" y="f266"/>
                </a:cubicBezTo>
                <a:lnTo>
                  <a:pt x="f2957" y="f266"/>
                </a:lnTo>
                <a:lnTo>
                  <a:pt x="f2958" y="f2959"/>
                </a:lnTo>
                <a:lnTo>
                  <a:pt x="f1483" y="f2947"/>
                </a:lnTo>
                <a:cubicBezTo>
                  <a:pt x="f2960" y="f2961"/>
                  <a:pt x="f2962" y="f2963"/>
                  <a:pt x="f2964" y="f2965"/>
                </a:cubicBezTo>
                <a:lnTo>
                  <a:pt x="f2926" y="f2927"/>
                </a:lnTo>
                <a:close/>
                <a:moveTo>
                  <a:pt x="f2966" y="f2967"/>
                </a:moveTo>
                <a:lnTo>
                  <a:pt x="f2968" y="f97"/>
                </a:lnTo>
                <a:lnTo>
                  <a:pt x="f2969" y="f1507"/>
                </a:lnTo>
                <a:lnTo>
                  <a:pt x="f2970" y="f2971"/>
                </a:lnTo>
                <a:lnTo>
                  <a:pt x="f2966" y="f2967"/>
                </a:lnTo>
                <a:close/>
                <a:moveTo>
                  <a:pt x="f2972" y="f2973"/>
                </a:moveTo>
                <a:lnTo>
                  <a:pt x="f2974" y="f2975"/>
                </a:lnTo>
                <a:lnTo>
                  <a:pt x="f2976" y="f2977"/>
                </a:lnTo>
                <a:lnTo>
                  <a:pt x="f2978" y="f2979"/>
                </a:lnTo>
                <a:lnTo>
                  <a:pt x="f2972" y="f2973"/>
                </a:lnTo>
                <a:close/>
                <a:moveTo>
                  <a:pt x="f2980" y="f2981"/>
                </a:moveTo>
                <a:lnTo>
                  <a:pt x="f697" y="f2982"/>
                </a:lnTo>
                <a:lnTo>
                  <a:pt x="f2983" y="f2984"/>
                </a:lnTo>
                <a:lnTo>
                  <a:pt x="f2985" y="f236"/>
                </a:lnTo>
                <a:lnTo>
                  <a:pt x="f2980" y="f2981"/>
                </a:lnTo>
                <a:close/>
                <a:moveTo>
                  <a:pt x="f2986" y="f183"/>
                </a:moveTo>
                <a:lnTo>
                  <a:pt x="f2987" y="f2988"/>
                </a:lnTo>
                <a:lnTo>
                  <a:pt x="f2989" y="f2990"/>
                </a:lnTo>
                <a:lnTo>
                  <a:pt x="f864" y="f864"/>
                </a:lnTo>
                <a:lnTo>
                  <a:pt x="f2986" y="f183"/>
                </a:lnTo>
                <a:close/>
                <a:moveTo>
                  <a:pt x="f307" y="f2991"/>
                </a:moveTo>
                <a:lnTo>
                  <a:pt x="f414" y="f2992"/>
                </a:lnTo>
                <a:lnTo>
                  <a:pt x="f342" y="f2993"/>
                </a:lnTo>
                <a:lnTo>
                  <a:pt x="f261" y="f1044"/>
                </a:lnTo>
                <a:lnTo>
                  <a:pt x="f307" y="f2991"/>
                </a:lnTo>
                <a:close/>
                <a:moveTo>
                  <a:pt x="f2994" y="f2995"/>
                </a:moveTo>
                <a:lnTo>
                  <a:pt x="f2996" y="f494"/>
                </a:lnTo>
                <a:lnTo>
                  <a:pt x="f976" y="f2997"/>
                </a:lnTo>
                <a:lnTo>
                  <a:pt x="f2998" y="f2999"/>
                </a:lnTo>
                <a:lnTo>
                  <a:pt x="f2994" y="f2995"/>
                </a:lnTo>
                <a:close/>
                <a:moveTo>
                  <a:pt x="f3000" y="f3001"/>
                </a:moveTo>
                <a:lnTo>
                  <a:pt x="f3002" y="f3003"/>
                </a:lnTo>
                <a:lnTo>
                  <a:pt x="f3004" y="f3005"/>
                </a:lnTo>
                <a:lnTo>
                  <a:pt x="f3006" y="f3007"/>
                </a:lnTo>
                <a:lnTo>
                  <a:pt x="f3000" y="f3001"/>
                </a:lnTo>
                <a:close/>
                <a:moveTo>
                  <a:pt x="f3008" y="f3009"/>
                </a:moveTo>
                <a:lnTo>
                  <a:pt x="f3010" y="f3011"/>
                </a:lnTo>
                <a:lnTo>
                  <a:pt x="f3012" y="f3013"/>
                </a:lnTo>
                <a:lnTo>
                  <a:pt x="f1007" y="f3014"/>
                </a:lnTo>
                <a:lnTo>
                  <a:pt x="f3008" y="f3009"/>
                </a:lnTo>
                <a:close/>
                <a:moveTo>
                  <a:pt x="f3015" y="f1024"/>
                </a:moveTo>
                <a:lnTo>
                  <a:pt x="f3016" y="f1025"/>
                </a:lnTo>
                <a:lnTo>
                  <a:pt x="f3017" y="f3018"/>
                </a:lnTo>
                <a:lnTo>
                  <a:pt x="f332" y="f3019"/>
                </a:lnTo>
                <a:lnTo>
                  <a:pt x="f3015" y="f1024"/>
                </a:lnTo>
                <a:close/>
                <a:moveTo>
                  <a:pt x="f3020" y="f3021"/>
                </a:moveTo>
                <a:lnTo>
                  <a:pt x="f3022" y="f3023"/>
                </a:lnTo>
                <a:lnTo>
                  <a:pt x="f3024" y="f3025"/>
                </a:lnTo>
                <a:lnTo>
                  <a:pt x="f3026" y="f518"/>
                </a:lnTo>
                <a:lnTo>
                  <a:pt x="f3020" y="f3021"/>
                </a:lnTo>
                <a:close/>
                <a:moveTo>
                  <a:pt x="f3027" y="f3028"/>
                </a:moveTo>
                <a:lnTo>
                  <a:pt x="f3029" y="f3030"/>
                </a:lnTo>
                <a:cubicBezTo>
                  <a:pt x="f3031" y="f3032"/>
                  <a:pt x="f3033" y="f3034"/>
                  <a:pt x="f3035" y="f3034"/>
                </a:cubicBezTo>
                <a:cubicBezTo>
                  <a:pt x="f3036" y="f3034"/>
                  <a:pt x="f3037" y="f3038"/>
                  <a:pt x="f3037" y="f3039"/>
                </a:cubicBezTo>
                <a:cubicBezTo>
                  <a:pt x="f3037" y="f3040"/>
                  <a:pt x="f3041" y="f3042"/>
                  <a:pt x="f3043" y="f2820"/>
                </a:cubicBezTo>
                <a:lnTo>
                  <a:pt x="f3044" y="f3045"/>
                </a:lnTo>
                <a:lnTo>
                  <a:pt x="f3046" y="f3047"/>
                </a:lnTo>
                <a:lnTo>
                  <a:pt x="f3048" y="f3049"/>
                </a:lnTo>
                <a:cubicBezTo>
                  <a:pt x="f3050" y="f3051"/>
                  <a:pt x="f3052" y="f3053"/>
                  <a:pt x="f3035" y="f3053"/>
                </a:cubicBezTo>
                <a:cubicBezTo>
                  <a:pt x="f3054" y="f3053"/>
                  <a:pt x="f3055" y="f3056"/>
                  <a:pt x="f3057" y="f3058"/>
                </a:cubicBezTo>
                <a:lnTo>
                  <a:pt x="f3059" y="f3060"/>
                </a:lnTo>
                <a:lnTo>
                  <a:pt x="f1368" y="f3061"/>
                </a:lnTo>
                <a:lnTo>
                  <a:pt x="f3029" y="f3062"/>
                </a:lnTo>
                <a:cubicBezTo>
                  <a:pt x="f3063" y="f3064"/>
                  <a:pt x="f3065" y="f3066"/>
                  <a:pt x="f3027" y="f3028"/>
                </a:cubicBezTo>
                <a:close/>
                <a:moveTo>
                  <a:pt x="f3067" y="f3068"/>
                </a:moveTo>
                <a:lnTo>
                  <a:pt x="f1626" y="f3069"/>
                </a:lnTo>
                <a:lnTo>
                  <a:pt x="f3070" y="f3071"/>
                </a:lnTo>
                <a:lnTo>
                  <a:pt x="f3072" y="f3073"/>
                </a:lnTo>
                <a:lnTo>
                  <a:pt x="f3067" y="f3068"/>
                </a:lnTo>
                <a:close/>
                <a:moveTo>
                  <a:pt x="f1679" y="f3074"/>
                </a:moveTo>
                <a:lnTo>
                  <a:pt x="f3075" y="f3076"/>
                </a:lnTo>
                <a:lnTo>
                  <a:pt x="f3077" y="f3078"/>
                </a:lnTo>
                <a:lnTo>
                  <a:pt x="f3079" y="f3080"/>
                </a:lnTo>
                <a:lnTo>
                  <a:pt x="f1679" y="f3074"/>
                </a:lnTo>
                <a:close/>
                <a:moveTo>
                  <a:pt x="f3081" y="f3082"/>
                </a:moveTo>
                <a:lnTo>
                  <a:pt x="f3083" y="f3084"/>
                </a:lnTo>
                <a:lnTo>
                  <a:pt x="f3085" y="f3086"/>
                </a:lnTo>
                <a:lnTo>
                  <a:pt x="f1776" y="f3087"/>
                </a:lnTo>
                <a:lnTo>
                  <a:pt x="f3081" y="f3082"/>
                </a:lnTo>
                <a:close/>
                <a:moveTo>
                  <a:pt x="f3088" y="f3089"/>
                </a:moveTo>
                <a:lnTo>
                  <a:pt x="f3090" y="f3091"/>
                </a:lnTo>
                <a:lnTo>
                  <a:pt x="f2546" y="f3092"/>
                </a:lnTo>
                <a:lnTo>
                  <a:pt x="f3093" y="f3094"/>
                </a:lnTo>
                <a:lnTo>
                  <a:pt x="f3088" y="f3089"/>
                </a:lnTo>
                <a:close/>
                <a:moveTo>
                  <a:pt x="f3095" y="f3096"/>
                </a:moveTo>
                <a:lnTo>
                  <a:pt x="f3097" y="f3098"/>
                </a:lnTo>
                <a:lnTo>
                  <a:pt x="f3099" y="f3100"/>
                </a:lnTo>
                <a:lnTo>
                  <a:pt x="f3101" y="f3102"/>
                </a:lnTo>
                <a:lnTo>
                  <a:pt x="f3095" y="f3096"/>
                </a:lnTo>
                <a:close/>
                <a:moveTo>
                  <a:pt x="f1732" y="f3103"/>
                </a:moveTo>
                <a:lnTo>
                  <a:pt x="f3104" y="f3105"/>
                </a:lnTo>
                <a:lnTo>
                  <a:pt x="f2356" y="f1236"/>
                </a:lnTo>
                <a:lnTo>
                  <a:pt x="f3106" y="f3107"/>
                </a:lnTo>
                <a:lnTo>
                  <a:pt x="f1732" y="f3103"/>
                </a:lnTo>
                <a:close/>
                <a:moveTo>
                  <a:pt x="f3108" y="f3109"/>
                </a:moveTo>
                <a:lnTo>
                  <a:pt x="f2707" y="f3110"/>
                </a:lnTo>
                <a:lnTo>
                  <a:pt x="f3111" y="f3112"/>
                </a:lnTo>
                <a:lnTo>
                  <a:pt x="f3113" y="f3114"/>
                </a:lnTo>
                <a:lnTo>
                  <a:pt x="f3108" y="f3109"/>
                </a:lnTo>
                <a:close/>
                <a:moveTo>
                  <a:pt x="f3115" y="f459"/>
                </a:moveTo>
                <a:lnTo>
                  <a:pt x="f3116" y="f3117"/>
                </a:lnTo>
                <a:lnTo>
                  <a:pt x="f3118" y="f3119"/>
                </a:lnTo>
                <a:lnTo>
                  <a:pt x="f3120" y="f3121"/>
                </a:lnTo>
                <a:lnTo>
                  <a:pt x="f3115" y="f459"/>
                </a:lnTo>
                <a:close/>
                <a:moveTo>
                  <a:pt x="f3122" y="f3123"/>
                </a:moveTo>
                <a:lnTo>
                  <a:pt x="f3124" y="f3125"/>
                </a:lnTo>
                <a:lnTo>
                  <a:pt x="f3126" y="f3127"/>
                </a:lnTo>
                <a:lnTo>
                  <a:pt x="f3128" y="f3129"/>
                </a:lnTo>
                <a:lnTo>
                  <a:pt x="f3122" y="f3123"/>
                </a:lnTo>
                <a:close/>
                <a:moveTo>
                  <a:pt x="f3130" y="f3131"/>
                </a:moveTo>
                <a:lnTo>
                  <a:pt x="f1892" y="f3132"/>
                </a:lnTo>
                <a:lnTo>
                  <a:pt x="f3133" y="f3134"/>
                </a:lnTo>
                <a:lnTo>
                  <a:pt x="f3135" y="f3136"/>
                </a:lnTo>
                <a:lnTo>
                  <a:pt x="f3130" y="f3131"/>
                </a:lnTo>
                <a:close/>
                <a:moveTo>
                  <a:pt x="f3137" y="f3138"/>
                </a:moveTo>
                <a:lnTo>
                  <a:pt x="f3139" y="f3140"/>
                </a:lnTo>
                <a:lnTo>
                  <a:pt x="f3141" y="f3142"/>
                </a:lnTo>
                <a:lnTo>
                  <a:pt x="f3143" y="f3144"/>
                </a:lnTo>
                <a:lnTo>
                  <a:pt x="f3137" y="f3138"/>
                </a:lnTo>
                <a:close/>
                <a:moveTo>
                  <a:pt x="f1642" y="f3145"/>
                </a:moveTo>
                <a:lnTo>
                  <a:pt x="f1636" y="f3146"/>
                </a:lnTo>
                <a:lnTo>
                  <a:pt x="f2045" y="f3147"/>
                </a:lnTo>
                <a:lnTo>
                  <a:pt x="f3148" y="f3149"/>
                </a:lnTo>
                <a:lnTo>
                  <a:pt x="f1642" y="f3145"/>
                </a:lnTo>
                <a:close/>
                <a:moveTo>
                  <a:pt x="f3150" y="f3151"/>
                </a:moveTo>
                <a:lnTo>
                  <a:pt x="f2499" y="f3152"/>
                </a:lnTo>
                <a:lnTo>
                  <a:pt x="f3153" y="f3154"/>
                </a:lnTo>
                <a:lnTo>
                  <a:pt x="f3155" y="f3156"/>
                </a:lnTo>
                <a:lnTo>
                  <a:pt x="f3150" y="f3151"/>
                </a:lnTo>
                <a:close/>
                <a:moveTo>
                  <a:pt x="f3157" y="f3158"/>
                </a:moveTo>
                <a:lnTo>
                  <a:pt x="f3159" y="f3160"/>
                </a:lnTo>
                <a:lnTo>
                  <a:pt x="f3161" y="f3162"/>
                </a:lnTo>
                <a:lnTo>
                  <a:pt x="f3163" y="f3164"/>
                </a:lnTo>
                <a:lnTo>
                  <a:pt x="f3157" y="f3158"/>
                </a:lnTo>
                <a:close/>
                <a:moveTo>
                  <a:pt x="f3165" y="f3166"/>
                </a:moveTo>
                <a:lnTo>
                  <a:pt x="f3167" y="f451"/>
                </a:lnTo>
                <a:lnTo>
                  <a:pt x="f3168" y="f3169"/>
                </a:lnTo>
                <a:lnTo>
                  <a:pt x="f3170" y="f3171"/>
                </a:lnTo>
                <a:lnTo>
                  <a:pt x="f3165" y="f3166"/>
                </a:lnTo>
                <a:close/>
                <a:moveTo>
                  <a:pt x="f3172" y="f3173"/>
                </a:moveTo>
                <a:lnTo>
                  <a:pt x="f3174" y="f3175"/>
                </a:lnTo>
                <a:lnTo>
                  <a:pt x="f3176" y="f3177"/>
                </a:lnTo>
                <a:lnTo>
                  <a:pt x="f3178" y="f3179"/>
                </a:lnTo>
                <a:lnTo>
                  <a:pt x="f3172" y="f3173"/>
                </a:lnTo>
                <a:close/>
                <a:moveTo>
                  <a:pt x="f3180" y="f3181"/>
                </a:moveTo>
                <a:lnTo>
                  <a:pt x="f3182" y="f3183"/>
                </a:lnTo>
                <a:lnTo>
                  <a:pt x="f3184" y="f3185"/>
                </a:lnTo>
                <a:lnTo>
                  <a:pt x="f3186" y="f3187"/>
                </a:lnTo>
                <a:lnTo>
                  <a:pt x="f3180" y="f3181"/>
                </a:lnTo>
                <a:close/>
                <a:moveTo>
                  <a:pt x="f3188" y="f3189"/>
                </a:moveTo>
                <a:lnTo>
                  <a:pt x="f3190" y="f3191"/>
                </a:lnTo>
                <a:lnTo>
                  <a:pt x="f3192" y="f3193"/>
                </a:lnTo>
                <a:lnTo>
                  <a:pt x="f3194" y="f3195"/>
                </a:lnTo>
                <a:lnTo>
                  <a:pt x="f3188" y="f3189"/>
                </a:lnTo>
                <a:close/>
                <a:moveTo>
                  <a:pt x="f3196" y="f3197"/>
                </a:moveTo>
                <a:lnTo>
                  <a:pt x="f3198" y="f3199"/>
                </a:lnTo>
                <a:lnTo>
                  <a:pt x="f1542" y="f3200"/>
                </a:lnTo>
                <a:lnTo>
                  <a:pt x="f1544" y="f3201"/>
                </a:lnTo>
                <a:lnTo>
                  <a:pt x="f3196" y="f3197"/>
                </a:lnTo>
                <a:close/>
                <a:moveTo>
                  <a:pt x="f3202" y="f3203"/>
                </a:moveTo>
                <a:lnTo>
                  <a:pt x="f3204" y="f3205"/>
                </a:lnTo>
                <a:lnTo>
                  <a:pt x="f1628" y="f3206"/>
                </a:lnTo>
                <a:lnTo>
                  <a:pt x="f3207" y="f3208"/>
                </a:lnTo>
                <a:lnTo>
                  <a:pt x="f3202" y="f3203"/>
                </a:lnTo>
                <a:close/>
                <a:moveTo>
                  <a:pt x="f2576" y="f493"/>
                </a:moveTo>
                <a:lnTo>
                  <a:pt x="f3209" y="f3210"/>
                </a:lnTo>
                <a:lnTo>
                  <a:pt x="f3211" y="f3212"/>
                </a:lnTo>
                <a:lnTo>
                  <a:pt x="f3213" y="f3214"/>
                </a:lnTo>
                <a:lnTo>
                  <a:pt x="f2576" y="f493"/>
                </a:lnTo>
                <a:close/>
                <a:moveTo>
                  <a:pt x="f3215" y="f3216"/>
                </a:moveTo>
                <a:lnTo>
                  <a:pt x="f3217" y="f3218"/>
                </a:lnTo>
                <a:lnTo>
                  <a:pt x="f1587" y="f1308"/>
                </a:lnTo>
                <a:lnTo>
                  <a:pt x="f3219" y="f1299"/>
                </a:lnTo>
                <a:lnTo>
                  <a:pt x="f3215" y="f3216"/>
                </a:lnTo>
                <a:close/>
                <a:moveTo>
                  <a:pt x="f3220" y="f3221"/>
                </a:moveTo>
                <a:lnTo>
                  <a:pt x="f3222" y="f3223"/>
                </a:lnTo>
                <a:lnTo>
                  <a:pt x="f2389" y="f3224"/>
                </a:lnTo>
                <a:lnTo>
                  <a:pt x="f706" y="f3225"/>
                </a:lnTo>
                <a:lnTo>
                  <a:pt x="f3220" y="f3221"/>
                </a:lnTo>
                <a:close/>
                <a:moveTo>
                  <a:pt x="f53" y="f3226"/>
                </a:moveTo>
                <a:lnTo>
                  <a:pt x="f1937" y="f3227"/>
                </a:lnTo>
                <a:lnTo>
                  <a:pt x="f3228" y="f3229"/>
                </a:lnTo>
                <a:lnTo>
                  <a:pt x="f3230" y="f3231"/>
                </a:lnTo>
                <a:lnTo>
                  <a:pt x="f53" y="f3226"/>
                </a:lnTo>
                <a:close/>
                <a:moveTo>
                  <a:pt x="f3232" y="f3233"/>
                </a:moveTo>
                <a:lnTo>
                  <a:pt x="f3234" y="f3235"/>
                </a:lnTo>
                <a:lnTo>
                  <a:pt x="f3236" y="f3237"/>
                </a:lnTo>
                <a:lnTo>
                  <a:pt x="f3238" y="f3239"/>
                </a:lnTo>
                <a:lnTo>
                  <a:pt x="f3232" y="f3233"/>
                </a:lnTo>
                <a:close/>
                <a:moveTo>
                  <a:pt x="f3240" y="f3241"/>
                </a:moveTo>
                <a:lnTo>
                  <a:pt x="f3242" y="f3243"/>
                </a:lnTo>
                <a:lnTo>
                  <a:pt x="f2470" y="f3244"/>
                </a:lnTo>
                <a:lnTo>
                  <a:pt x="f3245" y="f1785"/>
                </a:lnTo>
                <a:lnTo>
                  <a:pt x="f3240" y="f3241"/>
                </a:lnTo>
                <a:close/>
                <a:moveTo>
                  <a:pt x="f1848" y="f3246"/>
                </a:moveTo>
                <a:lnTo>
                  <a:pt x="f3247" y="f3248"/>
                </a:lnTo>
                <a:lnTo>
                  <a:pt x="f3249" y="f3250"/>
                </a:lnTo>
                <a:lnTo>
                  <a:pt x="f3251" y="f3252"/>
                </a:lnTo>
                <a:lnTo>
                  <a:pt x="f1848" y="f3246"/>
                </a:lnTo>
                <a:close/>
                <a:moveTo>
                  <a:pt x="f3253" y="f3254"/>
                </a:moveTo>
                <a:lnTo>
                  <a:pt x="f3255" y="f2351"/>
                </a:lnTo>
                <a:lnTo>
                  <a:pt x="f3256" y="f2704"/>
                </a:lnTo>
                <a:lnTo>
                  <a:pt x="f2509" y="f2368"/>
                </a:lnTo>
                <a:lnTo>
                  <a:pt x="f3253" y="f3254"/>
                </a:lnTo>
                <a:close/>
                <a:moveTo>
                  <a:pt x="f2335" y="f3257"/>
                </a:moveTo>
                <a:lnTo>
                  <a:pt x="f3258" y="f3259"/>
                </a:lnTo>
                <a:lnTo>
                  <a:pt x="f3260" y="f3261"/>
                </a:lnTo>
                <a:lnTo>
                  <a:pt x="f3262" y="f3263"/>
                </a:lnTo>
                <a:lnTo>
                  <a:pt x="f2335" y="f3257"/>
                </a:lnTo>
                <a:close/>
                <a:moveTo>
                  <a:pt x="f3264" y="f3265"/>
                </a:moveTo>
                <a:lnTo>
                  <a:pt x="f3266" y="f3267"/>
                </a:lnTo>
                <a:lnTo>
                  <a:pt x="f3268" y="f3269"/>
                </a:lnTo>
                <a:lnTo>
                  <a:pt x="f3270" y="f3271"/>
                </a:lnTo>
                <a:lnTo>
                  <a:pt x="f3264" y="f3265"/>
                </a:lnTo>
                <a:close/>
                <a:moveTo>
                  <a:pt x="f3272" y="f3273"/>
                </a:moveTo>
                <a:lnTo>
                  <a:pt x="f3274" y="f2417"/>
                </a:lnTo>
                <a:lnTo>
                  <a:pt x="f2258" y="f3275"/>
                </a:lnTo>
                <a:lnTo>
                  <a:pt x="f3276" y="f3277"/>
                </a:lnTo>
                <a:lnTo>
                  <a:pt x="f3272" y="f3273"/>
                </a:lnTo>
                <a:close/>
                <a:moveTo>
                  <a:pt x="f3278" y="f3279"/>
                </a:moveTo>
                <a:lnTo>
                  <a:pt x="f2110" y="f3280"/>
                </a:lnTo>
                <a:lnTo>
                  <a:pt x="f3281" y="f3282"/>
                </a:lnTo>
                <a:lnTo>
                  <a:pt x="f3283" y="f3284"/>
                </a:lnTo>
                <a:lnTo>
                  <a:pt x="f3278" y="f3279"/>
                </a:lnTo>
                <a:close/>
                <a:moveTo>
                  <a:pt x="f3285" y="f3286"/>
                </a:moveTo>
                <a:lnTo>
                  <a:pt x="f2293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85" y="f3286"/>
                </a:lnTo>
                <a:close/>
                <a:moveTo>
                  <a:pt x="f3292" y="f3293"/>
                </a:moveTo>
                <a:lnTo>
                  <a:pt x="f1192" y="f3294"/>
                </a:lnTo>
                <a:lnTo>
                  <a:pt x="f1999" y="f3295"/>
                </a:lnTo>
                <a:lnTo>
                  <a:pt x="f1854" y="f3296"/>
                </a:lnTo>
                <a:lnTo>
                  <a:pt x="f3292" y="f3293"/>
                </a:lnTo>
                <a:close/>
                <a:moveTo>
                  <a:pt x="f3297" y="f2155"/>
                </a:moveTo>
                <a:lnTo>
                  <a:pt x="f3298" y="f3299"/>
                </a:lnTo>
                <a:lnTo>
                  <a:pt x="f679" y="f3300"/>
                </a:lnTo>
                <a:lnTo>
                  <a:pt x="f3301" y="f3302"/>
                </a:lnTo>
                <a:lnTo>
                  <a:pt x="f3297" y="f2155"/>
                </a:lnTo>
                <a:close/>
                <a:moveTo>
                  <a:pt x="f2268" y="f3303"/>
                </a:moveTo>
                <a:lnTo>
                  <a:pt x="f3304" y="f3305"/>
                </a:lnTo>
                <a:lnTo>
                  <a:pt x="f1582" y="f3306"/>
                </a:lnTo>
                <a:lnTo>
                  <a:pt x="f2324" y="f3307"/>
                </a:lnTo>
                <a:lnTo>
                  <a:pt x="f2268" y="f3303"/>
                </a:lnTo>
                <a:close/>
                <a:moveTo>
                  <a:pt x="f3308" y="f3309"/>
                </a:moveTo>
                <a:lnTo>
                  <a:pt x="f3310" y="f3311"/>
                </a:lnTo>
                <a:lnTo>
                  <a:pt x="f3312" y="f2169"/>
                </a:lnTo>
                <a:lnTo>
                  <a:pt x="f2199" y="f3313"/>
                </a:lnTo>
                <a:lnTo>
                  <a:pt x="f3308" y="f3309"/>
                </a:lnTo>
                <a:close/>
                <a:moveTo>
                  <a:pt x="f3314" y="f3315"/>
                </a:moveTo>
                <a:lnTo>
                  <a:pt x="f3316" y="f3317"/>
                </a:lnTo>
                <a:lnTo>
                  <a:pt x="f3318" y="f3319"/>
                </a:lnTo>
                <a:lnTo>
                  <a:pt x="f1211" y="f3320"/>
                </a:lnTo>
                <a:lnTo>
                  <a:pt x="f3314" y="f3315"/>
                </a:lnTo>
                <a:close/>
                <a:moveTo>
                  <a:pt x="f3321" y="f3322"/>
                </a:moveTo>
                <a:lnTo>
                  <a:pt x="f2099" y="f3323"/>
                </a:lnTo>
                <a:lnTo>
                  <a:pt x="f3324" y="f3325"/>
                </a:lnTo>
                <a:lnTo>
                  <a:pt x="f3326" y="f3327"/>
                </a:lnTo>
                <a:lnTo>
                  <a:pt x="f3321" y="f3322"/>
                </a:lnTo>
                <a:close/>
                <a:moveTo>
                  <a:pt x="f3328" y="f3329"/>
                </a:moveTo>
                <a:lnTo>
                  <a:pt x="f3330" y="f3281"/>
                </a:lnTo>
                <a:lnTo>
                  <a:pt x="f3331" y="f3332"/>
                </a:lnTo>
                <a:lnTo>
                  <a:pt x="f3333" y="f3334"/>
                </a:lnTo>
                <a:lnTo>
                  <a:pt x="f3328" y="f3329"/>
                </a:lnTo>
                <a:close/>
                <a:moveTo>
                  <a:pt x="f2706" y="f3335"/>
                </a:moveTo>
                <a:lnTo>
                  <a:pt x="f3336" y="f3337"/>
                </a:lnTo>
                <a:lnTo>
                  <a:pt x="f3338" y="f3339"/>
                </a:lnTo>
                <a:lnTo>
                  <a:pt x="f3340" y="f3341"/>
                </a:lnTo>
                <a:lnTo>
                  <a:pt x="f2706" y="f3335"/>
                </a:lnTo>
                <a:close/>
                <a:moveTo>
                  <a:pt x="f3342" y="f3343"/>
                </a:moveTo>
                <a:lnTo>
                  <a:pt x="f3344" y="f3345"/>
                </a:lnTo>
                <a:lnTo>
                  <a:pt x="f3346" y="f3347"/>
                </a:lnTo>
                <a:lnTo>
                  <a:pt x="f3293" y="f3348"/>
                </a:lnTo>
                <a:lnTo>
                  <a:pt x="f3342" y="f3343"/>
                </a:lnTo>
                <a:close/>
                <a:moveTo>
                  <a:pt x="f3349" y="f2201"/>
                </a:moveTo>
                <a:lnTo>
                  <a:pt x="f3350" y="f3351"/>
                </a:lnTo>
                <a:lnTo>
                  <a:pt x="f2187" y="f1929"/>
                </a:lnTo>
                <a:lnTo>
                  <a:pt x="f3352" y="f1913"/>
                </a:lnTo>
                <a:lnTo>
                  <a:pt x="f3349" y="f2201"/>
                </a:lnTo>
                <a:close/>
                <a:moveTo>
                  <a:pt x="f3353" y="f3354"/>
                </a:moveTo>
                <a:lnTo>
                  <a:pt x="f3355" y="f1733"/>
                </a:lnTo>
                <a:lnTo>
                  <a:pt x="f3356" y="f3357"/>
                </a:lnTo>
                <a:lnTo>
                  <a:pt x="f3358" y="f3359"/>
                </a:lnTo>
                <a:lnTo>
                  <a:pt x="f3353" y="f3354"/>
                </a:lnTo>
                <a:close/>
                <a:moveTo>
                  <a:pt x="f1629" y="f2183"/>
                </a:moveTo>
                <a:lnTo>
                  <a:pt x="f1561" y="f3360"/>
                </a:lnTo>
                <a:lnTo>
                  <a:pt x="f1635" y="f3361"/>
                </a:lnTo>
                <a:lnTo>
                  <a:pt x="f3362" y="f3363"/>
                </a:lnTo>
                <a:lnTo>
                  <a:pt x="f1629" y="f2183"/>
                </a:lnTo>
                <a:close/>
                <a:moveTo>
                  <a:pt x="f1631" y="f3364"/>
                </a:moveTo>
                <a:lnTo>
                  <a:pt x="f2227" y="f3365"/>
                </a:lnTo>
                <a:lnTo>
                  <a:pt x="f3366" y="f3367"/>
                </a:lnTo>
                <a:lnTo>
                  <a:pt x="f1547" y="f3368"/>
                </a:lnTo>
                <a:lnTo>
                  <a:pt x="f1631" y="f3364"/>
                </a:lnTo>
                <a:close/>
                <a:moveTo>
                  <a:pt x="f3369" y="f3267"/>
                </a:moveTo>
                <a:lnTo>
                  <a:pt x="f3370" y="f3371"/>
                </a:lnTo>
                <a:lnTo>
                  <a:pt x="f3372" y="f2138"/>
                </a:lnTo>
                <a:lnTo>
                  <a:pt x="f3373" y="f3374"/>
                </a:lnTo>
                <a:lnTo>
                  <a:pt x="f3369" y="f3267"/>
                </a:lnTo>
                <a:close/>
                <a:moveTo>
                  <a:pt x="f3375" y="f3376"/>
                </a:moveTo>
                <a:lnTo>
                  <a:pt x="f3377" y="f2267"/>
                </a:lnTo>
                <a:lnTo>
                  <a:pt x="f3378" y="f2320"/>
                </a:lnTo>
                <a:lnTo>
                  <a:pt x="f3379" y="f3380"/>
                </a:lnTo>
                <a:lnTo>
                  <a:pt x="f3375" y="f3376"/>
                </a:lnTo>
                <a:close/>
                <a:moveTo>
                  <a:pt x="f3381" y="f3375"/>
                </a:moveTo>
                <a:lnTo>
                  <a:pt x="f3382" y="f3383"/>
                </a:lnTo>
                <a:lnTo>
                  <a:pt x="f3384" y="f3385"/>
                </a:lnTo>
                <a:lnTo>
                  <a:pt x="f2517" y="f3386"/>
                </a:lnTo>
                <a:lnTo>
                  <a:pt x="f3381" y="f3375"/>
                </a:lnTo>
                <a:close/>
                <a:moveTo>
                  <a:pt x="f3387" y="f3388"/>
                </a:moveTo>
                <a:lnTo>
                  <a:pt x="f1549" y="f3389"/>
                </a:lnTo>
                <a:lnTo>
                  <a:pt x="f2212" y="f3390"/>
                </a:lnTo>
                <a:lnTo>
                  <a:pt x="f3391" y="f3392"/>
                </a:lnTo>
                <a:lnTo>
                  <a:pt x="f3387" y="f3388"/>
                </a:lnTo>
                <a:close/>
                <a:moveTo>
                  <a:pt x="f3393" y="f3394"/>
                </a:moveTo>
                <a:lnTo>
                  <a:pt x="f2329" y="f3395"/>
                </a:lnTo>
                <a:lnTo>
                  <a:pt x="f1842" y="f3396"/>
                </a:lnTo>
                <a:lnTo>
                  <a:pt x="f3397" y="f2310"/>
                </a:lnTo>
                <a:lnTo>
                  <a:pt x="f3393" y="f3394"/>
                </a:lnTo>
                <a:close/>
                <a:moveTo>
                  <a:pt x="f3398" y="f3399"/>
                </a:moveTo>
                <a:lnTo>
                  <a:pt x="f2717" y="f3400"/>
                </a:lnTo>
                <a:lnTo>
                  <a:pt x="f3401" y="f3402"/>
                </a:lnTo>
                <a:lnTo>
                  <a:pt x="f2490" y="f3403"/>
                </a:lnTo>
                <a:lnTo>
                  <a:pt x="f3398" y="f3399"/>
                </a:lnTo>
                <a:close/>
                <a:moveTo>
                  <a:pt x="f3404" y="f3405"/>
                </a:moveTo>
                <a:lnTo>
                  <a:pt x="f3406" y="f1746"/>
                </a:lnTo>
                <a:lnTo>
                  <a:pt x="f3407" y="f1859"/>
                </a:lnTo>
                <a:lnTo>
                  <a:pt x="f3408" y="f1194"/>
                </a:lnTo>
                <a:lnTo>
                  <a:pt x="f3404" y="f3405"/>
                </a:lnTo>
                <a:close/>
                <a:moveTo>
                  <a:pt x="f3409" y="f1863"/>
                </a:moveTo>
                <a:lnTo>
                  <a:pt x="f3410" y="f3411"/>
                </a:lnTo>
                <a:lnTo>
                  <a:pt x="f3412" y="f3413"/>
                </a:lnTo>
                <a:lnTo>
                  <a:pt x="f3414" y="f3415"/>
                </a:lnTo>
                <a:lnTo>
                  <a:pt x="f3409" y="f1863"/>
                </a:lnTo>
                <a:close/>
                <a:moveTo>
                  <a:pt x="f2296" y="f3416"/>
                </a:moveTo>
                <a:lnTo>
                  <a:pt x="f3417" y="f3418"/>
                </a:lnTo>
                <a:lnTo>
                  <a:pt x="f3419" y="f2149"/>
                </a:lnTo>
                <a:lnTo>
                  <a:pt x="f3420" y="f3421"/>
                </a:lnTo>
                <a:lnTo>
                  <a:pt x="f2296" y="f3416"/>
                </a:lnTo>
                <a:close/>
                <a:moveTo>
                  <a:pt x="f2513" y="f3422"/>
                </a:moveTo>
                <a:lnTo>
                  <a:pt x="f3423" y="f3424"/>
                </a:lnTo>
                <a:lnTo>
                  <a:pt x="f3383" y="f3425"/>
                </a:lnTo>
                <a:lnTo>
                  <a:pt x="f3426" y="f3427"/>
                </a:lnTo>
                <a:lnTo>
                  <a:pt x="f2513" y="f3422"/>
                </a:lnTo>
                <a:close/>
                <a:moveTo>
                  <a:pt x="f3428" y="f3429"/>
                </a:moveTo>
                <a:lnTo>
                  <a:pt x="f3430" y="f1779"/>
                </a:lnTo>
                <a:lnTo>
                  <a:pt x="f3431" y="f3432"/>
                </a:lnTo>
                <a:lnTo>
                  <a:pt x="f3433" y="f3434"/>
                </a:lnTo>
                <a:lnTo>
                  <a:pt x="f3428" y="f3429"/>
                </a:lnTo>
                <a:close/>
                <a:moveTo>
                  <a:pt x="f3435" y="f3436"/>
                </a:moveTo>
                <a:lnTo>
                  <a:pt x="f3437" y="f3438"/>
                </a:lnTo>
                <a:lnTo>
                  <a:pt x="f3288" y="f3439"/>
                </a:lnTo>
                <a:lnTo>
                  <a:pt x="f3440" y="f3441"/>
                </a:lnTo>
                <a:lnTo>
                  <a:pt x="f3435" y="f3436"/>
                </a:lnTo>
                <a:close/>
                <a:moveTo>
                  <a:pt x="f3442" y="f1890"/>
                </a:moveTo>
                <a:lnTo>
                  <a:pt x="f3443" y="f3444"/>
                </a:lnTo>
                <a:lnTo>
                  <a:pt x="f3445" y="f3446"/>
                </a:lnTo>
                <a:lnTo>
                  <a:pt x="f3447" y="f3448"/>
                </a:lnTo>
                <a:lnTo>
                  <a:pt x="f3442" y="f1890"/>
                </a:lnTo>
                <a:close/>
                <a:moveTo>
                  <a:pt x="f2532" y="f636"/>
                </a:moveTo>
                <a:lnTo>
                  <a:pt x="f3449" y="f3259"/>
                </a:lnTo>
                <a:lnTo>
                  <a:pt x="f3450" y="f3451"/>
                </a:lnTo>
                <a:lnTo>
                  <a:pt x="f2478" y="f3348"/>
                </a:lnTo>
                <a:lnTo>
                  <a:pt x="f2532" y="f636"/>
                </a:lnTo>
                <a:close/>
                <a:moveTo>
                  <a:pt x="f3452" y="f3453"/>
                </a:moveTo>
                <a:lnTo>
                  <a:pt x="f3454" y="f3113"/>
                </a:lnTo>
                <a:lnTo>
                  <a:pt x="f3455" y="f3456"/>
                </a:lnTo>
                <a:lnTo>
                  <a:pt x="f2305" y="f1816"/>
                </a:lnTo>
                <a:lnTo>
                  <a:pt x="f3452" y="f3453"/>
                </a:lnTo>
                <a:close/>
                <a:moveTo>
                  <a:pt x="f3457" y="f3458"/>
                </a:moveTo>
                <a:lnTo>
                  <a:pt x="f3459" y="f3460"/>
                </a:lnTo>
                <a:lnTo>
                  <a:pt x="f3461" y="f2482"/>
                </a:lnTo>
                <a:lnTo>
                  <a:pt x="f3462" y="f3463"/>
                </a:lnTo>
                <a:lnTo>
                  <a:pt x="f3457" y="f3458"/>
                </a:lnTo>
                <a:close/>
                <a:moveTo>
                  <a:pt x="f741" y="f3464"/>
                </a:moveTo>
                <a:lnTo>
                  <a:pt x="f3465" y="f3466"/>
                </a:lnTo>
                <a:lnTo>
                  <a:pt x="f3467" y="f3468"/>
                </a:lnTo>
                <a:lnTo>
                  <a:pt x="f251" y="f3469"/>
                </a:lnTo>
                <a:lnTo>
                  <a:pt x="f741" y="f3464"/>
                </a:lnTo>
                <a:close/>
                <a:moveTo>
                  <a:pt x="f3470" y="f3471"/>
                </a:moveTo>
                <a:lnTo>
                  <a:pt x="f3472" y="f3473"/>
                </a:lnTo>
                <a:lnTo>
                  <a:pt x="f3474" y="f2467"/>
                </a:lnTo>
                <a:lnTo>
                  <a:pt x="f3475" y="f3476"/>
                </a:lnTo>
                <a:lnTo>
                  <a:pt x="f3470" y="f3471"/>
                </a:lnTo>
                <a:close/>
                <a:moveTo>
                  <a:pt x="f3477" y="f3288"/>
                </a:moveTo>
                <a:lnTo>
                  <a:pt x="f3478" y="f2305"/>
                </a:lnTo>
                <a:lnTo>
                  <a:pt x="f3479" y="f3480"/>
                </a:lnTo>
                <a:lnTo>
                  <a:pt x="f3481" y="f3482"/>
                </a:lnTo>
                <a:lnTo>
                  <a:pt x="f3477" y="f3288"/>
                </a:lnTo>
                <a:close/>
                <a:moveTo>
                  <a:pt x="f3483" y="f2252"/>
                </a:moveTo>
                <a:lnTo>
                  <a:pt x="f3484" y="f3485"/>
                </a:lnTo>
                <a:lnTo>
                  <a:pt x="f1287" y="f3486"/>
                </a:lnTo>
                <a:lnTo>
                  <a:pt x="f3487" y="f3488"/>
                </a:lnTo>
                <a:lnTo>
                  <a:pt x="f3483" y="f2252"/>
                </a:lnTo>
                <a:close/>
                <a:moveTo>
                  <a:pt x="f3489" y="f3490"/>
                </a:moveTo>
                <a:lnTo>
                  <a:pt x="f3491" y="f3492"/>
                </a:lnTo>
                <a:lnTo>
                  <a:pt x="f3493" y="f3494"/>
                </a:lnTo>
                <a:lnTo>
                  <a:pt x="f691" y="f3495"/>
                </a:lnTo>
                <a:lnTo>
                  <a:pt x="f3489" y="f3490"/>
                </a:lnTo>
                <a:close/>
                <a:moveTo>
                  <a:pt x="f3496" y="f3407"/>
                </a:moveTo>
                <a:lnTo>
                  <a:pt x="f3497" y="f2283"/>
                </a:lnTo>
                <a:lnTo>
                  <a:pt x="f912" y="f3498"/>
                </a:lnTo>
                <a:lnTo>
                  <a:pt x="f664" y="f3499"/>
                </a:lnTo>
                <a:lnTo>
                  <a:pt x="f3496" y="f3407"/>
                </a:lnTo>
                <a:close/>
                <a:moveTo>
                  <a:pt x="f3500" y="f2470"/>
                </a:moveTo>
                <a:lnTo>
                  <a:pt x="f3501" y="f3502"/>
                </a:lnTo>
                <a:lnTo>
                  <a:pt x="f3503" y="f3504"/>
                </a:lnTo>
                <a:lnTo>
                  <a:pt x="f635" y="f3505"/>
                </a:lnTo>
                <a:lnTo>
                  <a:pt x="f3500" y="f2470"/>
                </a:lnTo>
                <a:close/>
                <a:moveTo>
                  <a:pt x="f3506" y="f3507"/>
                </a:moveTo>
                <a:lnTo>
                  <a:pt x="f3508" y="f3509"/>
                </a:lnTo>
                <a:lnTo>
                  <a:pt x="f3510" y="f3511"/>
                </a:lnTo>
                <a:lnTo>
                  <a:pt x="f3512" y="f3513"/>
                </a:lnTo>
                <a:lnTo>
                  <a:pt x="f3506" y="f3507"/>
                </a:lnTo>
                <a:close/>
                <a:moveTo>
                  <a:pt x="f3514" y="f3515"/>
                </a:moveTo>
                <a:lnTo>
                  <a:pt x="f3516" y="f3517"/>
                </a:lnTo>
                <a:lnTo>
                  <a:pt x="f1293" y="f3518"/>
                </a:lnTo>
                <a:lnTo>
                  <a:pt x="f3519" y="f3520"/>
                </a:lnTo>
                <a:lnTo>
                  <a:pt x="f3514" y="f3515"/>
                </a:lnTo>
                <a:close/>
                <a:moveTo>
                  <a:pt x="f3521" y="f3522"/>
                </a:moveTo>
                <a:lnTo>
                  <a:pt x="f1749" y="f3523"/>
                </a:lnTo>
                <a:lnTo>
                  <a:pt x="f3524" y="f2502"/>
                </a:lnTo>
                <a:lnTo>
                  <a:pt x="f3525" y="f3430"/>
                </a:lnTo>
                <a:lnTo>
                  <a:pt x="f3521" y="f3522"/>
                </a:lnTo>
                <a:close/>
                <a:moveTo>
                  <a:pt x="f74" y="f3526"/>
                </a:moveTo>
                <a:lnTo>
                  <a:pt x="f3527" y="f3528"/>
                </a:lnTo>
                <a:lnTo>
                  <a:pt x="f3529" y="f2538"/>
                </a:lnTo>
                <a:lnTo>
                  <a:pt x="f3530" y="f3531"/>
                </a:lnTo>
                <a:lnTo>
                  <a:pt x="f74" y="f3526"/>
                </a:lnTo>
                <a:close/>
                <a:moveTo>
                  <a:pt x="f3532" y="f2291"/>
                </a:moveTo>
                <a:lnTo>
                  <a:pt x="f3533" y="f3534"/>
                </a:lnTo>
                <a:lnTo>
                  <a:pt x="f3535" y="f3536"/>
                </a:lnTo>
                <a:lnTo>
                  <a:pt x="f3537" y="f3538"/>
                </a:lnTo>
                <a:lnTo>
                  <a:pt x="f3532" y="f2291"/>
                </a:lnTo>
                <a:close/>
                <a:moveTo>
                  <a:pt x="f3539" y="f3540"/>
                </a:moveTo>
                <a:lnTo>
                  <a:pt x="f3541" y="f3542"/>
                </a:lnTo>
                <a:lnTo>
                  <a:pt x="f3543" y="f2472"/>
                </a:lnTo>
                <a:lnTo>
                  <a:pt x="f191" y="f2258"/>
                </a:lnTo>
                <a:lnTo>
                  <a:pt x="f3539" y="f3540"/>
                </a:lnTo>
                <a:close/>
                <a:moveTo>
                  <a:pt x="f3544" y="f3545"/>
                </a:moveTo>
                <a:lnTo>
                  <a:pt x="f3546" y="f3547"/>
                </a:lnTo>
                <a:lnTo>
                  <a:pt x="f3548" y="f2289"/>
                </a:lnTo>
                <a:lnTo>
                  <a:pt x="f3549" y="f3550"/>
                </a:lnTo>
                <a:lnTo>
                  <a:pt x="f3544" y="f3545"/>
                </a:lnTo>
                <a:close/>
                <a:moveTo>
                  <a:pt x="f3551" y="f2249"/>
                </a:moveTo>
                <a:lnTo>
                  <a:pt x="f3552" y="f3553"/>
                </a:lnTo>
                <a:lnTo>
                  <a:pt x="f863" y="f3554"/>
                </a:lnTo>
                <a:lnTo>
                  <a:pt x="f3555" y="f3556"/>
                </a:lnTo>
                <a:lnTo>
                  <a:pt x="f3551" y="f2249"/>
                </a:lnTo>
                <a:close/>
                <a:moveTo>
                  <a:pt x="f3557" y="f3558"/>
                </a:moveTo>
                <a:lnTo>
                  <a:pt x="f3559" y="f1586"/>
                </a:lnTo>
                <a:lnTo>
                  <a:pt x="f3560" y="f3561"/>
                </a:lnTo>
                <a:lnTo>
                  <a:pt x="f3562" y="f3563"/>
                </a:lnTo>
                <a:lnTo>
                  <a:pt x="f3557" y="f3558"/>
                </a:lnTo>
                <a:close/>
                <a:moveTo>
                  <a:pt x="f3564" y="f3565"/>
                </a:moveTo>
                <a:lnTo>
                  <a:pt x="f3566" y="f3567"/>
                </a:lnTo>
                <a:lnTo>
                  <a:pt x="f3568" y="f3569"/>
                </a:lnTo>
                <a:lnTo>
                  <a:pt x="f826" y="f3570"/>
                </a:lnTo>
                <a:lnTo>
                  <a:pt x="f3564" y="f3565"/>
                </a:lnTo>
                <a:close/>
                <a:moveTo>
                  <a:pt x="f3571" y="f3572"/>
                </a:moveTo>
                <a:lnTo>
                  <a:pt x="f3573" y="f3574"/>
                </a:lnTo>
                <a:lnTo>
                  <a:pt x="f929" y="f3575"/>
                </a:lnTo>
                <a:lnTo>
                  <a:pt x="f3576" y="f3577"/>
                </a:lnTo>
                <a:lnTo>
                  <a:pt x="f3571" y="f3572"/>
                </a:lnTo>
                <a:close/>
                <a:moveTo>
                  <a:pt x="f3578" y="f3579"/>
                </a:moveTo>
                <a:lnTo>
                  <a:pt x="f3580" y="f3581"/>
                </a:lnTo>
                <a:lnTo>
                  <a:pt x="f3582" y="f3583"/>
                </a:lnTo>
                <a:lnTo>
                  <a:pt x="f3584" y="f3585"/>
                </a:lnTo>
                <a:lnTo>
                  <a:pt x="f3578" y="f3579"/>
                </a:lnTo>
                <a:close/>
                <a:moveTo>
                  <a:pt x="f3586" y="f3587"/>
                </a:moveTo>
                <a:lnTo>
                  <a:pt x="f3588" y="f3589"/>
                </a:lnTo>
                <a:lnTo>
                  <a:pt x="f3590" y="f3591"/>
                </a:lnTo>
                <a:lnTo>
                  <a:pt x="f3592" y="f3593"/>
                </a:lnTo>
                <a:lnTo>
                  <a:pt x="f3586" y="f3587"/>
                </a:lnTo>
                <a:close/>
                <a:moveTo>
                  <a:pt x="f3594" y="f3595"/>
                </a:moveTo>
                <a:lnTo>
                  <a:pt x="f3596" y="f3597"/>
                </a:lnTo>
                <a:lnTo>
                  <a:pt x="f3598" y="f3599"/>
                </a:lnTo>
                <a:lnTo>
                  <a:pt x="f3600" y="f3601"/>
                </a:lnTo>
                <a:lnTo>
                  <a:pt x="f3594" y="f3595"/>
                </a:lnTo>
                <a:close/>
                <a:moveTo>
                  <a:pt x="f3602" y="f3603"/>
                </a:moveTo>
                <a:lnTo>
                  <a:pt x="f3604" y="f3605"/>
                </a:lnTo>
                <a:lnTo>
                  <a:pt x="f318" y="f3606"/>
                </a:lnTo>
                <a:lnTo>
                  <a:pt x="f287" y="f3607"/>
                </a:lnTo>
                <a:lnTo>
                  <a:pt x="f3602" y="f3603"/>
                </a:lnTo>
                <a:close/>
                <a:moveTo>
                  <a:pt x="f3608" y="f3609"/>
                </a:moveTo>
                <a:lnTo>
                  <a:pt x="f3610" y="f3611"/>
                </a:lnTo>
                <a:lnTo>
                  <a:pt x="f3612" y="f2549"/>
                </a:lnTo>
                <a:lnTo>
                  <a:pt x="f3613" y="f3614"/>
                </a:lnTo>
                <a:lnTo>
                  <a:pt x="f3608" y="f3609"/>
                </a:lnTo>
                <a:close/>
                <a:moveTo>
                  <a:pt x="f3615" y="f3616"/>
                </a:moveTo>
                <a:lnTo>
                  <a:pt x="f3617" y="f7"/>
                </a:lnTo>
                <a:lnTo>
                  <a:pt x="f3618" y="f7"/>
                </a:lnTo>
                <a:lnTo>
                  <a:pt x="f3619" y="f3620"/>
                </a:lnTo>
                <a:lnTo>
                  <a:pt x="f3615" y="f3616"/>
                </a:lnTo>
                <a:close/>
                <a:moveTo>
                  <a:pt x="f3621" y="f3622"/>
                </a:moveTo>
                <a:lnTo>
                  <a:pt x="f3623" y="f3624"/>
                </a:lnTo>
                <a:lnTo>
                  <a:pt x="f3625" y="f3626"/>
                </a:lnTo>
                <a:lnTo>
                  <a:pt x="f3627" y="f3628"/>
                </a:lnTo>
                <a:lnTo>
                  <a:pt x="f3621" y="f3622"/>
                </a:lnTo>
                <a:close/>
                <a:moveTo>
                  <a:pt x="f3629" y="f3630"/>
                </a:moveTo>
                <a:lnTo>
                  <a:pt x="f3631" y="f7"/>
                </a:lnTo>
                <a:lnTo>
                  <a:pt x="f3632" y="f3633"/>
                </a:lnTo>
                <a:lnTo>
                  <a:pt x="f3634" y="f3635"/>
                </a:lnTo>
                <a:lnTo>
                  <a:pt x="f3629" y="f3630"/>
                </a:lnTo>
                <a:close/>
                <a:moveTo>
                  <a:pt x="f3636" y="f3637"/>
                </a:moveTo>
                <a:lnTo>
                  <a:pt x="f3638" y="f3639"/>
                </a:lnTo>
                <a:lnTo>
                  <a:pt x="f3640" y="f3641"/>
                </a:lnTo>
                <a:lnTo>
                  <a:pt x="f3642" y="f3643"/>
                </a:lnTo>
                <a:lnTo>
                  <a:pt x="f3636" y="f3637"/>
                </a:lnTo>
                <a:close/>
                <a:moveTo>
                  <a:pt x="f3644" y="f3645"/>
                </a:moveTo>
                <a:lnTo>
                  <a:pt x="f3646" y="f3647"/>
                </a:lnTo>
                <a:lnTo>
                  <a:pt x="f3648" y="f3649"/>
                </a:lnTo>
                <a:lnTo>
                  <a:pt x="f431" y="f3650"/>
                </a:lnTo>
                <a:lnTo>
                  <a:pt x="f3644" y="f3645"/>
                </a:lnTo>
                <a:close/>
                <a:moveTo>
                  <a:pt x="f3651" y="f3652"/>
                </a:moveTo>
                <a:lnTo>
                  <a:pt x="f3653" y="f3654"/>
                </a:lnTo>
                <a:lnTo>
                  <a:pt x="f3655" y="f3656"/>
                </a:lnTo>
                <a:lnTo>
                  <a:pt x="f3657" y="f3658"/>
                </a:lnTo>
                <a:lnTo>
                  <a:pt x="f3651" y="f3652"/>
                </a:lnTo>
                <a:close/>
                <a:moveTo>
                  <a:pt x="f3659" y="f3660"/>
                </a:moveTo>
                <a:lnTo>
                  <a:pt x="f407" y="f3661"/>
                </a:lnTo>
                <a:lnTo>
                  <a:pt x="f3662" y="f3663"/>
                </a:lnTo>
                <a:lnTo>
                  <a:pt x="f3664" y="f3665"/>
                </a:lnTo>
                <a:lnTo>
                  <a:pt x="f3659" y="f3660"/>
                </a:lnTo>
                <a:close/>
                <a:moveTo>
                  <a:pt x="f3666" y="f2545"/>
                </a:moveTo>
                <a:lnTo>
                  <a:pt x="f3667" y="f3668"/>
                </a:lnTo>
                <a:lnTo>
                  <a:pt x="f3669" y="f3670"/>
                </a:lnTo>
                <a:lnTo>
                  <a:pt x="f3671" y="f3672"/>
                </a:lnTo>
                <a:lnTo>
                  <a:pt x="f3666" y="f2545"/>
                </a:lnTo>
                <a:close/>
                <a:moveTo>
                  <a:pt x="f3673" y="f3674"/>
                </a:moveTo>
                <a:lnTo>
                  <a:pt x="f3675" y="f3676"/>
                </a:lnTo>
                <a:lnTo>
                  <a:pt x="f3677" y="f3678"/>
                </a:lnTo>
                <a:lnTo>
                  <a:pt x="f782" y="f3679"/>
                </a:lnTo>
                <a:lnTo>
                  <a:pt x="f3673" y="f3674"/>
                </a:lnTo>
                <a:close/>
                <a:moveTo>
                  <a:pt x="f3680" y="f3681"/>
                </a:moveTo>
                <a:lnTo>
                  <a:pt x="f3682" y="f3683"/>
                </a:lnTo>
                <a:lnTo>
                  <a:pt x="f3684" y="f3685"/>
                </a:lnTo>
                <a:lnTo>
                  <a:pt x="f3686" y="f3687"/>
                </a:lnTo>
                <a:lnTo>
                  <a:pt x="f3680" y="f3681"/>
                </a:lnTo>
                <a:close/>
                <a:moveTo>
                  <a:pt x="f3688" y="f3689"/>
                </a:moveTo>
                <a:lnTo>
                  <a:pt x="f3690" y="f3691"/>
                </a:lnTo>
                <a:lnTo>
                  <a:pt x="f3692" y="f3693"/>
                </a:lnTo>
                <a:lnTo>
                  <a:pt x="f3694" y="f3695"/>
                </a:lnTo>
                <a:lnTo>
                  <a:pt x="f3688" y="f3689"/>
                </a:lnTo>
                <a:close/>
                <a:moveTo>
                  <a:pt x="f3696" y="f3697"/>
                </a:moveTo>
                <a:lnTo>
                  <a:pt x="f3698" y="f3699"/>
                </a:lnTo>
                <a:lnTo>
                  <a:pt x="f3700" y="f3701"/>
                </a:lnTo>
                <a:lnTo>
                  <a:pt x="f3702" y="f3703"/>
                </a:lnTo>
                <a:lnTo>
                  <a:pt x="f3696" y="f3697"/>
                </a:lnTo>
                <a:close/>
                <a:moveTo>
                  <a:pt x="f3704" y="f3705"/>
                </a:moveTo>
                <a:lnTo>
                  <a:pt x="f3706" y="f3707"/>
                </a:lnTo>
                <a:lnTo>
                  <a:pt x="f3708" y="f3709"/>
                </a:lnTo>
                <a:lnTo>
                  <a:pt x="f592" y="f3710"/>
                </a:lnTo>
                <a:lnTo>
                  <a:pt x="f3704" y="f3705"/>
                </a:lnTo>
                <a:close/>
                <a:moveTo>
                  <a:pt x="f3711" y="f3712"/>
                </a:moveTo>
                <a:lnTo>
                  <a:pt x="f3713" y="f3714"/>
                </a:lnTo>
                <a:lnTo>
                  <a:pt x="f3281" y="f3715"/>
                </a:lnTo>
                <a:lnTo>
                  <a:pt x="f3716" y="f3464"/>
                </a:lnTo>
                <a:lnTo>
                  <a:pt x="f3711" y="f3712"/>
                </a:lnTo>
                <a:close/>
                <a:moveTo>
                  <a:pt x="f1929" y="f3717"/>
                </a:moveTo>
                <a:lnTo>
                  <a:pt x="f3718" y="f3719"/>
                </a:lnTo>
                <a:lnTo>
                  <a:pt x="f3720" y="f3721"/>
                </a:lnTo>
                <a:lnTo>
                  <a:pt x="f3349" y="f3722"/>
                </a:lnTo>
                <a:lnTo>
                  <a:pt x="f1929" y="f3717"/>
                </a:lnTo>
                <a:close/>
                <a:moveTo>
                  <a:pt x="f3723" y="f3724"/>
                </a:moveTo>
                <a:lnTo>
                  <a:pt x="f3725" y="f3726"/>
                </a:lnTo>
                <a:lnTo>
                  <a:pt x="f3727" y="f3728"/>
                </a:lnTo>
                <a:lnTo>
                  <a:pt x="f3729" y="f3730"/>
                </a:lnTo>
                <a:lnTo>
                  <a:pt x="f3723" y="f3724"/>
                </a:lnTo>
                <a:close/>
                <a:moveTo>
                  <a:pt x="f3390" y="f3731"/>
                </a:moveTo>
                <a:lnTo>
                  <a:pt x="f2201" y="f3732"/>
                </a:lnTo>
                <a:lnTo>
                  <a:pt x="f3733" y="f3734"/>
                </a:lnTo>
                <a:lnTo>
                  <a:pt x="f3735" y="f3736"/>
                </a:lnTo>
                <a:lnTo>
                  <a:pt x="f3390" y="f3731"/>
                </a:lnTo>
                <a:close/>
                <a:moveTo>
                  <a:pt x="f3737" y="f3738"/>
                </a:moveTo>
                <a:lnTo>
                  <a:pt x="f3739" y="f3740"/>
                </a:lnTo>
                <a:lnTo>
                  <a:pt x="f3741" y="f3742"/>
                </a:lnTo>
                <a:lnTo>
                  <a:pt x="f3280" y="f3743"/>
                </a:lnTo>
                <a:lnTo>
                  <a:pt x="f3737" y="f3738"/>
                </a:lnTo>
                <a:close/>
                <a:moveTo>
                  <a:pt x="f3263" y="f3744"/>
                </a:moveTo>
                <a:lnTo>
                  <a:pt x="f3745" y="f3746"/>
                </a:lnTo>
                <a:lnTo>
                  <a:pt x="f3747" y="f3748"/>
                </a:lnTo>
                <a:lnTo>
                  <a:pt x="f3749" y="f3750"/>
                </a:lnTo>
                <a:lnTo>
                  <a:pt x="f3263" y="f3744"/>
                </a:lnTo>
                <a:close/>
                <a:moveTo>
                  <a:pt x="f3751" y="f1537"/>
                </a:moveTo>
                <a:lnTo>
                  <a:pt x="f3752" y="f2327"/>
                </a:lnTo>
                <a:lnTo>
                  <a:pt x="f3753" y="f3754"/>
                </a:lnTo>
                <a:lnTo>
                  <a:pt x="f3755" y="f3756"/>
                </a:lnTo>
                <a:lnTo>
                  <a:pt x="f3751" y="f1537"/>
                </a:lnTo>
                <a:close/>
                <a:moveTo>
                  <a:pt x="f3757" y="f3758"/>
                </a:moveTo>
                <a:lnTo>
                  <a:pt x="f3759" y="f7"/>
                </a:lnTo>
                <a:lnTo>
                  <a:pt x="f3760" y="f7"/>
                </a:lnTo>
                <a:lnTo>
                  <a:pt x="f2415" y="f3761"/>
                </a:lnTo>
                <a:lnTo>
                  <a:pt x="f3757" y="f3758"/>
                </a:lnTo>
                <a:close/>
                <a:moveTo>
                  <a:pt x="f1703" y="f3433"/>
                </a:moveTo>
                <a:lnTo>
                  <a:pt x="f3762" y="f3763"/>
                </a:lnTo>
                <a:lnTo>
                  <a:pt x="f3764" y="f3765"/>
                </a:lnTo>
                <a:lnTo>
                  <a:pt x="f3766" y="f3767"/>
                </a:lnTo>
                <a:lnTo>
                  <a:pt x="f1703" y="f3433"/>
                </a:lnTo>
                <a:close/>
                <a:moveTo>
                  <a:pt x="f1787" y="f3768"/>
                </a:moveTo>
                <a:lnTo>
                  <a:pt x="f3769" y="f3770"/>
                </a:lnTo>
                <a:lnTo>
                  <a:pt x="f3771" y="f3772"/>
                </a:lnTo>
                <a:lnTo>
                  <a:pt x="f3773" y="f3774"/>
                </a:lnTo>
                <a:lnTo>
                  <a:pt x="f1787" y="f3768"/>
                </a:lnTo>
                <a:close/>
                <a:moveTo>
                  <a:pt x="f3775" y="f3776"/>
                </a:moveTo>
                <a:lnTo>
                  <a:pt x="f3777" y="f3778"/>
                </a:lnTo>
                <a:lnTo>
                  <a:pt x="f3779" y="f3780"/>
                </a:lnTo>
                <a:lnTo>
                  <a:pt x="f694" y="f3781"/>
                </a:lnTo>
                <a:lnTo>
                  <a:pt x="f3775" y="f3776"/>
                </a:lnTo>
                <a:close/>
                <a:moveTo>
                  <a:pt x="f3782" y="f3783"/>
                </a:moveTo>
                <a:lnTo>
                  <a:pt x="f3784" y="f3674"/>
                </a:lnTo>
                <a:lnTo>
                  <a:pt x="f2423" y="f3701"/>
                </a:lnTo>
                <a:lnTo>
                  <a:pt x="f3785" y="f3643"/>
                </a:lnTo>
                <a:lnTo>
                  <a:pt x="f3782" y="f3783"/>
                </a:lnTo>
                <a:close/>
                <a:moveTo>
                  <a:pt x="f3415" y="f3786"/>
                </a:moveTo>
                <a:lnTo>
                  <a:pt x="f2421" y="f3787"/>
                </a:lnTo>
                <a:lnTo>
                  <a:pt x="f3788" y="f3789"/>
                </a:lnTo>
                <a:lnTo>
                  <a:pt x="f3790" y="f3731"/>
                </a:lnTo>
                <a:lnTo>
                  <a:pt x="f3415" y="f3786"/>
                </a:lnTo>
                <a:close/>
                <a:moveTo>
                  <a:pt x="f3791" y="f3792"/>
                </a:moveTo>
                <a:lnTo>
                  <a:pt x="f3793" y="f3794"/>
                </a:lnTo>
                <a:lnTo>
                  <a:pt x="f3795" y="f3796"/>
                </a:lnTo>
                <a:lnTo>
                  <a:pt x="f669" y="f3494"/>
                </a:lnTo>
                <a:lnTo>
                  <a:pt x="f3791" y="f3792"/>
                </a:lnTo>
                <a:close/>
                <a:moveTo>
                  <a:pt x="f3797" y="f3798"/>
                </a:moveTo>
                <a:cubicBezTo>
                  <a:pt x="f3799" y="f3798"/>
                  <a:pt x="f3800" y="f3801"/>
                  <a:pt x="f3800" y="f3802"/>
                </a:cubicBezTo>
                <a:cubicBezTo>
                  <a:pt x="f3800" y="f1663"/>
                  <a:pt x="f3803" y="f3804"/>
                  <a:pt x="f3805" y="f1067"/>
                </a:cubicBezTo>
                <a:lnTo>
                  <a:pt x="f3806" y="f3807"/>
                </a:lnTo>
                <a:lnTo>
                  <a:pt x="f3808" y="f3809"/>
                </a:lnTo>
                <a:lnTo>
                  <a:pt x="f3810" y="f3811"/>
                </a:lnTo>
                <a:cubicBezTo>
                  <a:pt x="f3812" y="f3813"/>
                  <a:pt x="f3814" y="f3815"/>
                  <a:pt x="f3797" y="f3815"/>
                </a:cubicBezTo>
                <a:cubicBezTo>
                  <a:pt x="f3816" y="f3815"/>
                  <a:pt x="f3817" y="f3818"/>
                  <a:pt x="f3817" y="f3802"/>
                </a:cubicBezTo>
                <a:cubicBezTo>
                  <a:pt x="f3817" y="f3801"/>
                  <a:pt x="f3816" y="f3798"/>
                  <a:pt x="f3797" y="f3798"/>
                </a:cubicBezTo>
                <a:close/>
                <a:moveTo>
                  <a:pt x="f3819" y="f3820"/>
                </a:moveTo>
                <a:lnTo>
                  <a:pt x="f3821" y="f3822"/>
                </a:lnTo>
                <a:lnTo>
                  <a:pt x="f3823" y="f3824"/>
                </a:lnTo>
                <a:lnTo>
                  <a:pt x="f3825" y="f3826"/>
                </a:lnTo>
                <a:cubicBezTo>
                  <a:pt x="f3371" y="f3827"/>
                  <a:pt x="f3828" y="f3829"/>
                  <a:pt x="f3830" y="f3829"/>
                </a:cubicBezTo>
                <a:cubicBezTo>
                  <a:pt x="f3831" y="f3829"/>
                  <a:pt x="f3832" y="f3833"/>
                  <a:pt x="f3834" y="f3835"/>
                </a:cubicBezTo>
                <a:lnTo>
                  <a:pt x="f3836" y="f3837"/>
                </a:lnTo>
                <a:lnTo>
                  <a:pt x="f3838" y="f1315"/>
                </a:lnTo>
                <a:lnTo>
                  <a:pt x="f3377" y="f3539"/>
                </a:lnTo>
                <a:cubicBezTo>
                  <a:pt x="f3839" y="f3840"/>
                  <a:pt x="f3841" y="f3842"/>
                  <a:pt x="f3841" y="f3843"/>
                </a:cubicBezTo>
                <a:cubicBezTo>
                  <a:pt x="f3841" y="f215"/>
                  <a:pt x="f3844" y="f3845"/>
                  <a:pt x="f3830" y="f3845"/>
                </a:cubicBezTo>
                <a:cubicBezTo>
                  <a:pt x="f2122" y="f3845"/>
                  <a:pt x="f3846" y="f215"/>
                  <a:pt x="f3846" y="f3843"/>
                </a:cubicBezTo>
                <a:cubicBezTo>
                  <a:pt x="f3846" y="f3847"/>
                  <a:pt x="f2099" y="f3848"/>
                  <a:pt x="f3819" y="f3820"/>
                </a:cubicBezTo>
                <a:close/>
                <a:moveTo>
                  <a:pt x="f3849" y="f3850"/>
                </a:moveTo>
                <a:lnTo>
                  <a:pt x="f3851" y="f3852"/>
                </a:lnTo>
                <a:lnTo>
                  <a:pt x="f3853" y="f3854"/>
                </a:lnTo>
                <a:lnTo>
                  <a:pt x="f3855" y="f3856"/>
                </a:lnTo>
                <a:cubicBezTo>
                  <a:pt x="f3857" y="f3858"/>
                  <a:pt x="f3859" y="f3860"/>
                  <a:pt x="f3861" y="f3860"/>
                </a:cubicBezTo>
                <a:cubicBezTo>
                  <a:pt x="f2672" y="f3860"/>
                  <a:pt x="f3862" y="f3863"/>
                  <a:pt x="f3862" y="f3864"/>
                </a:cubicBezTo>
                <a:cubicBezTo>
                  <a:pt x="f3862" y="f3059"/>
                  <a:pt x="f2672" y="f3865"/>
                  <a:pt x="f3861" y="f3865"/>
                </a:cubicBezTo>
                <a:cubicBezTo>
                  <a:pt x="f3866" y="f3865"/>
                  <a:pt x="f3867" y="f3868"/>
                  <a:pt x="f3869" y="f1170"/>
                </a:cubicBezTo>
                <a:lnTo>
                  <a:pt x="f3857" y="f3870"/>
                </a:lnTo>
                <a:lnTo>
                  <a:pt x="f3871" y="f3868"/>
                </a:lnTo>
                <a:lnTo>
                  <a:pt x="f3872" y="f3873"/>
                </a:lnTo>
                <a:cubicBezTo>
                  <a:pt x="f3874" y="f3875"/>
                  <a:pt x="f1724" y="f3876"/>
                  <a:pt x="f1724" y="f3864"/>
                </a:cubicBezTo>
                <a:cubicBezTo>
                  <a:pt x="f1724" y="f3877"/>
                  <a:pt x="f3878" y="f3879"/>
                  <a:pt x="f3849" y="f3850"/>
                </a:cubicBezTo>
                <a:close/>
                <a:moveTo>
                  <a:pt x="f3880" y="f2889"/>
                </a:moveTo>
                <a:cubicBezTo>
                  <a:pt x="f3880" y="f3881"/>
                  <a:pt x="f1819" y="f3882"/>
                  <a:pt x="f3883" y="f3882"/>
                </a:cubicBezTo>
                <a:cubicBezTo>
                  <a:pt x="f3884" y="f3882"/>
                  <a:pt x="f3885" y="f3886"/>
                  <a:pt x="f1158" y="f2948"/>
                </a:cubicBezTo>
                <a:lnTo>
                  <a:pt x="f3887" y="f3888"/>
                </a:lnTo>
                <a:lnTo>
                  <a:pt x="f2578" y="f3889"/>
                </a:lnTo>
                <a:lnTo>
                  <a:pt x="f3890" y="f3891"/>
                </a:lnTo>
                <a:cubicBezTo>
                  <a:pt x="f3892" y="f3893"/>
                  <a:pt x="f3894" y="f3895"/>
                  <a:pt x="f1160" y="f3896"/>
                </a:cubicBezTo>
                <a:lnTo>
                  <a:pt x="f3897" y="f3898"/>
                </a:lnTo>
                <a:cubicBezTo>
                  <a:pt x="f3899" y="f3900"/>
                  <a:pt x="f3901" y="f3902"/>
                  <a:pt x="f3903" y="f3904"/>
                </a:cubicBezTo>
                <a:lnTo>
                  <a:pt x="f1850" y="f3905"/>
                </a:lnTo>
                <a:lnTo>
                  <a:pt x="f3906" y="f3907"/>
                </a:lnTo>
                <a:lnTo>
                  <a:pt x="f3908" y="f3909"/>
                </a:lnTo>
                <a:cubicBezTo>
                  <a:pt x="f1158" y="f3910"/>
                  <a:pt x="f3911" y="f3912"/>
                  <a:pt x="f3883" y="f3912"/>
                </a:cubicBezTo>
                <a:cubicBezTo>
                  <a:pt x="f1819" y="f3912"/>
                  <a:pt x="f3880" y="f3913"/>
                  <a:pt x="f3880" y="f2889"/>
                </a:cubicBezTo>
                <a:close/>
                <a:moveTo>
                  <a:pt x="f3914" y="f3915"/>
                </a:moveTo>
                <a:lnTo>
                  <a:pt x="f3916" y="f3917"/>
                </a:lnTo>
                <a:lnTo>
                  <a:pt x="f3918" y="f3919"/>
                </a:lnTo>
                <a:lnTo>
                  <a:pt x="f3920" y="f3921"/>
                </a:lnTo>
                <a:cubicBezTo>
                  <a:pt x="f3922" y="f3923"/>
                  <a:pt x="f3922" y="f3924"/>
                  <a:pt x="f3922" y="f3925"/>
                </a:cubicBezTo>
                <a:cubicBezTo>
                  <a:pt x="f3922" y="f3926"/>
                  <a:pt x="f3927" y="f3928"/>
                  <a:pt x="f6" y="f3928"/>
                </a:cubicBezTo>
                <a:lnTo>
                  <a:pt x="f6" y="f1913"/>
                </a:lnTo>
                <a:cubicBezTo>
                  <a:pt x="f3929" y="f1913"/>
                  <a:pt x="f3930" y="f3931"/>
                  <a:pt x="f3914" y="f3915"/>
                </a:cubicBezTo>
                <a:close/>
                <a:moveTo>
                  <a:pt x="f3932" y="f1357"/>
                </a:moveTo>
                <a:cubicBezTo>
                  <a:pt x="f3932" y="f1413"/>
                  <a:pt x="f3933" y="f3865"/>
                  <a:pt x="f522" y="f3865"/>
                </a:cubicBezTo>
                <a:cubicBezTo>
                  <a:pt x="f3934" y="f3865"/>
                  <a:pt x="f3935" y="f1413"/>
                  <a:pt x="f3935" y="f1357"/>
                </a:cubicBezTo>
                <a:cubicBezTo>
                  <a:pt x="f3935" y="f3936"/>
                  <a:pt x="f3937" y="f3938"/>
                  <a:pt x="f324" y="f3939"/>
                </a:cubicBezTo>
                <a:lnTo>
                  <a:pt x="f2950" y="f3037"/>
                </a:lnTo>
                <a:lnTo>
                  <a:pt x="f314" y="f3940"/>
                </a:lnTo>
                <a:lnTo>
                  <a:pt x="f261" y="f3941"/>
                </a:lnTo>
                <a:cubicBezTo>
                  <a:pt x="f2963" y="f3942"/>
                  <a:pt x="f3943" y="f3944"/>
                  <a:pt x="f522" y="f3944"/>
                </a:cubicBezTo>
                <a:cubicBezTo>
                  <a:pt x="f3933" y="f3944"/>
                  <a:pt x="f3932" y="f3945"/>
                  <a:pt x="f3932" y="f1357"/>
                </a:cubicBezTo>
                <a:close/>
                <a:moveTo>
                  <a:pt x="f3946" y="f3947"/>
                </a:moveTo>
                <a:lnTo>
                  <a:pt x="f3948" y="f3949"/>
                </a:lnTo>
                <a:cubicBezTo>
                  <a:pt x="f3950" y="f1023"/>
                  <a:pt x="f3951" y="f3952"/>
                  <a:pt x="f3951" y="f5"/>
                </a:cubicBezTo>
                <a:lnTo>
                  <a:pt x="f3953" y="f5"/>
                </a:lnTo>
                <a:cubicBezTo>
                  <a:pt x="f3953" y="f3954"/>
                  <a:pt x="f3955" y="f3956"/>
                  <a:pt x="f3957" y="f3956"/>
                </a:cubicBezTo>
                <a:cubicBezTo>
                  <a:pt x="f3958" y="f3956"/>
                  <a:pt x="f3959" y="f3960"/>
                  <a:pt x="f3961" y="f3962"/>
                </a:cubicBezTo>
                <a:lnTo>
                  <a:pt x="f3963" y="f1130"/>
                </a:lnTo>
                <a:lnTo>
                  <a:pt x="f3946" y="f3947"/>
                </a:lnTo>
                <a:close/>
                <a:moveTo>
                  <a:pt x="f3964" y="f3965"/>
                </a:moveTo>
                <a:lnTo>
                  <a:pt x="f3966" y="f3967"/>
                </a:lnTo>
                <a:lnTo>
                  <a:pt x="f3968" y="f3969"/>
                </a:lnTo>
                <a:lnTo>
                  <a:pt x="f3970" y="f3971"/>
                </a:lnTo>
                <a:cubicBezTo>
                  <a:pt x="f3972" y="f3973"/>
                  <a:pt x="f851" y="f3974"/>
                  <a:pt x="f3975" y="f3976"/>
                </a:cubicBezTo>
                <a:lnTo>
                  <a:pt x="f3977" y="f533"/>
                </a:lnTo>
                <a:lnTo>
                  <a:pt x="f3978" y="f3979"/>
                </a:lnTo>
                <a:lnTo>
                  <a:pt x="f3980" y="f3981"/>
                </a:lnTo>
                <a:cubicBezTo>
                  <a:pt x="f3982" y="f3983"/>
                  <a:pt x="f3984" y="f3985"/>
                  <a:pt x="f3986" y="f3985"/>
                </a:cubicBezTo>
                <a:cubicBezTo>
                  <a:pt x="f3987" y="f3985"/>
                  <a:pt x="f3988" y="f3989"/>
                  <a:pt x="f3990" y="f3991"/>
                </a:cubicBezTo>
                <a:lnTo>
                  <a:pt x="f1647" y="f3992"/>
                </a:lnTo>
                <a:lnTo>
                  <a:pt x="f3993" y="f3994"/>
                </a:lnTo>
                <a:lnTo>
                  <a:pt x="f3995" y="f3996"/>
                </a:lnTo>
                <a:cubicBezTo>
                  <a:pt x="f3997" y="f3998"/>
                  <a:pt x="f3999" y="f4000"/>
                  <a:pt x="f3999" y="f4001"/>
                </a:cubicBezTo>
                <a:cubicBezTo>
                  <a:pt x="f3999" y="f4002"/>
                  <a:pt x="f1665" y="f4003"/>
                  <a:pt x="f4004" y="f4005"/>
                </a:cubicBezTo>
                <a:lnTo>
                  <a:pt x="f4006" y="f4007"/>
                </a:lnTo>
                <a:lnTo>
                  <a:pt x="f4008" y="f4009"/>
                </a:lnTo>
                <a:lnTo>
                  <a:pt x="f4010" y="f4011"/>
                </a:lnTo>
                <a:cubicBezTo>
                  <a:pt x="f4012" y="f4013"/>
                  <a:pt x="f4014" y="f4015"/>
                  <a:pt x="f4016" y="f4017"/>
                </a:cubicBezTo>
                <a:lnTo>
                  <a:pt x="f4018" y="f4019"/>
                </a:lnTo>
                <a:lnTo>
                  <a:pt x="f4020" y="f4021"/>
                </a:lnTo>
                <a:lnTo>
                  <a:pt x="f4022" y="f4023"/>
                </a:lnTo>
                <a:cubicBezTo>
                  <a:pt x="f4024" y="f4025"/>
                  <a:pt x="f879" y="f4026"/>
                  <a:pt x="f3986" y="f4026"/>
                </a:cubicBezTo>
                <a:cubicBezTo>
                  <a:pt x="f4027" y="f4026"/>
                  <a:pt x="f4028" y="f4029"/>
                  <a:pt x="f4028" y="f4001"/>
                </a:cubicBezTo>
                <a:cubicBezTo>
                  <a:pt x="f4028" y="f1496"/>
                  <a:pt x="f4030" y="f4031"/>
                  <a:pt x="f3964" y="f3965"/>
                </a:cubicBezTo>
                <a:close/>
                <a:moveTo>
                  <a:pt x="f4032" y="f4033"/>
                </a:moveTo>
                <a:lnTo>
                  <a:pt x="f3585" y="f4034"/>
                </a:lnTo>
                <a:cubicBezTo>
                  <a:pt x="f4035" y="f4036"/>
                  <a:pt x="f4037" y="f4038"/>
                  <a:pt x="f4037" y="f4039"/>
                </a:cubicBezTo>
                <a:cubicBezTo>
                  <a:pt x="f4037" y="f4040"/>
                  <a:pt x="f4041" y="f4042"/>
                  <a:pt x="f4043" y="f4042"/>
                </a:cubicBezTo>
                <a:cubicBezTo>
                  <a:pt x="f4044" y="f4042"/>
                  <a:pt x="f4045" y="f4046"/>
                  <a:pt x="f3645" y="f4047"/>
                </a:cubicBezTo>
                <a:lnTo>
                  <a:pt x="f4048" y="f4049"/>
                </a:lnTo>
                <a:lnTo>
                  <a:pt x="f4050" y="f4051"/>
                </a:lnTo>
                <a:lnTo>
                  <a:pt x="f4052" y="f4053"/>
                </a:lnTo>
                <a:cubicBezTo>
                  <a:pt x="f4054" y="f4055"/>
                  <a:pt x="f4056" y="f4057"/>
                  <a:pt x="f4056" y="f4039"/>
                </a:cubicBezTo>
                <a:cubicBezTo>
                  <a:pt x="f4056" y="f4058"/>
                  <a:pt x="f2551" y="f4059"/>
                  <a:pt x="f4060" y="f4061"/>
                </a:cubicBezTo>
                <a:lnTo>
                  <a:pt x="f3409" y="f4062"/>
                </a:lnTo>
                <a:lnTo>
                  <a:pt x="f4063" y="f4064"/>
                </a:lnTo>
                <a:lnTo>
                  <a:pt x="f4065" y="f4066"/>
                </a:lnTo>
                <a:cubicBezTo>
                  <a:pt x="f4067" y="f4068"/>
                  <a:pt x="f3412" y="f4069"/>
                  <a:pt x="f3663" y="f3762"/>
                </a:cubicBezTo>
                <a:lnTo>
                  <a:pt x="f4070" y="f3128"/>
                </a:lnTo>
                <a:lnTo>
                  <a:pt x="f4071" y="f4072"/>
                </a:lnTo>
                <a:lnTo>
                  <a:pt x="f4073" y="f1698"/>
                </a:lnTo>
                <a:cubicBezTo>
                  <a:pt x="f3731" y="f4074"/>
                  <a:pt x="f4075" y="f1703"/>
                  <a:pt x="f4043" y="f1703"/>
                </a:cubicBezTo>
                <a:cubicBezTo>
                  <a:pt x="f4076" y="f1703"/>
                  <a:pt x="f4077" y="f4078"/>
                  <a:pt x="f4079" y="f4080"/>
                </a:cubicBezTo>
                <a:lnTo>
                  <a:pt x="f4081" y="f4082"/>
                </a:lnTo>
                <a:lnTo>
                  <a:pt x="f4032" y="f4033"/>
                </a:lnTo>
                <a:close/>
                <a:moveTo>
                  <a:pt x="f4083" y="f4084"/>
                </a:moveTo>
                <a:cubicBezTo>
                  <a:pt x="f4083" y="f4085"/>
                  <a:pt x="f3785" y="f4086"/>
                  <a:pt x="f4087" y="f4088"/>
                </a:cubicBezTo>
                <a:lnTo>
                  <a:pt x="f4089" y="f2513"/>
                </a:lnTo>
                <a:lnTo>
                  <a:pt x="f4090" y="f2567"/>
                </a:lnTo>
                <a:lnTo>
                  <a:pt x="f4091" y="f4092"/>
                </a:lnTo>
                <a:cubicBezTo>
                  <a:pt x="f4093" y="f2567"/>
                  <a:pt x="f3753" y="f4094"/>
                  <a:pt x="f4095" y="f4094"/>
                </a:cubicBezTo>
                <a:cubicBezTo>
                  <a:pt x="f1945" y="f4094"/>
                  <a:pt x="f1949" y="f4096"/>
                  <a:pt x="f1949" y="f4084"/>
                </a:cubicBezTo>
                <a:cubicBezTo>
                  <a:pt x="f1949" y="f4097"/>
                  <a:pt x="f4098" y="f4099"/>
                  <a:pt x="f4100" y="f2308"/>
                </a:cubicBezTo>
                <a:lnTo>
                  <a:pt x="f4101" y="f4102"/>
                </a:lnTo>
                <a:lnTo>
                  <a:pt x="f4103" y="f4104"/>
                </a:lnTo>
                <a:lnTo>
                  <a:pt x="f4105" y="f3395"/>
                </a:lnTo>
                <a:cubicBezTo>
                  <a:pt x="f4106" y="f4107"/>
                  <a:pt x="f4108" y="f1637"/>
                  <a:pt x="f4095" y="f1637"/>
                </a:cubicBezTo>
                <a:cubicBezTo>
                  <a:pt x="f4109" y="f1637"/>
                  <a:pt x="f4064" y="f4110"/>
                  <a:pt x="f3244" y="f4111"/>
                </a:cubicBezTo>
                <a:lnTo>
                  <a:pt x="f4112" y="f4113"/>
                </a:lnTo>
                <a:lnTo>
                  <a:pt x="f4114" y="f1531"/>
                </a:lnTo>
                <a:lnTo>
                  <a:pt x="f4115" y="f4116"/>
                </a:lnTo>
                <a:cubicBezTo>
                  <a:pt x="f4117" y="f2708"/>
                  <a:pt x="f4118" y="f4119"/>
                  <a:pt x="f3287" y="f4120"/>
                </a:cubicBezTo>
                <a:lnTo>
                  <a:pt x="f4121" y="f4122"/>
                </a:lnTo>
                <a:lnTo>
                  <a:pt x="f4123" y="f4124"/>
                </a:lnTo>
                <a:lnTo>
                  <a:pt x="f4125" y="f4126"/>
                </a:lnTo>
                <a:cubicBezTo>
                  <a:pt x="f3122" y="f4127"/>
                  <a:pt x="f4083" y="f4128"/>
                  <a:pt x="f4083" y="f4084"/>
                </a:cubicBezTo>
                <a:close/>
              </a:path>
            </a:pathLst>
          </a:custGeom>
          <a:solidFill>
            <a:srgbClr val="EBEBEB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3" name="Logo UPD">
            <a:extLst>
              <a:ext uri="{FF2B5EF4-FFF2-40B4-BE49-F238E27FC236}">
                <a16:creationId xmlns:a16="http://schemas.microsoft.com/office/drawing/2014/main" id="{74673237-7F5C-4EBC-9910-ACED750C4244}"/>
              </a:ext>
            </a:extLst>
          </p:cNvPr>
          <p:cNvSpPr/>
          <p:nvPr/>
        </p:nvSpPr>
        <p:spPr>
          <a:xfrm>
            <a:off x="450854" y="450003"/>
            <a:ext cx="2080799" cy="7162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80"/>
              <a:gd name="f7" fmla="val 1982"/>
              <a:gd name="f8" fmla="val 2239"/>
              <a:gd name="f9" fmla="val 1643"/>
              <a:gd name="f10" fmla="val 1591"/>
              <a:gd name="f11" fmla="val 2216"/>
              <a:gd name="f12" fmla="val 1549"/>
              <a:gd name="f13" fmla="val 2174"/>
              <a:gd name="f14" fmla="val 1524"/>
              <a:gd name="f15" fmla="val 2148"/>
              <a:gd name="f16" fmla="val 1508"/>
              <a:gd name="f17" fmla="val 2123"/>
              <a:gd name="f18" fmla="val 1501"/>
              <a:gd name="f19" fmla="val 2054"/>
              <a:gd name="f20" fmla="val 1928"/>
              <a:gd name="f21" fmla="val 1975"/>
              <a:gd name="f22" fmla="val 2006"/>
              <a:gd name="f23" fmla="val 1794"/>
              <a:gd name="f24" fmla="val 2086"/>
              <a:gd name="f25" fmla="val 2171"/>
              <a:gd name="f26" fmla="val 1736"/>
              <a:gd name="f27" fmla="val 1430"/>
              <a:gd name="f28" fmla="val 1979"/>
              <a:gd name="f29" fmla="val 1397"/>
              <a:gd name="f30" fmla="val 299"/>
              <a:gd name="f31" fmla="val 1164"/>
              <a:gd name="f32" fmla="val 1747"/>
              <a:gd name="f33" fmla="val 700"/>
              <a:gd name="f34" fmla="val 583"/>
              <a:gd name="f35" fmla="val 413"/>
              <a:gd name="f36" fmla="val 815"/>
              <a:gd name="f37" fmla="val 1641"/>
              <a:gd name="f38" fmla="val 1438"/>
              <a:gd name="f39" fmla="val 1945"/>
              <a:gd name="f40" fmla="val 1409"/>
              <a:gd name="f41" fmla="val 1502"/>
              <a:gd name="f42" fmla="val 1227"/>
              <a:gd name="f43" fmla="val 594"/>
              <a:gd name="f44" fmla="val 1025"/>
              <a:gd name="f45" fmla="val 1906"/>
              <a:gd name="f46" fmla="val 1112"/>
              <a:gd name="f47" fmla="val 233"/>
              <a:gd name="f48" fmla="val 1316"/>
              <a:gd name="f49" fmla="val 1464"/>
              <a:gd name="f50" fmla="val 1919"/>
              <a:gd name="f51" fmla="val 1107"/>
              <a:gd name="f52" fmla="val 818"/>
              <a:gd name="f53" fmla="val 5452"/>
              <a:gd name="f54" fmla="val 883"/>
              <a:gd name="f55" fmla="val 5572"/>
              <a:gd name="f56" fmla="val 1291"/>
              <a:gd name="f57" fmla="val 5650"/>
              <a:gd name="f58" fmla="val 5769"/>
              <a:gd name="f59" fmla="val 5462"/>
              <a:gd name="f60" fmla="val 5311"/>
              <a:gd name="f61" fmla="val 817"/>
              <a:gd name="f62" fmla="val 5220"/>
              <a:gd name="f63" fmla="val 5065"/>
              <a:gd name="f64" fmla="val 5146"/>
              <a:gd name="f65" fmla="val 5184"/>
              <a:gd name="f66" fmla="val 1166"/>
              <a:gd name="f67" fmla="val 5338"/>
              <a:gd name="f68" fmla="val 5376"/>
              <a:gd name="f69" fmla="val 5320"/>
              <a:gd name="f70" fmla="val 1101"/>
              <a:gd name="f71" fmla="val 5204"/>
              <a:gd name="f72" fmla="val 5214"/>
              <a:gd name="f73" fmla="val 1069"/>
              <a:gd name="f74" fmla="val 5263"/>
              <a:gd name="f75" fmla="val 895"/>
              <a:gd name="f76" fmla="val 5264"/>
              <a:gd name="f77" fmla="val 5267"/>
              <a:gd name="f78" fmla="val 914"/>
              <a:gd name="f79" fmla="val 5315"/>
              <a:gd name="f80" fmla="val 1090"/>
              <a:gd name="f81" fmla="val 5383"/>
              <a:gd name="f82" fmla="val 751"/>
              <a:gd name="f83" fmla="val 724"/>
              <a:gd name="f84" fmla="val 5362"/>
              <a:gd name="f85" fmla="val 703"/>
              <a:gd name="f86" fmla="val 5312"/>
              <a:gd name="f87" fmla="val 5291"/>
              <a:gd name="f88" fmla="val 777"/>
              <a:gd name="f89" fmla="val 798"/>
              <a:gd name="f90" fmla="val 5337"/>
              <a:gd name="f91" fmla="val 5240"/>
              <a:gd name="f92" fmla="val 5219"/>
              <a:gd name="f93" fmla="val 5194"/>
              <a:gd name="f94" fmla="val 5169"/>
              <a:gd name="f95" fmla="val 5148"/>
              <a:gd name="f96" fmla="val 5092"/>
              <a:gd name="f97" fmla="val 4764"/>
              <a:gd name="f98" fmla="val 4884"/>
              <a:gd name="f99" fmla="val 4962"/>
              <a:gd name="f100" fmla="val 5081"/>
              <a:gd name="f101" fmla="val 4603"/>
              <a:gd name="f102" fmla="val 4684"/>
              <a:gd name="f103" fmla="val 4502"/>
              <a:gd name="f104" fmla="val 1148"/>
              <a:gd name="f105" fmla="val 1077"/>
              <a:gd name="f106" fmla="val 4454"/>
              <a:gd name="f107" fmla="val 1033"/>
              <a:gd name="f108" fmla="val 4386"/>
              <a:gd name="f109" fmla="val 1013"/>
              <a:gd name="f110" fmla="val 4330"/>
              <a:gd name="f111" fmla="val 997"/>
              <a:gd name="f112" fmla="val 4283"/>
              <a:gd name="f113" fmla="val 983"/>
              <a:gd name="f114" fmla="val 4267"/>
              <a:gd name="f115" fmla="val 968"/>
              <a:gd name="f116" fmla="val 939"/>
              <a:gd name="f117" fmla="val 900"/>
              <a:gd name="f118" fmla="val 4297"/>
              <a:gd name="f119" fmla="val 874"/>
              <a:gd name="f120" fmla="val 4344"/>
              <a:gd name="f121" fmla="val 4382"/>
              <a:gd name="f122" fmla="val 4412"/>
              <a:gd name="f123" fmla="val 885"/>
              <a:gd name="f124" fmla="val 4455"/>
              <a:gd name="f125" fmla="val 911"/>
              <a:gd name="f126" fmla="val 4491"/>
              <a:gd name="f127" fmla="val 855"/>
              <a:gd name="f128" fmla="val 4449"/>
              <a:gd name="f129" fmla="val 826"/>
              <a:gd name="f130" fmla="val 4395"/>
              <a:gd name="f131" fmla="val 810"/>
              <a:gd name="f132" fmla="val 4341"/>
              <a:gd name="f133" fmla="val 4246"/>
              <a:gd name="f134" fmla="val 4180"/>
              <a:gd name="f135" fmla="val 867"/>
              <a:gd name="f136" fmla="val 950"/>
              <a:gd name="f137" fmla="val 978"/>
              <a:gd name="f138" fmla="val 4187"/>
              <a:gd name="f139" fmla="val 1000"/>
              <a:gd name="f140" fmla="val 4200"/>
              <a:gd name="f141" fmla="val 1019"/>
              <a:gd name="f142" fmla="val 4218"/>
              <a:gd name="f143" fmla="val 1046"/>
              <a:gd name="f144" fmla="val 4249"/>
              <a:gd name="f145" fmla="val 1064"/>
              <a:gd name="f146" fmla="val 4292"/>
              <a:gd name="f147" fmla="val 1076"/>
              <a:gd name="f148" fmla="val 4343"/>
              <a:gd name="f149" fmla="val 4391"/>
              <a:gd name="f150" fmla="val 1104"/>
              <a:gd name="f151" fmla="val 4413"/>
              <a:gd name="f152" fmla="val 1126"/>
              <a:gd name="f153" fmla="val 1161"/>
              <a:gd name="f154" fmla="val 1208"/>
              <a:gd name="f155" fmla="val 4378"/>
              <a:gd name="f156" fmla="val 1236"/>
              <a:gd name="f157" fmla="val 4320"/>
              <a:gd name="f158" fmla="val 4272"/>
              <a:gd name="f159" fmla="val 4234"/>
              <a:gd name="f160" fmla="val 1222"/>
              <a:gd name="f161" fmla="val 4192"/>
              <a:gd name="f162" fmla="val 1197"/>
              <a:gd name="f163" fmla="val 4162"/>
              <a:gd name="f164" fmla="val 1257"/>
              <a:gd name="f165" fmla="val 4209"/>
              <a:gd name="f166" fmla="val 1285"/>
              <a:gd name="f167" fmla="val 4263"/>
              <a:gd name="f168" fmla="val 1300"/>
              <a:gd name="f169" fmla="val 4317"/>
              <a:gd name="f170" fmla="val 4438"/>
              <a:gd name="f171" fmla="val 4102"/>
              <a:gd name="f172" fmla="val 4032"/>
              <a:gd name="f173" fmla="val 1177"/>
              <a:gd name="f174" fmla="val 4008"/>
              <a:gd name="f175" fmla="val 1138"/>
              <a:gd name="f176" fmla="val 3976"/>
              <a:gd name="f177" fmla="val 1092"/>
              <a:gd name="f178" fmla="val 3959"/>
              <a:gd name="f179" fmla="val 1083"/>
              <a:gd name="f180" fmla="val 4033"/>
              <a:gd name="f181" fmla="val 4077"/>
              <a:gd name="f182" fmla="val 1021"/>
              <a:gd name="f183" fmla="val 953"/>
              <a:gd name="f184" fmla="val 879"/>
              <a:gd name="f185" fmla="val 4029"/>
              <a:gd name="f186" fmla="val 3923"/>
              <a:gd name="f187" fmla="val 3779"/>
              <a:gd name="f188" fmla="val 3856"/>
              <a:gd name="f189" fmla="val 1086"/>
              <a:gd name="f190" fmla="val 3871"/>
              <a:gd name="f191" fmla="val 1087"/>
              <a:gd name="f192" fmla="val 3878"/>
              <a:gd name="f193" fmla="val 3887"/>
              <a:gd name="f194" fmla="val 3913"/>
              <a:gd name="f195" fmla="val 1127"/>
              <a:gd name="f196" fmla="val 3935"/>
              <a:gd name="f197" fmla="val 1159"/>
              <a:gd name="f198" fmla="val 3967"/>
              <a:gd name="f199" fmla="val 1218"/>
              <a:gd name="f200" fmla="val 3995"/>
              <a:gd name="f201" fmla="val 954"/>
              <a:gd name="f202" fmla="val 3986"/>
              <a:gd name="f203" fmla="val 998"/>
              <a:gd name="f204" fmla="val 3974"/>
              <a:gd name="f205" fmla="val 1011"/>
              <a:gd name="f206" fmla="val 3937"/>
              <a:gd name="f207" fmla="val 1031"/>
              <a:gd name="f208" fmla="val 3896"/>
              <a:gd name="f209" fmla="val 881"/>
              <a:gd name="f210" fmla="val 3899"/>
              <a:gd name="f211" fmla="val 3969"/>
              <a:gd name="f212" fmla="val 906"/>
              <a:gd name="f213" fmla="val 3691"/>
              <a:gd name="f214" fmla="val 1224"/>
              <a:gd name="f215" fmla="val 3502"/>
              <a:gd name="f216" fmla="val 3646"/>
              <a:gd name="f217" fmla="val 3500"/>
              <a:gd name="f218" fmla="val 882"/>
              <a:gd name="f219" fmla="val 3674"/>
              <a:gd name="f220" fmla="val 3684"/>
              <a:gd name="f221" fmla="val 3422"/>
              <a:gd name="f222" fmla="val 3358"/>
              <a:gd name="f223" fmla="val 3276"/>
              <a:gd name="f224" fmla="val 3189"/>
              <a:gd name="f225" fmla="val 1082"/>
              <a:gd name="f226" fmla="val 3166"/>
              <a:gd name="f227" fmla="val 1152"/>
              <a:gd name="f228" fmla="val 3161"/>
              <a:gd name="f229" fmla="val 1181"/>
              <a:gd name="f230" fmla="val 3159"/>
              <a:gd name="f231" fmla="val 3154"/>
              <a:gd name="f232" fmla="val 1146"/>
              <a:gd name="f233" fmla="val 3135"/>
              <a:gd name="f234" fmla="val 3049"/>
              <a:gd name="f235" fmla="val 2963"/>
              <a:gd name="f236" fmla="val 3122"/>
              <a:gd name="f237" fmla="val 1293"/>
              <a:gd name="f238" fmla="val 3196"/>
              <a:gd name="f239" fmla="val 2819"/>
              <a:gd name="f240" fmla="val 2900"/>
              <a:gd name="f241" fmla="val 2694"/>
              <a:gd name="f242" fmla="val 2620"/>
              <a:gd name="f243" fmla="val 2621"/>
              <a:gd name="f244" fmla="val 1034"/>
              <a:gd name="f245" fmla="val 2626"/>
              <a:gd name="f246" fmla="val 1144"/>
              <a:gd name="f247" fmla="val 2628"/>
              <a:gd name="f248" fmla="val 1168"/>
              <a:gd name="f249" fmla="val 1170"/>
              <a:gd name="f250" fmla="val 1149"/>
              <a:gd name="f251" fmla="val 2599"/>
              <a:gd name="f252" fmla="val 2577"/>
              <a:gd name="f253" fmla="val 1049"/>
              <a:gd name="f254" fmla="val 2462"/>
              <a:gd name="f255" fmla="val 2373"/>
              <a:gd name="f256" fmla="val 2451"/>
              <a:gd name="f257" fmla="val 2448"/>
              <a:gd name="f258" fmla="val 1062"/>
              <a:gd name="f259" fmla="val 2447"/>
              <a:gd name="f260" fmla="val 1020"/>
              <a:gd name="f261" fmla="val 970"/>
              <a:gd name="f262" fmla="val 2443"/>
              <a:gd name="f263" fmla="val 930"/>
              <a:gd name="f264" fmla="val 2445"/>
              <a:gd name="f265" fmla="val 928"/>
              <a:gd name="f266" fmla="val 2454"/>
              <a:gd name="f267" fmla="val 956"/>
              <a:gd name="f268" fmla="val 2480"/>
              <a:gd name="f269" fmla="val 1016"/>
              <a:gd name="f270" fmla="val 2505"/>
              <a:gd name="f271" fmla="val 1068"/>
              <a:gd name="f272" fmla="val 2611"/>
              <a:gd name="f273" fmla="val 2252"/>
              <a:gd name="f274" fmla="val 1158"/>
              <a:gd name="f275" fmla="val 2173"/>
              <a:gd name="f276" fmla="val 1136"/>
              <a:gd name="f277" fmla="val 1198"/>
              <a:gd name="f278" fmla="val 2145"/>
              <a:gd name="f279" fmla="val 1232"/>
              <a:gd name="f280" fmla="val 2088"/>
              <a:gd name="f281" fmla="val 2030"/>
              <a:gd name="f282" fmla="val 2004"/>
              <a:gd name="f283" fmla="val 1924"/>
              <a:gd name="f284" fmla="val 1235"/>
              <a:gd name="f285" fmla="val 1963"/>
              <a:gd name="f286" fmla="val 1299"/>
              <a:gd name="f287" fmla="val 2192"/>
              <a:gd name="f288" fmla="val 1245"/>
              <a:gd name="f289" fmla="val 5711"/>
              <a:gd name="f290" fmla="val 5637"/>
              <a:gd name="f291" fmla="val 5638"/>
              <a:gd name="f292" fmla="val 1718"/>
              <a:gd name="f293" fmla="val 1761"/>
              <a:gd name="f294" fmla="val 5643"/>
              <a:gd name="f295" fmla="val 1828"/>
              <a:gd name="f296" fmla="val 5645"/>
              <a:gd name="f297" fmla="val 1852"/>
              <a:gd name="f298" fmla="val 1854"/>
              <a:gd name="f299" fmla="val 1832"/>
              <a:gd name="f300" fmla="val 5616"/>
              <a:gd name="f301" fmla="val 1776"/>
              <a:gd name="f302" fmla="val 5595"/>
              <a:gd name="f303" fmla="val 1733"/>
              <a:gd name="f304" fmla="val 5480"/>
              <a:gd name="f305" fmla="val 5391"/>
              <a:gd name="f306" fmla="val 5468"/>
              <a:gd name="f307" fmla="val 5465"/>
              <a:gd name="f308" fmla="val 1746"/>
              <a:gd name="f309" fmla="val 1704"/>
              <a:gd name="f310" fmla="val 5464"/>
              <a:gd name="f311" fmla="val 1654"/>
              <a:gd name="f312" fmla="val 5460"/>
              <a:gd name="f313" fmla="val 1614"/>
              <a:gd name="f314" fmla="val 5463"/>
              <a:gd name="f315" fmla="val 1612"/>
              <a:gd name="f316" fmla="val 5471"/>
              <a:gd name="f317" fmla="val 1640"/>
              <a:gd name="f318" fmla="val 5497"/>
              <a:gd name="f319" fmla="val 1700"/>
              <a:gd name="f320" fmla="val 5523"/>
              <a:gd name="f321" fmla="val 1752"/>
              <a:gd name="f322" fmla="val 5629"/>
              <a:gd name="f323" fmla="val 5286"/>
              <a:gd name="f324" fmla="val 5216"/>
              <a:gd name="f325" fmla="val 1861"/>
              <a:gd name="f326" fmla="val 5192"/>
              <a:gd name="f327" fmla="val 1822"/>
              <a:gd name="f328" fmla="val 5160"/>
              <a:gd name="f329" fmla="val 5143"/>
              <a:gd name="f330" fmla="val 1767"/>
              <a:gd name="f331" fmla="val 5217"/>
              <a:gd name="f332" fmla="val 5261"/>
              <a:gd name="f333" fmla="val 1705"/>
              <a:gd name="f334" fmla="val 1637"/>
              <a:gd name="f335" fmla="val 1563"/>
              <a:gd name="f336" fmla="val 5213"/>
              <a:gd name="f337" fmla="val 5107"/>
              <a:gd name="f338" fmla="val 5040"/>
              <a:gd name="f339" fmla="val 1770"/>
              <a:gd name="f340" fmla="val 5055"/>
              <a:gd name="f341" fmla="val 1771"/>
              <a:gd name="f342" fmla="val 5062"/>
              <a:gd name="f343" fmla="val 5070"/>
              <a:gd name="f344" fmla="val 1785"/>
              <a:gd name="f345" fmla="val 5096"/>
              <a:gd name="f346" fmla="val 1811"/>
              <a:gd name="f347" fmla="val 5118"/>
              <a:gd name="f348" fmla="val 1843"/>
              <a:gd name="f349" fmla="val 5151"/>
              <a:gd name="f350" fmla="val 1902"/>
              <a:gd name="f351" fmla="val 5179"/>
              <a:gd name="f352" fmla="val 1638"/>
              <a:gd name="f353" fmla="val 1662"/>
              <a:gd name="f354" fmla="val 5170"/>
              <a:gd name="f355" fmla="val 1682"/>
              <a:gd name="f356" fmla="val 5157"/>
              <a:gd name="f357" fmla="val 1695"/>
              <a:gd name="f358" fmla="val 1709"/>
              <a:gd name="f359" fmla="val 5121"/>
              <a:gd name="f360" fmla="val 1715"/>
              <a:gd name="f361" fmla="val 5080"/>
              <a:gd name="f362" fmla="val 1565"/>
              <a:gd name="f363" fmla="val 5083"/>
              <a:gd name="f364" fmla="val 5153"/>
              <a:gd name="f365" fmla="val 1590"/>
              <a:gd name="f366" fmla="val 4837"/>
              <a:gd name="f367" fmla="val 1739"/>
              <a:gd name="f368" fmla="val 1601"/>
              <a:gd name="f369" fmla="val 4773"/>
              <a:gd name="f370" fmla="val 1495"/>
              <a:gd name="f371" fmla="val 4639"/>
              <a:gd name="f372" fmla="val 4521"/>
              <a:gd name="f373" fmla="val 4442"/>
              <a:gd name="f374" fmla="val 1582"/>
              <a:gd name="f375" fmla="val 1738"/>
              <a:gd name="f376" fmla="val 1878"/>
              <a:gd name="f377" fmla="val 4508"/>
              <a:gd name="f378" fmla="val 4643"/>
              <a:gd name="f379" fmla="val 4766"/>
              <a:gd name="f380" fmla="val 1886"/>
              <a:gd name="f381" fmla="val 4747"/>
              <a:gd name="f382" fmla="val 1744"/>
              <a:gd name="f383" fmla="val 1871"/>
              <a:gd name="f384" fmla="val 4711"/>
              <a:gd name="f385" fmla="val 1923"/>
              <a:gd name="f386" fmla="val 4641"/>
              <a:gd name="f387" fmla="val 4560"/>
              <a:gd name="f388" fmla="val 4529"/>
              <a:gd name="f389" fmla="val 1855"/>
              <a:gd name="f390" fmla="val 1620"/>
              <a:gd name="f391" fmla="val 4559"/>
              <a:gd name="f392" fmla="val 1555"/>
              <a:gd name="f393" fmla="val 4724"/>
              <a:gd name="f394" fmla="val 1628"/>
              <a:gd name="f395" fmla="val 4337"/>
              <a:gd name="f396" fmla="val 1841"/>
              <a:gd name="f397" fmla="val 1793"/>
              <a:gd name="f398" fmla="val 4315"/>
              <a:gd name="f399" fmla="val 1740"/>
              <a:gd name="f400" fmla="val 4236"/>
              <a:gd name="f401" fmla="val 1721"/>
              <a:gd name="f402" fmla="val 4289"/>
              <a:gd name="f403" fmla="val 1706"/>
              <a:gd name="f404" fmla="val 4318"/>
              <a:gd name="f405" fmla="val 1668"/>
              <a:gd name="f406" fmla="val 1618"/>
              <a:gd name="f407" fmla="val 1578"/>
              <a:gd name="f408" fmla="val 4300"/>
              <a:gd name="f409" fmla="val 1547"/>
              <a:gd name="f410" fmla="val 4264"/>
              <a:gd name="f411" fmla="val 1525"/>
              <a:gd name="f412" fmla="val 4235"/>
              <a:gd name="f413" fmla="val 1506"/>
              <a:gd name="f414" fmla="val 4210"/>
              <a:gd name="f415" fmla="val 4140"/>
              <a:gd name="f416" fmla="val 4015"/>
              <a:gd name="f417" fmla="val 4152"/>
              <a:gd name="f418" fmla="val 1934"/>
              <a:gd name="f419" fmla="val 4250"/>
              <a:gd name="f420" fmla="val 1833"/>
              <a:gd name="f421" fmla="val 1876"/>
              <a:gd name="f422" fmla="val 4224"/>
              <a:gd name="f423" fmla="val 1910"/>
              <a:gd name="f424" fmla="val 4164"/>
              <a:gd name="f425" fmla="val 4093"/>
              <a:gd name="f426" fmla="val 1760"/>
              <a:gd name="f427" fmla="val 4184"/>
              <a:gd name="f428" fmla="val 4194"/>
              <a:gd name="f429" fmla="val 4206"/>
              <a:gd name="f430" fmla="val 1764"/>
              <a:gd name="f431" fmla="val 4232"/>
              <a:gd name="f432" fmla="val 1772"/>
              <a:gd name="f433" fmla="val 1800"/>
              <a:gd name="f434" fmla="val 1630"/>
              <a:gd name="f435" fmla="val 1642"/>
              <a:gd name="f436" fmla="val 4231"/>
              <a:gd name="f437" fmla="val 4216"/>
              <a:gd name="f438" fmla="val 1677"/>
              <a:gd name="f439" fmla="val 4201"/>
              <a:gd name="f440" fmla="val 1693"/>
              <a:gd name="f441" fmla="val 4158"/>
              <a:gd name="f442" fmla="val 4091"/>
              <a:gd name="f443" fmla="val 1566"/>
              <a:gd name="f444" fmla="val 4175"/>
              <a:gd name="f445" fmla="val 1568"/>
              <a:gd name="f446" fmla="val 4197"/>
              <a:gd name="f447" fmla="val 1571"/>
              <a:gd name="f448" fmla="val 4219"/>
              <a:gd name="f449" fmla="val 1579"/>
              <a:gd name="f450" fmla="val 1603"/>
              <a:gd name="f451" fmla="val 3910"/>
              <a:gd name="f452" fmla="val 3840"/>
              <a:gd name="f453" fmla="val 3815"/>
              <a:gd name="f454" fmla="val 3784"/>
              <a:gd name="f455" fmla="val 3767"/>
              <a:gd name="f456" fmla="val 3841"/>
              <a:gd name="f457" fmla="val 3885"/>
              <a:gd name="f458" fmla="val 3837"/>
              <a:gd name="f459" fmla="val 3731"/>
              <a:gd name="f460" fmla="val 3586"/>
              <a:gd name="f461" fmla="val 3664"/>
              <a:gd name="f462" fmla="val 3679"/>
              <a:gd name="f463" fmla="val 3686"/>
              <a:gd name="f464" fmla="val 3694"/>
              <a:gd name="f465" fmla="val 3720"/>
              <a:gd name="f466" fmla="val 3742"/>
              <a:gd name="f467" fmla="val 3775"/>
              <a:gd name="f468" fmla="val 3816"/>
              <a:gd name="f469" fmla="val 3802"/>
              <a:gd name="f470" fmla="val 3794"/>
              <a:gd name="f471" fmla="val 3781"/>
              <a:gd name="f472" fmla="val 3745"/>
              <a:gd name="f473" fmla="val 3704"/>
              <a:gd name="f474" fmla="val 3707"/>
              <a:gd name="f475" fmla="val 3777"/>
              <a:gd name="f476" fmla="val 3478"/>
              <a:gd name="f477" fmla="val 1908"/>
              <a:gd name="f478" fmla="val 3289"/>
              <a:gd name="f479" fmla="val 3433"/>
              <a:gd name="f480" fmla="val 3287"/>
              <a:gd name="f481" fmla="val 3461"/>
              <a:gd name="f482" fmla="val 3471"/>
              <a:gd name="f483" fmla="val 3209"/>
              <a:gd name="f484" fmla="val 3083"/>
              <a:gd name="f485" fmla="val 1666"/>
              <a:gd name="f486" fmla="val 3067"/>
              <a:gd name="f487" fmla="val 1609"/>
              <a:gd name="f488" fmla="val 3032"/>
              <a:gd name="f489" fmla="val 2987"/>
              <a:gd name="f490" fmla="val 1518"/>
              <a:gd name="f491" fmla="val 2935"/>
              <a:gd name="f492" fmla="val 2846"/>
              <a:gd name="f493" fmla="val 2747"/>
              <a:gd name="f494" fmla="val 2864"/>
              <a:gd name="f495" fmla="val 2953"/>
              <a:gd name="f496" fmla="val 2994"/>
              <a:gd name="f497" fmla="val 1959"/>
              <a:gd name="f498" fmla="val 3033"/>
              <a:gd name="f499" fmla="val 3065"/>
              <a:gd name="f500" fmla="val 1867"/>
              <a:gd name="f501" fmla="val 2996"/>
              <a:gd name="f502" fmla="val 1748"/>
              <a:gd name="f503" fmla="val 2962"/>
              <a:gd name="f504" fmla="val 2879"/>
              <a:gd name="f505" fmla="val 2827"/>
              <a:gd name="f506" fmla="val 1564"/>
              <a:gd name="f507" fmla="val 2877"/>
              <a:gd name="f508" fmla="val 2919"/>
              <a:gd name="f509" fmla="val 2944"/>
              <a:gd name="f510" fmla="val 1575"/>
              <a:gd name="f511" fmla="val 2966"/>
              <a:gd name="f512" fmla="val 1605"/>
              <a:gd name="f513" fmla="val 2990"/>
              <a:gd name="f514" fmla="val 1687"/>
              <a:gd name="f515" fmla="val 2658"/>
              <a:gd name="f516" fmla="val 2507"/>
              <a:gd name="f517" fmla="val 2416"/>
              <a:gd name="f518" fmla="val 2260"/>
              <a:gd name="f519" fmla="val 2342"/>
              <a:gd name="f520" fmla="val 2380"/>
              <a:gd name="f521" fmla="val 1850"/>
              <a:gd name="f522" fmla="val 2533"/>
              <a:gd name="f523" fmla="val 2572"/>
              <a:gd name="f524" fmla="val 2515"/>
              <a:gd name="f525" fmla="val 2399"/>
              <a:gd name="f526" fmla="val 2410"/>
              <a:gd name="f527" fmla="val 1753"/>
              <a:gd name="f528" fmla="val 2459"/>
              <a:gd name="f529" fmla="val 2463"/>
              <a:gd name="f530" fmla="val 1598"/>
              <a:gd name="f531" fmla="val 2511"/>
              <a:gd name="f532" fmla="val 1774"/>
              <a:gd name="f533" fmla="val 2152"/>
              <a:gd name="f534" fmla="val 1648"/>
              <a:gd name="f535" fmla="val 2125"/>
              <a:gd name="f536" fmla="val 1731"/>
              <a:gd name="f537" fmla="val 2067"/>
              <a:gd name="f538" fmla="val 2098"/>
              <a:gd name="f539" fmla="val 2119"/>
              <a:gd name="f540" fmla="val 1573"/>
              <a:gd name="f541" fmla="val 2133"/>
              <a:gd name="f542" fmla="val 1588"/>
              <a:gd name="f543" fmla="val 2146"/>
              <a:gd name="f544" fmla="val 1602"/>
              <a:gd name="f545" fmla="val 1622"/>
              <a:gd name="f546" fmla="+- 0 0 -90"/>
              <a:gd name="f547" fmla="*/ f3 1 5780"/>
              <a:gd name="f548" fmla="*/ f4 1 1982"/>
              <a:gd name="f549" fmla="val f5"/>
              <a:gd name="f550" fmla="val f6"/>
              <a:gd name="f551" fmla="val f7"/>
              <a:gd name="f552" fmla="*/ f546 f0 1"/>
              <a:gd name="f553" fmla="+- f551 0 f549"/>
              <a:gd name="f554" fmla="+- f550 0 f549"/>
              <a:gd name="f555" fmla="*/ f552 1 f2"/>
              <a:gd name="f556" fmla="*/ f554 1 5780"/>
              <a:gd name="f557" fmla="*/ f553 1 1982"/>
              <a:gd name="f558" fmla="*/ 1928 f554 1"/>
              <a:gd name="f559" fmla="*/ 1975 f553 1"/>
              <a:gd name="f560" fmla="*/ 1430 f554 1"/>
              <a:gd name="f561" fmla="*/ 1979 f553 1"/>
              <a:gd name="f562" fmla="*/ 700 f554 1"/>
              <a:gd name="f563" fmla="*/ 1409 f553 1"/>
              <a:gd name="f564" fmla="*/ 1502 f554 1"/>
              <a:gd name="f565" fmla="*/ 1906 f553 1"/>
              <a:gd name="f566" fmla="*/ 1464 f554 1"/>
              <a:gd name="f567" fmla="*/ 1919 f553 1"/>
              <a:gd name="f568" fmla="*/ 5452 f554 1"/>
              <a:gd name="f569" fmla="*/ 883 f553 1"/>
              <a:gd name="f570" fmla="*/ 5769 f554 1"/>
              <a:gd name="f571" fmla="*/ 5065 f554 1"/>
              <a:gd name="f572" fmla="*/ 1291 f553 1"/>
              <a:gd name="f573" fmla="*/ 5462 f554 1"/>
              <a:gd name="f574" fmla="*/ 5320 f554 1"/>
              <a:gd name="f575" fmla="*/ 1101 f553 1"/>
              <a:gd name="f576" fmla="*/ 5383 f554 1"/>
              <a:gd name="f577" fmla="*/ 751 f553 1"/>
              <a:gd name="f578" fmla="*/ 5240 f554 1"/>
              <a:gd name="f579" fmla="*/ 4884 f554 1"/>
              <a:gd name="f580" fmla="*/ 4603 f554 1"/>
              <a:gd name="f581" fmla="*/ 4502 f554 1"/>
              <a:gd name="f582" fmla="*/ 1148 f553 1"/>
              <a:gd name="f583" fmla="*/ 4455 f554 1"/>
              <a:gd name="f584" fmla="*/ 911 f553 1"/>
              <a:gd name="f585" fmla="*/ 4292 f554 1"/>
              <a:gd name="f586" fmla="*/ 1076 f553 1"/>
              <a:gd name="f587" fmla="*/ 4162 f554 1"/>
              <a:gd name="f588" fmla="*/ 1257 f553 1"/>
              <a:gd name="f589" fmla="*/ 3959 f554 1"/>
              <a:gd name="f590" fmla="*/ 1083 f553 1"/>
              <a:gd name="f591" fmla="*/ 3856 f554 1"/>
              <a:gd name="f592" fmla="*/ 4102 f554 1"/>
              <a:gd name="f593" fmla="*/ 881 f553 1"/>
              <a:gd name="f594" fmla="*/ 3502 f554 1"/>
              <a:gd name="f595" fmla="*/ 1224 f553 1"/>
              <a:gd name="f596" fmla="*/ 3500 f554 1"/>
              <a:gd name="f597" fmla="*/ 882 f553 1"/>
              <a:gd name="f598" fmla="*/ 3691 f554 1"/>
              <a:gd name="f599" fmla="*/ 3159 f554 1"/>
              <a:gd name="f600" fmla="*/ 1181 f553 1"/>
              <a:gd name="f601" fmla="*/ 3196 f554 1"/>
              <a:gd name="f602" fmla="*/ 1293 f553 1"/>
              <a:gd name="f603" fmla="*/ 2819 f554 1"/>
              <a:gd name="f604" fmla="*/ 818 f553 1"/>
              <a:gd name="f605" fmla="*/ 2621 f554 1"/>
              <a:gd name="f606" fmla="*/ 1034 f553 1"/>
              <a:gd name="f607" fmla="*/ 2373 f554 1"/>
              <a:gd name="f608" fmla="*/ 2445 f554 1"/>
              <a:gd name="f609" fmla="*/ 928 f553 1"/>
              <a:gd name="f610" fmla="*/ 2252 f554 1"/>
              <a:gd name="f611" fmla="*/ 2004 f554 1"/>
              <a:gd name="f612" fmla="*/ 5711 f554 1"/>
              <a:gd name="f613" fmla="*/ 5643 f554 1"/>
              <a:gd name="f614" fmla="*/ 1854 f553 1"/>
              <a:gd name="f615" fmla="*/ 5468 f554 1"/>
              <a:gd name="f616" fmla="*/ 5629 f554 1"/>
              <a:gd name="f617" fmla="*/ 5261 f554 1"/>
              <a:gd name="f618" fmla="*/ 1637 f553 1"/>
              <a:gd name="f619" fmla="*/ 5040 f554 1"/>
              <a:gd name="f620" fmla="*/ 1770 f553 1"/>
              <a:gd name="f621" fmla="*/ 5179 f554 1"/>
              <a:gd name="f622" fmla="*/ 1638 f553 1"/>
              <a:gd name="f623" fmla="*/ 5083 f554 1"/>
              <a:gd name="f624" fmla="*/ 1565 f553 1"/>
              <a:gd name="f625" fmla="*/ 4643 f554 1"/>
              <a:gd name="f626" fmla="*/ 1982 f553 1"/>
              <a:gd name="f627" fmla="*/ 4639 f554 1"/>
              <a:gd name="f628" fmla="*/ 1555 f553 1"/>
              <a:gd name="f629" fmla="*/ 4264 f554 1"/>
              <a:gd name="f630" fmla="*/ 1525 f553 1"/>
              <a:gd name="f631" fmla="*/ 4337 f554 1"/>
              <a:gd name="f632" fmla="*/ 1841 f553 1"/>
              <a:gd name="f633" fmla="*/ 1760 f553 1"/>
              <a:gd name="f634" fmla="*/ 4158 f554 1"/>
              <a:gd name="f635" fmla="*/ 1695 f553 1"/>
              <a:gd name="f636" fmla="*/ 4235 f554 1"/>
              <a:gd name="f637" fmla="*/ 1630 f553 1"/>
              <a:gd name="f638" fmla="*/ 3731 f554 1"/>
              <a:gd name="f639" fmla="*/ 1501 f553 1"/>
              <a:gd name="f640" fmla="*/ 3694 f554 1"/>
              <a:gd name="f641" fmla="*/ 1785 f553 1"/>
              <a:gd name="f642" fmla="*/ 3781 f554 1"/>
              <a:gd name="f643" fmla="*/ 3802 f554 1"/>
              <a:gd name="f644" fmla="*/ 3433 f554 1"/>
              <a:gd name="f645" fmla="*/ 3471 f554 1"/>
              <a:gd name="f646" fmla="*/ 3032 f554 1"/>
              <a:gd name="f647" fmla="*/ 1568 f553 1"/>
              <a:gd name="f648" fmla="*/ 3033 f554 1"/>
              <a:gd name="f649" fmla="*/ 1908 f553 1"/>
              <a:gd name="f650" fmla="*/ 2827 f554 1"/>
              <a:gd name="f651" fmla="*/ 1564 f553 1"/>
              <a:gd name="f652" fmla="*/ 2507 f554 1"/>
              <a:gd name="f653" fmla="*/ 2533 f554 1"/>
              <a:gd name="f654" fmla="*/ 1850 f553 1"/>
              <a:gd name="f655" fmla="*/ 2459 f554 1"/>
              <a:gd name="f656" fmla="*/ 1579 f553 1"/>
              <a:gd name="f657" fmla="*/ 2006 f554 1"/>
              <a:gd name="f658" fmla="*/ 1731 f553 1"/>
              <a:gd name="f659" fmla="+- f555 0 f1"/>
              <a:gd name="f660" fmla="*/ f558 1 5780"/>
              <a:gd name="f661" fmla="*/ f559 1 1982"/>
              <a:gd name="f662" fmla="*/ f560 1 5780"/>
              <a:gd name="f663" fmla="*/ f561 1 1982"/>
              <a:gd name="f664" fmla="*/ f562 1 5780"/>
              <a:gd name="f665" fmla="*/ f563 1 1982"/>
              <a:gd name="f666" fmla="*/ f564 1 5780"/>
              <a:gd name="f667" fmla="*/ f565 1 1982"/>
              <a:gd name="f668" fmla="*/ f566 1 5780"/>
              <a:gd name="f669" fmla="*/ f567 1 1982"/>
              <a:gd name="f670" fmla="*/ f568 1 5780"/>
              <a:gd name="f671" fmla="*/ f569 1 1982"/>
              <a:gd name="f672" fmla="*/ f570 1 5780"/>
              <a:gd name="f673" fmla="*/ f571 1 5780"/>
              <a:gd name="f674" fmla="*/ f572 1 1982"/>
              <a:gd name="f675" fmla="*/ f573 1 5780"/>
              <a:gd name="f676" fmla="*/ f574 1 5780"/>
              <a:gd name="f677" fmla="*/ f575 1 1982"/>
              <a:gd name="f678" fmla="*/ f576 1 5780"/>
              <a:gd name="f679" fmla="*/ f577 1 1982"/>
              <a:gd name="f680" fmla="*/ f578 1 5780"/>
              <a:gd name="f681" fmla="*/ f579 1 5780"/>
              <a:gd name="f682" fmla="*/ f580 1 5780"/>
              <a:gd name="f683" fmla="*/ f581 1 5780"/>
              <a:gd name="f684" fmla="*/ f582 1 1982"/>
              <a:gd name="f685" fmla="*/ f583 1 5780"/>
              <a:gd name="f686" fmla="*/ f584 1 1982"/>
              <a:gd name="f687" fmla="*/ f585 1 5780"/>
              <a:gd name="f688" fmla="*/ f586 1 1982"/>
              <a:gd name="f689" fmla="*/ f587 1 5780"/>
              <a:gd name="f690" fmla="*/ f588 1 1982"/>
              <a:gd name="f691" fmla="*/ f589 1 5780"/>
              <a:gd name="f692" fmla="*/ f590 1 1982"/>
              <a:gd name="f693" fmla="*/ f591 1 5780"/>
              <a:gd name="f694" fmla="*/ f592 1 5780"/>
              <a:gd name="f695" fmla="*/ f593 1 1982"/>
              <a:gd name="f696" fmla="*/ f594 1 5780"/>
              <a:gd name="f697" fmla="*/ f595 1 1982"/>
              <a:gd name="f698" fmla="*/ f596 1 5780"/>
              <a:gd name="f699" fmla="*/ f597 1 1982"/>
              <a:gd name="f700" fmla="*/ f598 1 5780"/>
              <a:gd name="f701" fmla="*/ f599 1 5780"/>
              <a:gd name="f702" fmla="*/ f600 1 1982"/>
              <a:gd name="f703" fmla="*/ f601 1 5780"/>
              <a:gd name="f704" fmla="*/ f602 1 1982"/>
              <a:gd name="f705" fmla="*/ f603 1 5780"/>
              <a:gd name="f706" fmla="*/ f604 1 1982"/>
              <a:gd name="f707" fmla="*/ f605 1 5780"/>
              <a:gd name="f708" fmla="*/ f606 1 1982"/>
              <a:gd name="f709" fmla="*/ f607 1 5780"/>
              <a:gd name="f710" fmla="*/ f608 1 5780"/>
              <a:gd name="f711" fmla="*/ f609 1 1982"/>
              <a:gd name="f712" fmla="*/ f610 1 5780"/>
              <a:gd name="f713" fmla="*/ f611 1 5780"/>
              <a:gd name="f714" fmla="*/ f612 1 5780"/>
              <a:gd name="f715" fmla="*/ f613 1 5780"/>
              <a:gd name="f716" fmla="*/ f614 1 1982"/>
              <a:gd name="f717" fmla="*/ f615 1 5780"/>
              <a:gd name="f718" fmla="*/ f616 1 5780"/>
              <a:gd name="f719" fmla="*/ f617 1 5780"/>
              <a:gd name="f720" fmla="*/ f618 1 1982"/>
              <a:gd name="f721" fmla="*/ f619 1 5780"/>
              <a:gd name="f722" fmla="*/ f620 1 1982"/>
              <a:gd name="f723" fmla="*/ f621 1 5780"/>
              <a:gd name="f724" fmla="*/ f622 1 1982"/>
              <a:gd name="f725" fmla="*/ f623 1 5780"/>
              <a:gd name="f726" fmla="*/ f624 1 1982"/>
              <a:gd name="f727" fmla="*/ f625 1 5780"/>
              <a:gd name="f728" fmla="*/ f626 1 1982"/>
              <a:gd name="f729" fmla="*/ f627 1 5780"/>
              <a:gd name="f730" fmla="*/ f628 1 1982"/>
              <a:gd name="f731" fmla="*/ f629 1 5780"/>
              <a:gd name="f732" fmla="*/ f630 1 1982"/>
              <a:gd name="f733" fmla="*/ f631 1 5780"/>
              <a:gd name="f734" fmla="*/ f632 1 1982"/>
              <a:gd name="f735" fmla="*/ f633 1 1982"/>
              <a:gd name="f736" fmla="*/ f634 1 5780"/>
              <a:gd name="f737" fmla="*/ f635 1 1982"/>
              <a:gd name="f738" fmla="*/ f636 1 5780"/>
              <a:gd name="f739" fmla="*/ f637 1 1982"/>
              <a:gd name="f740" fmla="*/ f638 1 5780"/>
              <a:gd name="f741" fmla="*/ f639 1 1982"/>
              <a:gd name="f742" fmla="*/ f640 1 5780"/>
              <a:gd name="f743" fmla="*/ f641 1 1982"/>
              <a:gd name="f744" fmla="*/ f642 1 5780"/>
              <a:gd name="f745" fmla="*/ f643 1 5780"/>
              <a:gd name="f746" fmla="*/ f644 1 5780"/>
              <a:gd name="f747" fmla="*/ f645 1 5780"/>
              <a:gd name="f748" fmla="*/ f646 1 5780"/>
              <a:gd name="f749" fmla="*/ f647 1 1982"/>
              <a:gd name="f750" fmla="*/ f648 1 5780"/>
              <a:gd name="f751" fmla="*/ f649 1 1982"/>
              <a:gd name="f752" fmla="*/ f650 1 5780"/>
              <a:gd name="f753" fmla="*/ f651 1 1982"/>
              <a:gd name="f754" fmla="*/ f652 1 5780"/>
              <a:gd name="f755" fmla="*/ f653 1 5780"/>
              <a:gd name="f756" fmla="*/ f654 1 1982"/>
              <a:gd name="f757" fmla="*/ f655 1 5780"/>
              <a:gd name="f758" fmla="*/ f656 1 1982"/>
              <a:gd name="f759" fmla="*/ f657 1 5780"/>
              <a:gd name="f760" fmla="*/ f658 1 1982"/>
              <a:gd name="f761" fmla="*/ 0 1 f556"/>
              <a:gd name="f762" fmla="*/ f550 1 f556"/>
              <a:gd name="f763" fmla="*/ 0 1 f557"/>
              <a:gd name="f764" fmla="*/ f551 1 f557"/>
              <a:gd name="f765" fmla="*/ f660 1 f556"/>
              <a:gd name="f766" fmla="*/ f661 1 f557"/>
              <a:gd name="f767" fmla="*/ f662 1 f556"/>
              <a:gd name="f768" fmla="*/ f663 1 f557"/>
              <a:gd name="f769" fmla="*/ f664 1 f556"/>
              <a:gd name="f770" fmla="*/ f665 1 f557"/>
              <a:gd name="f771" fmla="*/ f666 1 f556"/>
              <a:gd name="f772" fmla="*/ f667 1 f557"/>
              <a:gd name="f773" fmla="*/ f668 1 f556"/>
              <a:gd name="f774" fmla="*/ f669 1 f557"/>
              <a:gd name="f775" fmla="*/ f670 1 f556"/>
              <a:gd name="f776" fmla="*/ f671 1 f557"/>
              <a:gd name="f777" fmla="*/ f672 1 f556"/>
              <a:gd name="f778" fmla="*/ f673 1 f556"/>
              <a:gd name="f779" fmla="*/ f674 1 f557"/>
              <a:gd name="f780" fmla="*/ f675 1 f556"/>
              <a:gd name="f781" fmla="*/ f676 1 f556"/>
              <a:gd name="f782" fmla="*/ f677 1 f557"/>
              <a:gd name="f783" fmla="*/ f678 1 f556"/>
              <a:gd name="f784" fmla="*/ f679 1 f557"/>
              <a:gd name="f785" fmla="*/ f680 1 f556"/>
              <a:gd name="f786" fmla="*/ f681 1 f556"/>
              <a:gd name="f787" fmla="*/ f682 1 f556"/>
              <a:gd name="f788" fmla="*/ f683 1 f556"/>
              <a:gd name="f789" fmla="*/ f684 1 f557"/>
              <a:gd name="f790" fmla="*/ f685 1 f556"/>
              <a:gd name="f791" fmla="*/ f686 1 f557"/>
              <a:gd name="f792" fmla="*/ f687 1 f556"/>
              <a:gd name="f793" fmla="*/ f688 1 f557"/>
              <a:gd name="f794" fmla="*/ f689 1 f556"/>
              <a:gd name="f795" fmla="*/ f690 1 f557"/>
              <a:gd name="f796" fmla="*/ f691 1 f556"/>
              <a:gd name="f797" fmla="*/ f692 1 f557"/>
              <a:gd name="f798" fmla="*/ f693 1 f556"/>
              <a:gd name="f799" fmla="*/ f694 1 f556"/>
              <a:gd name="f800" fmla="*/ f695 1 f557"/>
              <a:gd name="f801" fmla="*/ f696 1 f556"/>
              <a:gd name="f802" fmla="*/ f697 1 f557"/>
              <a:gd name="f803" fmla="*/ f698 1 f556"/>
              <a:gd name="f804" fmla="*/ f699 1 f557"/>
              <a:gd name="f805" fmla="*/ f700 1 f556"/>
              <a:gd name="f806" fmla="*/ f701 1 f556"/>
              <a:gd name="f807" fmla="*/ f702 1 f557"/>
              <a:gd name="f808" fmla="*/ f703 1 f556"/>
              <a:gd name="f809" fmla="*/ f704 1 f557"/>
              <a:gd name="f810" fmla="*/ f705 1 f556"/>
              <a:gd name="f811" fmla="*/ f706 1 f557"/>
              <a:gd name="f812" fmla="*/ f707 1 f556"/>
              <a:gd name="f813" fmla="*/ f708 1 f557"/>
              <a:gd name="f814" fmla="*/ f709 1 f556"/>
              <a:gd name="f815" fmla="*/ f710 1 f556"/>
              <a:gd name="f816" fmla="*/ f711 1 f557"/>
              <a:gd name="f817" fmla="*/ f712 1 f556"/>
              <a:gd name="f818" fmla="*/ f713 1 f556"/>
              <a:gd name="f819" fmla="*/ f714 1 f556"/>
              <a:gd name="f820" fmla="*/ f715 1 f556"/>
              <a:gd name="f821" fmla="*/ f716 1 f557"/>
              <a:gd name="f822" fmla="*/ f717 1 f556"/>
              <a:gd name="f823" fmla="*/ f718 1 f556"/>
              <a:gd name="f824" fmla="*/ f719 1 f556"/>
              <a:gd name="f825" fmla="*/ f720 1 f557"/>
              <a:gd name="f826" fmla="*/ f721 1 f556"/>
              <a:gd name="f827" fmla="*/ f722 1 f557"/>
              <a:gd name="f828" fmla="*/ f723 1 f556"/>
              <a:gd name="f829" fmla="*/ f724 1 f557"/>
              <a:gd name="f830" fmla="*/ f725 1 f556"/>
              <a:gd name="f831" fmla="*/ f726 1 f557"/>
              <a:gd name="f832" fmla="*/ f727 1 f556"/>
              <a:gd name="f833" fmla="*/ f728 1 f557"/>
              <a:gd name="f834" fmla="*/ f729 1 f556"/>
              <a:gd name="f835" fmla="*/ f730 1 f557"/>
              <a:gd name="f836" fmla="*/ f731 1 f556"/>
              <a:gd name="f837" fmla="*/ f732 1 f557"/>
              <a:gd name="f838" fmla="*/ f733 1 f556"/>
              <a:gd name="f839" fmla="*/ f734 1 f557"/>
              <a:gd name="f840" fmla="*/ f735 1 f557"/>
              <a:gd name="f841" fmla="*/ f736 1 f556"/>
              <a:gd name="f842" fmla="*/ f737 1 f557"/>
              <a:gd name="f843" fmla="*/ f738 1 f556"/>
              <a:gd name="f844" fmla="*/ f739 1 f557"/>
              <a:gd name="f845" fmla="*/ f740 1 f556"/>
              <a:gd name="f846" fmla="*/ f741 1 f557"/>
              <a:gd name="f847" fmla="*/ f742 1 f556"/>
              <a:gd name="f848" fmla="*/ f743 1 f557"/>
              <a:gd name="f849" fmla="*/ f744 1 f556"/>
              <a:gd name="f850" fmla="*/ f745 1 f556"/>
              <a:gd name="f851" fmla="*/ f746 1 f556"/>
              <a:gd name="f852" fmla="*/ f747 1 f556"/>
              <a:gd name="f853" fmla="*/ f748 1 f556"/>
              <a:gd name="f854" fmla="*/ f749 1 f557"/>
              <a:gd name="f855" fmla="*/ f750 1 f556"/>
              <a:gd name="f856" fmla="*/ f751 1 f557"/>
              <a:gd name="f857" fmla="*/ f752 1 f556"/>
              <a:gd name="f858" fmla="*/ f753 1 f557"/>
              <a:gd name="f859" fmla="*/ f754 1 f556"/>
              <a:gd name="f860" fmla="*/ f755 1 f556"/>
              <a:gd name="f861" fmla="*/ f756 1 f557"/>
              <a:gd name="f862" fmla="*/ f757 1 f556"/>
              <a:gd name="f863" fmla="*/ f758 1 f557"/>
              <a:gd name="f864" fmla="*/ f759 1 f556"/>
              <a:gd name="f865" fmla="*/ f760 1 f557"/>
              <a:gd name="f866" fmla="*/ f761 f547 1"/>
              <a:gd name="f867" fmla="*/ f762 f547 1"/>
              <a:gd name="f868" fmla="*/ f764 f548 1"/>
              <a:gd name="f869" fmla="*/ f763 f548 1"/>
              <a:gd name="f870" fmla="*/ f765 f547 1"/>
              <a:gd name="f871" fmla="*/ f766 f548 1"/>
              <a:gd name="f872" fmla="*/ f767 f547 1"/>
              <a:gd name="f873" fmla="*/ f768 f548 1"/>
              <a:gd name="f874" fmla="*/ f769 f547 1"/>
              <a:gd name="f875" fmla="*/ f770 f548 1"/>
              <a:gd name="f876" fmla="*/ f771 f547 1"/>
              <a:gd name="f877" fmla="*/ f772 f548 1"/>
              <a:gd name="f878" fmla="*/ f773 f547 1"/>
              <a:gd name="f879" fmla="*/ f774 f548 1"/>
              <a:gd name="f880" fmla="*/ f775 f547 1"/>
              <a:gd name="f881" fmla="*/ f776 f548 1"/>
              <a:gd name="f882" fmla="*/ f777 f547 1"/>
              <a:gd name="f883" fmla="*/ f778 f547 1"/>
              <a:gd name="f884" fmla="*/ f779 f548 1"/>
              <a:gd name="f885" fmla="*/ f780 f547 1"/>
              <a:gd name="f886" fmla="*/ f781 f547 1"/>
              <a:gd name="f887" fmla="*/ f782 f548 1"/>
              <a:gd name="f888" fmla="*/ f783 f547 1"/>
              <a:gd name="f889" fmla="*/ f784 f548 1"/>
              <a:gd name="f890" fmla="*/ f785 f547 1"/>
              <a:gd name="f891" fmla="*/ f786 f547 1"/>
              <a:gd name="f892" fmla="*/ f787 f547 1"/>
              <a:gd name="f893" fmla="*/ f788 f547 1"/>
              <a:gd name="f894" fmla="*/ f789 f548 1"/>
              <a:gd name="f895" fmla="*/ f790 f547 1"/>
              <a:gd name="f896" fmla="*/ f791 f548 1"/>
              <a:gd name="f897" fmla="*/ f792 f547 1"/>
              <a:gd name="f898" fmla="*/ f793 f548 1"/>
              <a:gd name="f899" fmla="*/ f794 f547 1"/>
              <a:gd name="f900" fmla="*/ f795 f548 1"/>
              <a:gd name="f901" fmla="*/ f796 f547 1"/>
              <a:gd name="f902" fmla="*/ f797 f548 1"/>
              <a:gd name="f903" fmla="*/ f798 f547 1"/>
              <a:gd name="f904" fmla="*/ f799 f547 1"/>
              <a:gd name="f905" fmla="*/ f800 f548 1"/>
              <a:gd name="f906" fmla="*/ f801 f547 1"/>
              <a:gd name="f907" fmla="*/ f802 f548 1"/>
              <a:gd name="f908" fmla="*/ f803 f547 1"/>
              <a:gd name="f909" fmla="*/ f804 f548 1"/>
              <a:gd name="f910" fmla="*/ f805 f547 1"/>
              <a:gd name="f911" fmla="*/ f806 f547 1"/>
              <a:gd name="f912" fmla="*/ f807 f548 1"/>
              <a:gd name="f913" fmla="*/ f808 f547 1"/>
              <a:gd name="f914" fmla="*/ f809 f548 1"/>
              <a:gd name="f915" fmla="*/ f810 f547 1"/>
              <a:gd name="f916" fmla="*/ f811 f548 1"/>
              <a:gd name="f917" fmla="*/ f812 f547 1"/>
              <a:gd name="f918" fmla="*/ f813 f548 1"/>
              <a:gd name="f919" fmla="*/ f814 f547 1"/>
              <a:gd name="f920" fmla="*/ f815 f547 1"/>
              <a:gd name="f921" fmla="*/ f816 f548 1"/>
              <a:gd name="f922" fmla="*/ f817 f547 1"/>
              <a:gd name="f923" fmla="*/ f818 f547 1"/>
              <a:gd name="f924" fmla="*/ f819 f547 1"/>
              <a:gd name="f925" fmla="*/ f820 f547 1"/>
              <a:gd name="f926" fmla="*/ f821 f548 1"/>
              <a:gd name="f927" fmla="*/ f822 f547 1"/>
              <a:gd name="f928" fmla="*/ f823 f547 1"/>
              <a:gd name="f929" fmla="*/ f824 f547 1"/>
              <a:gd name="f930" fmla="*/ f825 f548 1"/>
              <a:gd name="f931" fmla="*/ f826 f547 1"/>
              <a:gd name="f932" fmla="*/ f827 f548 1"/>
              <a:gd name="f933" fmla="*/ f828 f547 1"/>
              <a:gd name="f934" fmla="*/ f829 f548 1"/>
              <a:gd name="f935" fmla="*/ f830 f547 1"/>
              <a:gd name="f936" fmla="*/ f831 f548 1"/>
              <a:gd name="f937" fmla="*/ f832 f547 1"/>
              <a:gd name="f938" fmla="*/ f833 f548 1"/>
              <a:gd name="f939" fmla="*/ f834 f547 1"/>
              <a:gd name="f940" fmla="*/ f835 f548 1"/>
              <a:gd name="f941" fmla="*/ f836 f547 1"/>
              <a:gd name="f942" fmla="*/ f837 f548 1"/>
              <a:gd name="f943" fmla="*/ f838 f547 1"/>
              <a:gd name="f944" fmla="*/ f839 f548 1"/>
              <a:gd name="f945" fmla="*/ f840 f548 1"/>
              <a:gd name="f946" fmla="*/ f841 f547 1"/>
              <a:gd name="f947" fmla="*/ f842 f548 1"/>
              <a:gd name="f948" fmla="*/ f843 f547 1"/>
              <a:gd name="f949" fmla="*/ f844 f548 1"/>
              <a:gd name="f950" fmla="*/ f845 f547 1"/>
              <a:gd name="f951" fmla="*/ f846 f548 1"/>
              <a:gd name="f952" fmla="*/ f847 f547 1"/>
              <a:gd name="f953" fmla="*/ f848 f548 1"/>
              <a:gd name="f954" fmla="*/ f849 f547 1"/>
              <a:gd name="f955" fmla="*/ f850 f547 1"/>
              <a:gd name="f956" fmla="*/ f851 f547 1"/>
              <a:gd name="f957" fmla="*/ f852 f547 1"/>
              <a:gd name="f958" fmla="*/ f853 f547 1"/>
              <a:gd name="f959" fmla="*/ f854 f548 1"/>
              <a:gd name="f960" fmla="*/ f855 f547 1"/>
              <a:gd name="f961" fmla="*/ f856 f548 1"/>
              <a:gd name="f962" fmla="*/ f857 f547 1"/>
              <a:gd name="f963" fmla="*/ f858 f548 1"/>
              <a:gd name="f964" fmla="*/ f859 f547 1"/>
              <a:gd name="f965" fmla="*/ f860 f547 1"/>
              <a:gd name="f966" fmla="*/ f861 f548 1"/>
              <a:gd name="f967" fmla="*/ f862 f547 1"/>
              <a:gd name="f968" fmla="*/ f863 f548 1"/>
              <a:gd name="f969" fmla="*/ f864 f547 1"/>
              <a:gd name="f970" fmla="*/ f865 f5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9">
                <a:pos x="f870" y="f871"/>
              </a:cxn>
              <a:cxn ang="f659">
                <a:pos x="f872" y="f873"/>
              </a:cxn>
              <a:cxn ang="f659">
                <a:pos x="f872" y="f873"/>
              </a:cxn>
              <a:cxn ang="f659">
                <a:pos x="f874" y="f875"/>
              </a:cxn>
              <a:cxn ang="f659">
                <a:pos x="f876" y="f877"/>
              </a:cxn>
              <a:cxn ang="f659">
                <a:pos x="f878" y="f879"/>
              </a:cxn>
              <a:cxn ang="f659">
                <a:pos x="f880" y="f881"/>
              </a:cxn>
              <a:cxn ang="f659">
                <a:pos x="f882" y="f881"/>
              </a:cxn>
              <a:cxn ang="f659">
                <a:pos x="f883" y="f884"/>
              </a:cxn>
              <a:cxn ang="f659">
                <a:pos x="f885" y="f884"/>
              </a:cxn>
              <a:cxn ang="f659">
                <a:pos x="f886" y="f887"/>
              </a:cxn>
              <a:cxn ang="f659">
                <a:pos x="f888" y="f889"/>
              </a:cxn>
              <a:cxn ang="f659">
                <a:pos x="f890" y="f889"/>
              </a:cxn>
              <a:cxn ang="f659">
                <a:pos x="f891" y="f884"/>
              </a:cxn>
              <a:cxn ang="f659">
                <a:pos x="f892" y="f884"/>
              </a:cxn>
              <a:cxn ang="f659">
                <a:pos x="f893" y="f894"/>
              </a:cxn>
              <a:cxn ang="f659">
                <a:pos x="f895" y="f896"/>
              </a:cxn>
              <a:cxn ang="f659">
                <a:pos x="f897" y="f898"/>
              </a:cxn>
              <a:cxn ang="f659">
                <a:pos x="f899" y="f900"/>
              </a:cxn>
              <a:cxn ang="f659">
                <a:pos x="f901" y="f902"/>
              </a:cxn>
              <a:cxn ang="f659">
                <a:pos x="f903" y="f884"/>
              </a:cxn>
              <a:cxn ang="f659">
                <a:pos x="f904" y="f884"/>
              </a:cxn>
              <a:cxn ang="f659">
                <a:pos x="f903" y="f905"/>
              </a:cxn>
              <a:cxn ang="f659">
                <a:pos x="f906" y="f907"/>
              </a:cxn>
              <a:cxn ang="f659">
                <a:pos x="f908" y="f909"/>
              </a:cxn>
              <a:cxn ang="f659">
                <a:pos x="f910" y="f884"/>
              </a:cxn>
              <a:cxn ang="f659">
                <a:pos x="f911" y="f912"/>
              </a:cxn>
              <a:cxn ang="f659">
                <a:pos x="f913" y="f914"/>
              </a:cxn>
              <a:cxn ang="f659">
                <a:pos x="f915" y="f916"/>
              </a:cxn>
              <a:cxn ang="f659">
                <a:pos x="f917" y="f918"/>
              </a:cxn>
              <a:cxn ang="f659">
                <a:pos x="f919" y="f916"/>
              </a:cxn>
              <a:cxn ang="f659">
                <a:pos x="f920" y="f921"/>
              </a:cxn>
              <a:cxn ang="f659">
                <a:pos x="f922" y="f916"/>
              </a:cxn>
              <a:cxn ang="f659">
                <a:pos x="f923" y="f916"/>
              </a:cxn>
              <a:cxn ang="f659">
                <a:pos x="f924" y="f871"/>
              </a:cxn>
              <a:cxn ang="f659">
                <a:pos x="f925" y="f926"/>
              </a:cxn>
              <a:cxn ang="f659">
                <a:pos x="f927" y="f871"/>
              </a:cxn>
              <a:cxn ang="f659">
                <a:pos x="f928" y="f871"/>
              </a:cxn>
              <a:cxn ang="f659">
                <a:pos x="f929" y="f930"/>
              </a:cxn>
              <a:cxn ang="f659">
                <a:pos x="f931" y="f932"/>
              </a:cxn>
              <a:cxn ang="f659">
                <a:pos x="f933" y="f934"/>
              </a:cxn>
              <a:cxn ang="f659">
                <a:pos x="f935" y="f936"/>
              </a:cxn>
              <a:cxn ang="f659">
                <a:pos x="f937" y="f938"/>
              </a:cxn>
              <a:cxn ang="f659">
                <a:pos x="f939" y="f940"/>
              </a:cxn>
              <a:cxn ang="f659">
                <a:pos x="f941" y="f942"/>
              </a:cxn>
              <a:cxn ang="f659">
                <a:pos x="f943" y="f944"/>
              </a:cxn>
              <a:cxn ang="f659">
                <a:pos x="f899" y="f945"/>
              </a:cxn>
              <a:cxn ang="f659">
                <a:pos x="f946" y="f947"/>
              </a:cxn>
              <a:cxn ang="f659">
                <a:pos x="f948" y="f949"/>
              </a:cxn>
              <a:cxn ang="f659">
                <a:pos x="f950" y="f951"/>
              </a:cxn>
              <a:cxn ang="f659">
                <a:pos x="f952" y="f953"/>
              </a:cxn>
              <a:cxn ang="f659">
                <a:pos x="f954" y="f947"/>
              </a:cxn>
              <a:cxn ang="f659">
                <a:pos x="f955" y="f934"/>
              </a:cxn>
              <a:cxn ang="f659">
                <a:pos x="f956" y="f945"/>
              </a:cxn>
              <a:cxn ang="f659">
                <a:pos x="f957" y="f951"/>
              </a:cxn>
              <a:cxn ang="f659">
                <a:pos x="f958" y="f959"/>
              </a:cxn>
              <a:cxn ang="f659">
                <a:pos x="f960" y="f961"/>
              </a:cxn>
              <a:cxn ang="f659">
                <a:pos x="f962" y="f963"/>
              </a:cxn>
              <a:cxn ang="f659">
                <a:pos x="f964" y="f951"/>
              </a:cxn>
              <a:cxn ang="f659">
                <a:pos x="f965" y="f966"/>
              </a:cxn>
              <a:cxn ang="f659">
                <a:pos x="f967" y="f968"/>
              </a:cxn>
              <a:cxn ang="f659">
                <a:pos x="f969" y="f970"/>
              </a:cxn>
            </a:cxnLst>
            <a:rect l="f866" t="f869" r="f867" b="f868"/>
            <a:pathLst>
              <a:path w="5780" h="1982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16"/>
                  <a:pt x="f17" y="f18"/>
                  <a:pt x="f19" y="f18"/>
                </a:cubicBezTo>
                <a:lnTo>
                  <a:pt x="f20" y="f18"/>
                </a:lnTo>
                <a:lnTo>
                  <a:pt x="f20" y="f21"/>
                </a:lnTo>
                <a:lnTo>
                  <a:pt x="f22" y="f21"/>
                </a:lnTo>
                <a:lnTo>
                  <a:pt x="f22" y="f23"/>
                </a:lnTo>
                <a:lnTo>
                  <a:pt x="f24" y="f23"/>
                </a:lnTo>
                <a:cubicBezTo>
                  <a:pt x="f25" y="f23"/>
                  <a:pt x="f8" y="f26"/>
                  <a:pt x="f8" y="f9"/>
                </a:cubicBezTo>
                <a:close/>
                <a:moveTo>
                  <a:pt x="f27" y="f28"/>
                </a:moveTo>
                <a:lnTo>
                  <a:pt x="f5" y="f28"/>
                </a:lnTo>
                <a:lnTo>
                  <a:pt x="f5" y="f29"/>
                </a:lnTo>
                <a:lnTo>
                  <a:pt x="f30" y="f31"/>
                </a:lnTo>
                <a:lnTo>
                  <a:pt x="f30" y="f32"/>
                </a:lnTo>
                <a:lnTo>
                  <a:pt x="f27" y="f28"/>
                </a:lnTo>
                <a:close/>
                <a:moveTo>
                  <a:pt x="f33" y="f34"/>
                </a:moveTo>
                <a:lnTo>
                  <a:pt x="f35" y="f36"/>
                </a:lnTo>
                <a:lnTo>
                  <a:pt x="f35" y="f37"/>
                </a:lnTo>
                <a:lnTo>
                  <a:pt x="f38" y="f39"/>
                </a:lnTo>
                <a:lnTo>
                  <a:pt x="f33" y="f40"/>
                </a:lnTo>
                <a:lnTo>
                  <a:pt x="f33" y="f34"/>
                </a:lnTo>
                <a:close/>
                <a:moveTo>
                  <a:pt x="f41" y="f36"/>
                </a:moveTo>
                <a:lnTo>
                  <a:pt x="f42" y="f43"/>
                </a:lnTo>
                <a:lnTo>
                  <a:pt x="f42" y="f44"/>
                </a:lnTo>
                <a:lnTo>
                  <a:pt x="f41" y="f45"/>
                </a:lnTo>
                <a:lnTo>
                  <a:pt x="f41" y="f36"/>
                </a:lnTo>
                <a:close/>
                <a:moveTo>
                  <a:pt x="f46" y="f5"/>
                </a:moveTo>
                <a:lnTo>
                  <a:pt x="f36" y="f47"/>
                </a:lnTo>
                <a:lnTo>
                  <a:pt x="f36" y="f48"/>
                </a:lnTo>
                <a:lnTo>
                  <a:pt x="f49" y="f50"/>
                </a:lnTo>
                <a:lnTo>
                  <a:pt x="f46" y="f51"/>
                </a:lnTo>
                <a:lnTo>
                  <a:pt x="f46" y="f5"/>
                </a:lnTo>
                <a:close/>
                <a:moveTo>
                  <a:pt x="f6" y="f52"/>
                </a:moveTo>
                <a:lnTo>
                  <a:pt x="f53" y="f52"/>
                </a:lnTo>
                <a:lnTo>
                  <a:pt x="f53" y="f54"/>
                </a:lnTo>
                <a:lnTo>
                  <a:pt x="f55" y="f54"/>
                </a:lnTo>
                <a:lnTo>
                  <a:pt x="f55" y="f56"/>
                </a:lnTo>
                <a:lnTo>
                  <a:pt x="f57" y="f56"/>
                </a:lnTo>
                <a:lnTo>
                  <a:pt x="f57" y="f54"/>
                </a:lnTo>
                <a:lnTo>
                  <a:pt x="f58" y="f54"/>
                </a:lnTo>
                <a:lnTo>
                  <a:pt x="f6" y="f52"/>
                </a:lnTo>
                <a:close/>
                <a:moveTo>
                  <a:pt x="f59" y="f56"/>
                </a:moveTo>
                <a:lnTo>
                  <a:pt x="f60" y="f61"/>
                </a:lnTo>
                <a:lnTo>
                  <a:pt x="f62" y="f61"/>
                </a:lnTo>
                <a:lnTo>
                  <a:pt x="f63" y="f56"/>
                </a:lnTo>
                <a:lnTo>
                  <a:pt x="f64" y="f56"/>
                </a:lnTo>
                <a:lnTo>
                  <a:pt x="f65" y="f66"/>
                </a:lnTo>
                <a:lnTo>
                  <a:pt x="f67" y="f66"/>
                </a:lnTo>
                <a:lnTo>
                  <a:pt x="f68" y="f56"/>
                </a:lnTo>
                <a:lnTo>
                  <a:pt x="f59" y="f56"/>
                </a:lnTo>
                <a:close/>
                <a:moveTo>
                  <a:pt x="f69" y="f70"/>
                </a:moveTo>
                <a:lnTo>
                  <a:pt x="f71" y="f70"/>
                </a:lnTo>
                <a:cubicBezTo>
                  <a:pt x="f72" y="f73"/>
                  <a:pt x="f74" y="f75"/>
                  <a:pt x="f74" y="f75"/>
                </a:cubicBezTo>
                <a:lnTo>
                  <a:pt x="f76" y="f75"/>
                </a:lnTo>
                <a:cubicBezTo>
                  <a:pt x="f77" y="f78"/>
                  <a:pt x="f79" y="f80"/>
                  <a:pt x="f69" y="f70"/>
                </a:cubicBezTo>
                <a:close/>
                <a:moveTo>
                  <a:pt x="f81" y="f82"/>
                </a:moveTo>
                <a:cubicBezTo>
                  <a:pt x="f81" y="f83"/>
                  <a:pt x="f84" y="f85"/>
                  <a:pt x="f67" y="f85"/>
                </a:cubicBezTo>
                <a:cubicBezTo>
                  <a:pt x="f86" y="f85"/>
                  <a:pt x="f87" y="f83"/>
                  <a:pt x="f87" y="f82"/>
                </a:cubicBezTo>
                <a:cubicBezTo>
                  <a:pt x="f87" y="f88"/>
                  <a:pt x="f86" y="f89"/>
                  <a:pt x="f90" y="f89"/>
                </a:cubicBezTo>
                <a:cubicBezTo>
                  <a:pt x="f84" y="f89"/>
                  <a:pt x="f81" y="f88"/>
                  <a:pt x="f81" y="f82"/>
                </a:cubicBezTo>
                <a:close/>
                <a:moveTo>
                  <a:pt x="f91" y="f82"/>
                </a:moveTo>
                <a:cubicBezTo>
                  <a:pt x="f91" y="f83"/>
                  <a:pt x="f92" y="f85"/>
                  <a:pt x="f93" y="f85"/>
                </a:cubicBezTo>
                <a:cubicBezTo>
                  <a:pt x="f94" y="f85"/>
                  <a:pt x="f95" y="f83"/>
                  <a:pt x="f95" y="f82"/>
                </a:cubicBezTo>
                <a:cubicBezTo>
                  <a:pt x="f95" y="f88"/>
                  <a:pt x="f94" y="f89"/>
                  <a:pt x="f93" y="f89"/>
                </a:cubicBezTo>
                <a:cubicBezTo>
                  <a:pt x="f92" y="f89"/>
                  <a:pt x="f91" y="f88"/>
                  <a:pt x="f91" y="f82"/>
                </a:cubicBezTo>
                <a:close/>
                <a:moveTo>
                  <a:pt x="f96" y="f52"/>
                </a:moveTo>
                <a:lnTo>
                  <a:pt x="f97" y="f52"/>
                </a:lnTo>
                <a:lnTo>
                  <a:pt x="f97" y="f54"/>
                </a:lnTo>
                <a:lnTo>
                  <a:pt x="f98" y="f54"/>
                </a:lnTo>
                <a:lnTo>
                  <a:pt x="f98" y="f56"/>
                </a:lnTo>
                <a:lnTo>
                  <a:pt x="f99" y="f56"/>
                </a:lnTo>
                <a:lnTo>
                  <a:pt x="f99" y="f54"/>
                </a:lnTo>
                <a:lnTo>
                  <a:pt x="f100" y="f54"/>
                </a:lnTo>
                <a:lnTo>
                  <a:pt x="f96" y="f52"/>
                </a:lnTo>
                <a:close/>
                <a:moveTo>
                  <a:pt x="f101" y="f56"/>
                </a:moveTo>
                <a:lnTo>
                  <a:pt x="f102" y="f56"/>
                </a:lnTo>
                <a:lnTo>
                  <a:pt x="f102" y="f52"/>
                </a:lnTo>
                <a:lnTo>
                  <a:pt x="f101" y="f52"/>
                </a:lnTo>
                <a:lnTo>
                  <a:pt x="f101" y="f56"/>
                </a:lnTo>
                <a:close/>
                <a:moveTo>
                  <a:pt x="f103" y="f104"/>
                </a:moveTo>
                <a:cubicBezTo>
                  <a:pt x="f103" y="f105"/>
                  <a:pt x="f106" y="f107"/>
                  <a:pt x="f108" y="f109"/>
                </a:cubicBezTo>
                <a:lnTo>
                  <a:pt x="f110" y="f111"/>
                </a:lnTo>
                <a:cubicBezTo>
                  <a:pt x="f112" y="f113"/>
                  <a:pt x="f114" y="f115"/>
                  <a:pt x="f114" y="f116"/>
                </a:cubicBezTo>
                <a:cubicBezTo>
                  <a:pt x="f114" y="f117"/>
                  <a:pt x="f118" y="f119"/>
                  <a:pt x="f120" y="f119"/>
                </a:cubicBezTo>
                <a:cubicBezTo>
                  <a:pt x="f121" y="f119"/>
                  <a:pt x="f122" y="f123"/>
                  <a:pt x="f124" y="f125"/>
                </a:cubicBezTo>
                <a:lnTo>
                  <a:pt x="f126" y="f127"/>
                </a:lnTo>
                <a:cubicBezTo>
                  <a:pt x="f128" y="f129"/>
                  <a:pt x="f130" y="f131"/>
                  <a:pt x="f132" y="f131"/>
                </a:cubicBezTo>
                <a:cubicBezTo>
                  <a:pt x="f133" y="f131"/>
                  <a:pt x="f134" y="f135"/>
                  <a:pt x="f134" y="f136"/>
                </a:cubicBezTo>
                <a:cubicBezTo>
                  <a:pt x="f134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lnTo>
                  <a:pt x="f148" y="f80"/>
                </a:lnTo>
                <a:cubicBezTo>
                  <a:pt x="f149" y="f150"/>
                  <a:pt x="f151" y="f152"/>
                  <a:pt x="f151" y="f153"/>
                </a:cubicBezTo>
                <a:cubicBezTo>
                  <a:pt x="f151" y="f154"/>
                  <a:pt x="f155" y="f156"/>
                  <a:pt x="f157" y="f156"/>
                </a:cubicBezTo>
                <a:cubicBezTo>
                  <a:pt x="f158" y="f156"/>
                  <a:pt x="f159" y="f160"/>
                  <a:pt x="f161" y="f162"/>
                </a:cubicBezTo>
                <a:lnTo>
                  <a:pt x="f163" y="f164"/>
                </a:lnTo>
                <a:cubicBezTo>
                  <a:pt x="f165" y="f166"/>
                  <a:pt x="f167" y="f168"/>
                  <a:pt x="f169" y="f168"/>
                </a:cubicBezTo>
                <a:cubicBezTo>
                  <a:pt x="f170" y="f168"/>
                  <a:pt x="f103" y="f42"/>
                  <a:pt x="f103" y="f104"/>
                </a:cubicBezTo>
                <a:close/>
                <a:moveTo>
                  <a:pt x="f171" y="f56"/>
                </a:moveTo>
                <a:lnTo>
                  <a:pt x="f172" y="f173"/>
                </a:lnTo>
                <a:cubicBezTo>
                  <a:pt x="f174" y="f175"/>
                  <a:pt x="f176" y="f177"/>
                  <a:pt x="f178" y="f179"/>
                </a:cubicBezTo>
                <a:cubicBezTo>
                  <a:pt x="f180" y="f179"/>
                  <a:pt x="f181" y="f182"/>
                  <a:pt x="f181" y="f183"/>
                </a:cubicBezTo>
                <a:cubicBezTo>
                  <a:pt x="f181" y="f184"/>
                  <a:pt x="f185" y="f52"/>
                  <a:pt x="f186" y="f52"/>
                </a:cubicBezTo>
                <a:lnTo>
                  <a:pt x="f187" y="f52"/>
                </a:lnTo>
                <a:lnTo>
                  <a:pt x="f187" y="f56"/>
                </a:lnTo>
                <a:lnTo>
                  <a:pt x="f188" y="f56"/>
                </a:lnTo>
                <a:lnTo>
                  <a:pt x="f188" y="f189"/>
                </a:lnTo>
                <a:cubicBezTo>
                  <a:pt x="f190" y="f191"/>
                  <a:pt x="f192" y="f177"/>
                  <a:pt x="f193" y="f70"/>
                </a:cubicBezTo>
                <a:cubicBezTo>
                  <a:pt x="f194" y="f195"/>
                  <a:pt x="f196" y="f197"/>
                  <a:pt x="f198" y="f199"/>
                </a:cubicBezTo>
                <a:lnTo>
                  <a:pt x="f174" y="f56"/>
                </a:lnTo>
                <a:lnTo>
                  <a:pt x="f171" y="f56"/>
                </a:lnTo>
                <a:close/>
                <a:moveTo>
                  <a:pt x="f200" y="f201"/>
                </a:moveTo>
                <a:cubicBezTo>
                  <a:pt x="f200" y="f137"/>
                  <a:pt x="f202" y="f203"/>
                  <a:pt x="f204" y="f205"/>
                </a:cubicBezTo>
                <a:cubicBezTo>
                  <a:pt x="f178" y="f44"/>
                  <a:pt x="f206" y="f207"/>
                  <a:pt x="f208" y="f207"/>
                </a:cubicBezTo>
                <a:lnTo>
                  <a:pt x="f188" y="f207"/>
                </a:lnTo>
                <a:lnTo>
                  <a:pt x="f188" y="f209"/>
                </a:lnTo>
                <a:lnTo>
                  <a:pt x="f210" y="f209"/>
                </a:lnTo>
                <a:cubicBezTo>
                  <a:pt x="f211" y="f209"/>
                  <a:pt x="f200" y="f212"/>
                  <a:pt x="f200" y="f201"/>
                </a:cubicBezTo>
                <a:close/>
                <a:moveTo>
                  <a:pt x="f213" y="f56"/>
                </a:moveTo>
                <a:lnTo>
                  <a:pt x="f213" y="f214"/>
                </a:lnTo>
                <a:lnTo>
                  <a:pt x="f215" y="f214"/>
                </a:lnTo>
                <a:lnTo>
                  <a:pt x="f215" y="f147"/>
                </a:lnTo>
                <a:lnTo>
                  <a:pt x="f216" y="f147"/>
                </a:lnTo>
                <a:lnTo>
                  <a:pt x="f216" y="f205"/>
                </a:lnTo>
                <a:lnTo>
                  <a:pt x="f217" y="f205"/>
                </a:lnTo>
                <a:lnTo>
                  <a:pt x="f217" y="f218"/>
                </a:lnTo>
                <a:lnTo>
                  <a:pt x="f219" y="f218"/>
                </a:lnTo>
                <a:lnTo>
                  <a:pt x="f220" y="f52"/>
                </a:lnTo>
                <a:lnTo>
                  <a:pt x="f221" y="f52"/>
                </a:lnTo>
                <a:lnTo>
                  <a:pt x="f221" y="f56"/>
                </a:lnTo>
                <a:lnTo>
                  <a:pt x="f213" y="f56"/>
                </a:lnTo>
                <a:close/>
                <a:moveTo>
                  <a:pt x="f222" y="f52"/>
                </a:moveTo>
                <a:lnTo>
                  <a:pt x="f223" y="f52"/>
                </a:lnTo>
                <a:lnTo>
                  <a:pt x="f224" y="f225"/>
                </a:lnTo>
                <a:cubicBezTo>
                  <a:pt x="f226" y="f227"/>
                  <a:pt x="f228" y="f229"/>
                  <a:pt x="f228" y="f229"/>
                </a:cubicBezTo>
                <a:lnTo>
                  <a:pt x="f230" y="f229"/>
                </a:lnTo>
                <a:cubicBezTo>
                  <a:pt x="f230" y="f229"/>
                  <a:pt x="f231" y="f232"/>
                  <a:pt x="f233" y="f189"/>
                </a:cubicBezTo>
                <a:lnTo>
                  <a:pt x="f234" y="f52"/>
                </a:lnTo>
                <a:lnTo>
                  <a:pt x="f235" y="f52"/>
                </a:lnTo>
                <a:lnTo>
                  <a:pt x="f236" y="f237"/>
                </a:lnTo>
                <a:lnTo>
                  <a:pt x="f238" y="f237"/>
                </a:lnTo>
                <a:lnTo>
                  <a:pt x="f222" y="f52"/>
                </a:lnTo>
                <a:close/>
                <a:moveTo>
                  <a:pt x="f239" y="f56"/>
                </a:moveTo>
                <a:lnTo>
                  <a:pt x="f240" y="f56"/>
                </a:lnTo>
                <a:lnTo>
                  <a:pt x="f240" y="f52"/>
                </a:lnTo>
                <a:lnTo>
                  <a:pt x="f239" y="f52"/>
                </a:lnTo>
                <a:lnTo>
                  <a:pt x="f239" y="f56"/>
                </a:lnTo>
                <a:close/>
                <a:moveTo>
                  <a:pt x="f241" y="f56"/>
                </a:moveTo>
                <a:lnTo>
                  <a:pt x="f241" y="f52"/>
                </a:lnTo>
                <a:lnTo>
                  <a:pt x="f242" y="f52"/>
                </a:lnTo>
                <a:lnTo>
                  <a:pt x="f243" y="f244"/>
                </a:lnTo>
                <a:cubicBezTo>
                  <a:pt x="f243" y="f105"/>
                  <a:pt x="f245" y="f246"/>
                  <a:pt x="f247" y="f248"/>
                </a:cubicBezTo>
                <a:lnTo>
                  <a:pt x="f245" y="f249"/>
                </a:lnTo>
                <a:cubicBezTo>
                  <a:pt x="f242" y="f250"/>
                  <a:pt x="f251" y="f177"/>
                  <a:pt x="f252" y="f253"/>
                </a:cubicBezTo>
                <a:lnTo>
                  <a:pt x="f254" y="f52"/>
                </a:lnTo>
                <a:lnTo>
                  <a:pt x="f255" y="f52"/>
                </a:lnTo>
                <a:lnTo>
                  <a:pt x="f255" y="f56"/>
                </a:lnTo>
                <a:lnTo>
                  <a:pt x="f256" y="f56"/>
                </a:lnTo>
                <a:lnTo>
                  <a:pt x="f257" y="f258"/>
                </a:lnTo>
                <a:cubicBezTo>
                  <a:pt x="f259" y="f260"/>
                  <a:pt x="f259" y="f261"/>
                  <a:pt x="f262" y="f263"/>
                </a:cubicBezTo>
                <a:lnTo>
                  <a:pt x="f264" y="f265"/>
                </a:lnTo>
                <a:cubicBezTo>
                  <a:pt x="f266" y="f267"/>
                  <a:pt x="f268" y="f269"/>
                  <a:pt x="f270" y="f271"/>
                </a:cubicBezTo>
                <a:lnTo>
                  <a:pt x="f272" y="f56"/>
                </a:lnTo>
                <a:lnTo>
                  <a:pt x="f241" y="f56"/>
                </a:lnTo>
                <a:close/>
                <a:moveTo>
                  <a:pt x="f273" y="f274"/>
                </a:moveTo>
                <a:lnTo>
                  <a:pt x="f273" y="f52"/>
                </a:lnTo>
                <a:lnTo>
                  <a:pt x="f275" y="f52"/>
                </a:lnTo>
                <a:lnTo>
                  <a:pt x="f275" y="f276"/>
                </a:lnTo>
                <a:cubicBezTo>
                  <a:pt x="f275" y="f277"/>
                  <a:pt x="f278" y="f279"/>
                  <a:pt x="f280" y="f279"/>
                </a:cubicBezTo>
                <a:cubicBezTo>
                  <a:pt x="f281" y="f279"/>
                  <a:pt x="f282" y="f154"/>
                  <a:pt x="f282" y="f276"/>
                </a:cubicBezTo>
                <a:lnTo>
                  <a:pt x="f282" y="f52"/>
                </a:lnTo>
                <a:lnTo>
                  <a:pt x="f283" y="f52"/>
                </a:lnTo>
                <a:lnTo>
                  <a:pt x="f283" y="f197"/>
                </a:lnTo>
                <a:cubicBezTo>
                  <a:pt x="f283" y="f284"/>
                  <a:pt x="f285" y="f286"/>
                  <a:pt x="f280" y="f286"/>
                </a:cubicBezTo>
                <a:cubicBezTo>
                  <a:pt x="f287" y="f286"/>
                  <a:pt x="f273" y="f288"/>
                  <a:pt x="f273" y="f274"/>
                </a:cubicBezTo>
                <a:close/>
                <a:moveTo>
                  <a:pt x="f289" y="f21"/>
                </a:moveTo>
                <a:lnTo>
                  <a:pt x="f289" y="f18"/>
                </a:lnTo>
                <a:lnTo>
                  <a:pt x="f290" y="f18"/>
                </a:lnTo>
                <a:lnTo>
                  <a:pt x="f291" y="f292"/>
                </a:lnTo>
                <a:cubicBezTo>
                  <a:pt x="f291" y="f293"/>
                  <a:pt x="f294" y="f295"/>
                  <a:pt x="f296" y="f297"/>
                </a:cubicBezTo>
                <a:lnTo>
                  <a:pt x="f294" y="f298"/>
                </a:lnTo>
                <a:cubicBezTo>
                  <a:pt x="f290" y="f299"/>
                  <a:pt x="f300" y="f301"/>
                  <a:pt x="f302" y="f303"/>
                </a:cubicBezTo>
                <a:lnTo>
                  <a:pt x="f304" y="f18"/>
                </a:lnTo>
                <a:lnTo>
                  <a:pt x="f305" y="f18"/>
                </a:lnTo>
                <a:lnTo>
                  <a:pt x="f305" y="f21"/>
                </a:lnTo>
                <a:lnTo>
                  <a:pt x="f306" y="f21"/>
                </a:lnTo>
                <a:lnTo>
                  <a:pt x="f307" y="f308"/>
                </a:lnTo>
                <a:cubicBezTo>
                  <a:pt x="f307" y="f309"/>
                  <a:pt x="f310" y="f311"/>
                  <a:pt x="f312" y="f313"/>
                </a:cubicBezTo>
                <a:lnTo>
                  <a:pt x="f314" y="f315"/>
                </a:lnTo>
                <a:cubicBezTo>
                  <a:pt x="f316" y="f317"/>
                  <a:pt x="f318" y="f319"/>
                  <a:pt x="f320" y="f321"/>
                </a:cubicBezTo>
                <a:lnTo>
                  <a:pt x="f322" y="f21"/>
                </a:lnTo>
                <a:lnTo>
                  <a:pt x="f289" y="f21"/>
                </a:lnTo>
                <a:close/>
                <a:moveTo>
                  <a:pt x="f323" y="f21"/>
                </a:moveTo>
                <a:lnTo>
                  <a:pt x="f324" y="f325"/>
                </a:lnTo>
                <a:cubicBezTo>
                  <a:pt x="f326" y="f327"/>
                  <a:pt x="f328" y="f301"/>
                  <a:pt x="f329" y="f330"/>
                </a:cubicBezTo>
                <a:cubicBezTo>
                  <a:pt x="f331" y="f330"/>
                  <a:pt x="f332" y="f333"/>
                  <a:pt x="f332" y="f334"/>
                </a:cubicBezTo>
                <a:cubicBezTo>
                  <a:pt x="f332" y="f335"/>
                  <a:pt x="f336" y="f18"/>
                  <a:pt x="f337" y="f18"/>
                </a:cubicBezTo>
                <a:lnTo>
                  <a:pt x="f99" y="f18"/>
                </a:lnTo>
                <a:lnTo>
                  <a:pt x="f99" y="f21"/>
                </a:lnTo>
                <a:lnTo>
                  <a:pt x="f338" y="f21"/>
                </a:lnTo>
                <a:lnTo>
                  <a:pt x="f338" y="f339"/>
                </a:lnTo>
                <a:cubicBezTo>
                  <a:pt x="f340" y="f341"/>
                  <a:pt x="f342" y="f301"/>
                  <a:pt x="f343" y="f344"/>
                </a:cubicBezTo>
                <a:cubicBezTo>
                  <a:pt x="f345" y="f346"/>
                  <a:pt x="f347" y="f348"/>
                  <a:pt x="f349" y="f350"/>
                </a:cubicBezTo>
                <a:lnTo>
                  <a:pt x="f326" y="f21"/>
                </a:lnTo>
                <a:lnTo>
                  <a:pt x="f323" y="f21"/>
                </a:lnTo>
                <a:close/>
                <a:moveTo>
                  <a:pt x="f351" y="f352"/>
                </a:moveTo>
                <a:cubicBezTo>
                  <a:pt x="f351" y="f353"/>
                  <a:pt x="f354" y="f355"/>
                  <a:pt x="f356" y="f357"/>
                </a:cubicBezTo>
                <a:cubicBezTo>
                  <a:pt x="f329" y="f358"/>
                  <a:pt x="f359" y="f360"/>
                  <a:pt x="f361" y="f360"/>
                </a:cubicBezTo>
                <a:lnTo>
                  <a:pt x="f338" y="f360"/>
                </a:lnTo>
                <a:lnTo>
                  <a:pt x="f338" y="f362"/>
                </a:lnTo>
                <a:lnTo>
                  <a:pt x="f363" y="f362"/>
                </a:lnTo>
                <a:cubicBezTo>
                  <a:pt x="f364" y="f362"/>
                  <a:pt x="f351" y="f365"/>
                  <a:pt x="f351" y="f352"/>
                </a:cubicBezTo>
                <a:close/>
                <a:moveTo>
                  <a:pt x="f366" y="f367"/>
                </a:moveTo>
                <a:cubicBezTo>
                  <a:pt x="f366" y="f368"/>
                  <a:pt x="f369" y="f370"/>
                  <a:pt x="f371" y="f370"/>
                </a:cubicBezTo>
                <a:cubicBezTo>
                  <a:pt x="f372" y="f370"/>
                  <a:pt x="f373" y="f374"/>
                  <a:pt x="f373" y="f375"/>
                </a:cubicBezTo>
                <a:cubicBezTo>
                  <a:pt x="f373" y="f376"/>
                  <a:pt x="f377" y="f7"/>
                  <a:pt x="f378" y="f7"/>
                </a:cubicBezTo>
                <a:cubicBezTo>
                  <a:pt x="f379" y="f7"/>
                  <a:pt x="f366" y="f380"/>
                  <a:pt x="f366" y="f367"/>
                </a:cubicBezTo>
                <a:close/>
                <a:moveTo>
                  <a:pt x="f381" y="f382"/>
                </a:moveTo>
                <a:cubicBezTo>
                  <a:pt x="f381" y="f383"/>
                  <a:pt x="f384" y="f385"/>
                  <a:pt x="f386" y="f385"/>
                </a:cubicBezTo>
                <a:cubicBezTo>
                  <a:pt x="f387" y="f385"/>
                  <a:pt x="f388" y="f389"/>
                  <a:pt x="f388" y="f303"/>
                </a:cubicBezTo>
                <a:cubicBezTo>
                  <a:pt x="f388" y="f390"/>
                  <a:pt x="f391" y="f392"/>
                  <a:pt x="f371" y="f392"/>
                </a:cubicBezTo>
                <a:cubicBezTo>
                  <a:pt x="f393" y="f392"/>
                  <a:pt x="f381" y="f394"/>
                  <a:pt x="f381" y="f382"/>
                </a:cubicBezTo>
                <a:close/>
                <a:moveTo>
                  <a:pt x="f395" y="f396"/>
                </a:moveTo>
                <a:cubicBezTo>
                  <a:pt x="f395" y="f397"/>
                  <a:pt x="f398" y="f399"/>
                  <a:pt x="f400" y="f401"/>
                </a:cubicBezTo>
                <a:cubicBezTo>
                  <a:pt x="f402" y="f403"/>
                  <a:pt x="f404" y="f405"/>
                  <a:pt x="f404" y="f406"/>
                </a:cubicBezTo>
                <a:cubicBezTo>
                  <a:pt x="f404" y="f407"/>
                  <a:pt x="f408" y="f409"/>
                  <a:pt x="f410" y="f411"/>
                </a:cubicBezTo>
                <a:cubicBezTo>
                  <a:pt x="f412" y="f413"/>
                  <a:pt x="f414" y="f18"/>
                  <a:pt x="f415" y="f18"/>
                </a:cubicBezTo>
                <a:lnTo>
                  <a:pt x="f416" y="f18"/>
                </a:lnTo>
                <a:lnTo>
                  <a:pt x="f416" y="f21"/>
                </a:lnTo>
                <a:lnTo>
                  <a:pt x="f417" y="f21"/>
                </a:lnTo>
                <a:cubicBezTo>
                  <a:pt x="f158" y="f21"/>
                  <a:pt x="f395" y="f418"/>
                  <a:pt x="f395" y="f396"/>
                </a:cubicBezTo>
                <a:close/>
                <a:moveTo>
                  <a:pt x="f419" y="f420"/>
                </a:moveTo>
                <a:cubicBezTo>
                  <a:pt x="f419" y="f421"/>
                  <a:pt x="f422" y="f423"/>
                  <a:pt x="f424" y="f423"/>
                </a:cubicBezTo>
                <a:lnTo>
                  <a:pt x="f425" y="f423"/>
                </a:lnTo>
                <a:lnTo>
                  <a:pt x="f425" y="f426"/>
                </a:lnTo>
                <a:lnTo>
                  <a:pt x="f163" y="f426"/>
                </a:lnTo>
                <a:cubicBezTo>
                  <a:pt x="f427" y="f426"/>
                  <a:pt x="f428" y="f293"/>
                  <a:pt x="f429" y="f430"/>
                </a:cubicBezTo>
                <a:cubicBezTo>
                  <a:pt x="f431" y="f432"/>
                  <a:pt x="f419" y="f433"/>
                  <a:pt x="f419" y="f420"/>
                </a:cubicBezTo>
                <a:close/>
                <a:moveTo>
                  <a:pt x="f412" y="f434"/>
                </a:moveTo>
                <a:cubicBezTo>
                  <a:pt x="f412" y="f435"/>
                  <a:pt x="f436" y="f353"/>
                  <a:pt x="f437" y="f438"/>
                </a:cubicBezTo>
                <a:cubicBezTo>
                  <a:pt x="f439" y="f440"/>
                  <a:pt x="f138" y="f357"/>
                  <a:pt x="f441" y="f357"/>
                </a:cubicBezTo>
                <a:lnTo>
                  <a:pt x="f442" y="f357"/>
                </a:lnTo>
                <a:lnTo>
                  <a:pt x="f442" y="f443"/>
                </a:lnTo>
                <a:lnTo>
                  <a:pt x="f417" y="f443"/>
                </a:lnTo>
                <a:cubicBezTo>
                  <a:pt x="f444" y="f443"/>
                  <a:pt x="f138" y="f445"/>
                  <a:pt x="f446" y="f447"/>
                </a:cubicBezTo>
                <a:cubicBezTo>
                  <a:pt x="f448" y="f449"/>
                  <a:pt x="f412" y="f450"/>
                  <a:pt x="f412" y="f434"/>
                </a:cubicBezTo>
                <a:close/>
                <a:moveTo>
                  <a:pt x="f451" y="f21"/>
                </a:moveTo>
                <a:lnTo>
                  <a:pt x="f452" y="f325"/>
                </a:lnTo>
                <a:cubicBezTo>
                  <a:pt x="f453" y="f327"/>
                  <a:pt x="f454" y="f301"/>
                  <a:pt x="f455" y="f330"/>
                </a:cubicBezTo>
                <a:cubicBezTo>
                  <a:pt x="f456" y="f330"/>
                  <a:pt x="f457" y="f333"/>
                  <a:pt x="f457" y="f334"/>
                </a:cubicBezTo>
                <a:cubicBezTo>
                  <a:pt x="f457" y="f335"/>
                  <a:pt x="f458" y="f18"/>
                  <a:pt x="f459" y="f18"/>
                </a:cubicBezTo>
                <a:lnTo>
                  <a:pt x="f460" y="f18"/>
                </a:lnTo>
                <a:lnTo>
                  <a:pt x="f460" y="f21"/>
                </a:lnTo>
                <a:lnTo>
                  <a:pt x="f461" y="f21"/>
                </a:lnTo>
                <a:lnTo>
                  <a:pt x="f461" y="f339"/>
                </a:lnTo>
                <a:cubicBezTo>
                  <a:pt x="f462" y="f341"/>
                  <a:pt x="f463" y="f301"/>
                  <a:pt x="f464" y="f344"/>
                </a:cubicBezTo>
                <a:cubicBezTo>
                  <a:pt x="f465" y="f346"/>
                  <a:pt x="f466" y="f348"/>
                  <a:pt x="f467" y="f350"/>
                </a:cubicBezTo>
                <a:lnTo>
                  <a:pt x="f468" y="f21"/>
                </a:lnTo>
                <a:lnTo>
                  <a:pt x="f451" y="f21"/>
                </a:lnTo>
                <a:close/>
                <a:moveTo>
                  <a:pt x="f469" y="f352"/>
                </a:moveTo>
                <a:cubicBezTo>
                  <a:pt x="f469" y="f353"/>
                  <a:pt x="f470" y="f355"/>
                  <a:pt x="f471" y="f357"/>
                </a:cubicBezTo>
                <a:cubicBezTo>
                  <a:pt x="f455" y="f358"/>
                  <a:pt x="f472" y="f360"/>
                  <a:pt x="f473" y="f360"/>
                </a:cubicBezTo>
                <a:lnTo>
                  <a:pt x="f461" y="f360"/>
                </a:lnTo>
                <a:lnTo>
                  <a:pt x="f461" y="f362"/>
                </a:lnTo>
                <a:lnTo>
                  <a:pt x="f474" y="f362"/>
                </a:lnTo>
                <a:cubicBezTo>
                  <a:pt x="f475" y="f362"/>
                  <a:pt x="f469" y="f365"/>
                  <a:pt x="f469" y="f352"/>
                </a:cubicBezTo>
                <a:close/>
                <a:moveTo>
                  <a:pt x="f476" y="f21"/>
                </a:moveTo>
                <a:lnTo>
                  <a:pt x="f476" y="f477"/>
                </a:lnTo>
                <a:lnTo>
                  <a:pt x="f478" y="f477"/>
                </a:lnTo>
                <a:lnTo>
                  <a:pt x="f478" y="f426"/>
                </a:lnTo>
                <a:lnTo>
                  <a:pt x="f479" y="f426"/>
                </a:lnTo>
                <a:lnTo>
                  <a:pt x="f479" y="f357"/>
                </a:lnTo>
                <a:lnTo>
                  <a:pt x="f480" y="f357"/>
                </a:lnTo>
                <a:lnTo>
                  <a:pt x="f480" y="f443"/>
                </a:lnTo>
                <a:lnTo>
                  <a:pt x="f481" y="f443"/>
                </a:lnTo>
                <a:lnTo>
                  <a:pt x="f482" y="f18"/>
                </a:lnTo>
                <a:lnTo>
                  <a:pt x="f483" y="f18"/>
                </a:lnTo>
                <a:lnTo>
                  <a:pt x="f483" y="f21"/>
                </a:lnTo>
                <a:lnTo>
                  <a:pt x="f476" y="f21"/>
                </a:lnTo>
                <a:close/>
                <a:moveTo>
                  <a:pt x="f484" y="f367"/>
                </a:moveTo>
                <a:cubicBezTo>
                  <a:pt x="f484" y="f485"/>
                  <a:pt x="f486" y="f487"/>
                  <a:pt x="f488" y="f445"/>
                </a:cubicBezTo>
                <a:cubicBezTo>
                  <a:pt x="f489" y="f490"/>
                  <a:pt x="f491" y="f18"/>
                  <a:pt x="f492" y="f18"/>
                </a:cubicBezTo>
                <a:lnTo>
                  <a:pt x="f493" y="f18"/>
                </a:lnTo>
                <a:lnTo>
                  <a:pt x="f493" y="f21"/>
                </a:lnTo>
                <a:lnTo>
                  <a:pt x="f494" y="f21"/>
                </a:lnTo>
                <a:cubicBezTo>
                  <a:pt x="f495" y="f21"/>
                  <a:pt x="f496" y="f497"/>
                  <a:pt x="f498" y="f477"/>
                </a:cubicBezTo>
                <a:cubicBezTo>
                  <a:pt x="f499" y="f500"/>
                  <a:pt x="f484" y="f346"/>
                  <a:pt x="f484" y="f367"/>
                </a:cubicBezTo>
                <a:close/>
                <a:moveTo>
                  <a:pt x="f501" y="f502"/>
                </a:moveTo>
                <a:cubicBezTo>
                  <a:pt x="f501" y="f389"/>
                  <a:pt x="f503" y="f423"/>
                  <a:pt x="f504" y="f423"/>
                </a:cubicBezTo>
                <a:lnTo>
                  <a:pt x="f505" y="f423"/>
                </a:lnTo>
                <a:lnTo>
                  <a:pt x="f505" y="f506"/>
                </a:lnTo>
                <a:lnTo>
                  <a:pt x="f507" y="f506"/>
                </a:lnTo>
                <a:cubicBezTo>
                  <a:pt x="f508" y="f506"/>
                  <a:pt x="f509" y="f510"/>
                  <a:pt x="f511" y="f512"/>
                </a:cubicBezTo>
                <a:cubicBezTo>
                  <a:pt x="f513" y="f352"/>
                  <a:pt x="f501" y="f514"/>
                  <a:pt x="f501" y="f502"/>
                </a:cubicBezTo>
                <a:close/>
                <a:moveTo>
                  <a:pt x="f515" y="f21"/>
                </a:moveTo>
                <a:lnTo>
                  <a:pt x="f516" y="f18"/>
                </a:lnTo>
                <a:lnTo>
                  <a:pt x="f517" y="f18"/>
                </a:lnTo>
                <a:lnTo>
                  <a:pt x="f518" y="f21"/>
                </a:lnTo>
                <a:lnTo>
                  <a:pt x="f519" y="f21"/>
                </a:lnTo>
                <a:lnTo>
                  <a:pt x="f520" y="f521"/>
                </a:lnTo>
                <a:lnTo>
                  <a:pt x="f522" y="f521"/>
                </a:lnTo>
                <a:lnTo>
                  <a:pt x="f523" y="f21"/>
                </a:lnTo>
                <a:lnTo>
                  <a:pt x="f515" y="f21"/>
                </a:lnTo>
                <a:close/>
                <a:moveTo>
                  <a:pt x="f524" y="f344"/>
                </a:moveTo>
                <a:lnTo>
                  <a:pt x="f525" y="f344"/>
                </a:lnTo>
                <a:cubicBezTo>
                  <a:pt x="f526" y="f527"/>
                  <a:pt x="f528" y="f449"/>
                  <a:pt x="f528" y="f449"/>
                </a:cubicBezTo>
                <a:lnTo>
                  <a:pt x="f528" y="f449"/>
                </a:lnTo>
                <a:cubicBezTo>
                  <a:pt x="f529" y="f530"/>
                  <a:pt x="f531" y="f532"/>
                  <a:pt x="f524" y="f344"/>
                </a:cubicBezTo>
                <a:close/>
                <a:moveTo>
                  <a:pt x="f533" y="f534"/>
                </a:moveTo>
                <a:cubicBezTo>
                  <a:pt x="f533" y="f309"/>
                  <a:pt x="f535" y="f536"/>
                  <a:pt x="f537" y="f536"/>
                </a:cubicBezTo>
                <a:lnTo>
                  <a:pt x="f22" y="f536"/>
                </a:lnTo>
                <a:lnTo>
                  <a:pt x="f22" y="f362"/>
                </a:lnTo>
                <a:lnTo>
                  <a:pt x="f537" y="f362"/>
                </a:lnTo>
                <a:cubicBezTo>
                  <a:pt x="f538" y="f362"/>
                  <a:pt x="f539" y="f540"/>
                  <a:pt x="f541" y="f542"/>
                </a:cubicBezTo>
                <a:cubicBezTo>
                  <a:pt x="f543" y="f544"/>
                  <a:pt x="f533" y="f545"/>
                  <a:pt x="f533" y="f534"/>
                </a:cubicBezTo>
                <a:close/>
              </a:path>
            </a:pathLst>
          </a:custGeom>
          <a:solidFill>
            <a:srgbClr val="00205B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4" name="Bildplatzhalter 37">
            <a:extLst>
              <a:ext uri="{FF2B5EF4-FFF2-40B4-BE49-F238E27FC236}">
                <a16:creationId xmlns:a16="http://schemas.microsoft.com/office/drawing/2014/main" id="{F3C0A944-0BA2-4424-B9EC-C10A0589D19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25977" y="0"/>
            <a:ext cx="4518022" cy="4068759"/>
          </a:xfrm>
          <a:solidFill>
            <a:srgbClr val="EBEBEB"/>
          </a:solidFill>
        </p:spPr>
        <p:txBody>
          <a:bodyPr anchor="ctr" anchorCtr="1"/>
          <a:lstStyle>
            <a:lvl1pPr algn="ctr">
              <a:defRPr sz="1600"/>
            </a:lvl1pPr>
          </a:lstStyle>
          <a:p>
            <a:pPr lvl="0"/>
            <a:r>
              <a:rPr lang="de-DE"/>
              <a:t>Bild </a:t>
            </a: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4669805-7237-4BDF-B976-761F4DAB4C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854" y="3636001"/>
            <a:ext cx="5039999" cy="647998"/>
          </a:xfrm>
        </p:spPr>
        <p:txBody>
          <a:bodyPr anchor="b"/>
          <a:lstStyle>
            <a:lvl1pPr>
              <a:lnSpc>
                <a:spcPct val="100000"/>
              </a:lnSpc>
              <a:defRPr sz="2000" cap="all">
                <a:solidFill>
                  <a:srgbClr val="00205B"/>
                </a:solidFill>
              </a:defRPr>
            </a:lvl1pPr>
          </a:lstStyle>
          <a:p>
            <a:pPr lvl="0"/>
            <a:r>
              <a:rPr lang="de-DE"/>
              <a:t>NAME Fachbereich oder Institution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07D85D5-2997-4B23-BDF4-DA7F89E37FA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0854" y="5849617"/>
            <a:ext cx="5039999" cy="323999"/>
          </a:xfrm>
        </p:spPr>
        <p:txBody>
          <a:bodyPr/>
          <a:lstStyle>
            <a:lvl1pPr>
              <a:defRPr cap="all">
                <a:solidFill>
                  <a:srgbClr val="00205B"/>
                </a:solidFill>
              </a:defRPr>
            </a:lvl1pPr>
          </a:lstStyle>
          <a:p>
            <a:pPr lvl="0"/>
            <a:r>
              <a:rPr lang="de-DE"/>
              <a:t>Untertitel der Präsentation</a:t>
            </a:r>
          </a:p>
        </p:txBody>
      </p:sp>
      <p:sp>
        <p:nvSpPr>
          <p:cNvPr id="7" name="Fußzeilenplatzhalter 39">
            <a:extLst>
              <a:ext uri="{FF2B5EF4-FFF2-40B4-BE49-F238E27FC236}">
                <a16:creationId xmlns:a16="http://schemas.microsoft.com/office/drawing/2014/main" id="{2EA574A4-1C6F-4CBE-9C1D-84556F750D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50854" y="6208044"/>
            <a:ext cx="5039999" cy="32399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Name Referent*in</a:t>
            </a:r>
          </a:p>
        </p:txBody>
      </p:sp>
      <p:sp>
        <p:nvSpPr>
          <p:cNvPr id="8" name="Foliennummernplatzhalter 40">
            <a:extLst>
              <a:ext uri="{FF2B5EF4-FFF2-40B4-BE49-F238E27FC236}">
                <a16:creationId xmlns:a16="http://schemas.microsoft.com/office/drawing/2014/main" id="{B29FD7C4-F807-492B-84EB-93BA785187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74738" y="6948004"/>
            <a:ext cx="719998" cy="287999"/>
          </a:xfrm>
        </p:spPr>
        <p:txBody>
          <a:bodyPr/>
          <a:lstStyle>
            <a:lvl1pPr>
              <a:defRPr/>
            </a:lvl1pPr>
          </a:lstStyle>
          <a:p>
            <a:pPr lvl="0"/>
            <a:fld id="{9FE1049B-3ED2-4AE2-93D1-DF12BD98C701}" type="slidenum">
              <a:t>‹Nr.›</a:t>
            </a:fld>
            <a:endParaRPr lang="de-DE"/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1E22421B-1DBA-43CE-BC7F-DEE8E2F3ED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5075998"/>
            <a:ext cx="6320351" cy="644789"/>
          </a:xfrm>
          <a:solidFill>
            <a:srgbClr val="18B0E2"/>
          </a:solidFill>
        </p:spPr>
        <p:txBody>
          <a:bodyPr wrap="none" lIns="450003" rIns="71999">
            <a:spAutoFit/>
          </a:bodyPr>
          <a:lstStyle>
            <a:lvl1pPr>
              <a:defRPr sz="419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0" name="Vertikaler Textplatzhalter 2">
            <a:extLst>
              <a:ext uri="{FF2B5EF4-FFF2-40B4-BE49-F238E27FC236}">
                <a16:creationId xmlns:a16="http://schemas.microsoft.com/office/drawing/2014/main" id="{8B0BEA4B-F176-46D0-8375-3BF960EB41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4392494"/>
            <a:ext cx="4191563" cy="644789"/>
          </a:xfrm>
          <a:solidFill>
            <a:srgbClr val="18B0E2"/>
          </a:solidFill>
        </p:spPr>
        <p:txBody>
          <a:bodyPr wrap="none" lIns="450003" rIns="71999">
            <a:spAutoFit/>
          </a:bodyPr>
          <a:lstStyle>
            <a:lvl1pPr>
              <a:defRPr sz="419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</a:t>
            </a:r>
          </a:p>
        </p:txBody>
      </p:sp>
      <p:grpSp>
        <p:nvGrpSpPr>
          <p:cNvPr id="11" name="Regieanweisung">
            <a:extLst>
              <a:ext uri="{FF2B5EF4-FFF2-40B4-BE49-F238E27FC236}">
                <a16:creationId xmlns:a16="http://schemas.microsoft.com/office/drawing/2014/main" id="{DB2241D1-F38E-4DDC-BE0C-E4DA103BFE5E}"/>
              </a:ext>
            </a:extLst>
          </p:cNvPr>
          <p:cNvGrpSpPr/>
          <p:nvPr/>
        </p:nvGrpSpPr>
        <p:grpSpPr>
          <a:xfrm>
            <a:off x="449262" y="-1"/>
            <a:ext cx="10746733" cy="7236004"/>
            <a:chOff x="449262" y="-1"/>
            <a:chExt cx="10746733" cy="7236004"/>
          </a:xfrm>
        </p:grpSpPr>
        <p:sp>
          <p:nvSpPr>
            <p:cNvPr id="12" name="Regieanweisung">
              <a:extLst>
                <a:ext uri="{FF2B5EF4-FFF2-40B4-BE49-F238E27FC236}">
                  <a16:creationId xmlns:a16="http://schemas.microsoft.com/office/drawing/2014/main" id="{913E7D22-F964-48AB-A30B-ED33CF3FED4A}"/>
                </a:ext>
              </a:extLst>
            </p:cNvPr>
            <p:cNvSpPr txBox="1"/>
            <p:nvPr/>
          </p:nvSpPr>
          <p:spPr>
            <a:xfrm rot="10799991">
              <a:off x="9251999" y="-1"/>
              <a:ext cx="1943996" cy="20879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Folie in Ursprungsform 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bringen über Menu: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Start &gt; Folien &gt; Zurücksetzen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Wechsel des Folienlayouts </a:t>
              </a:r>
              <a:b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</a:b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im Menü über: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Start &gt; Folien &gt; Layout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287140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Hilfslinien anzeigen über Menu: </a:t>
              </a:r>
            </a:p>
            <a:p>
              <a:pPr marL="0" marR="0" lvl="0" indent="0" algn="l" defTabSz="287140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Ansicht &gt; Anzeigen &gt;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Haken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bei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 Führungslinien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setzen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</p:txBody>
        </p:sp>
        <p:grpSp>
          <p:nvGrpSpPr>
            <p:cNvPr id="13" name="Regieanweisung">
              <a:extLst>
                <a:ext uri="{FF2B5EF4-FFF2-40B4-BE49-F238E27FC236}">
                  <a16:creationId xmlns:a16="http://schemas.microsoft.com/office/drawing/2014/main" id="{A8D73A9C-1BD7-4A27-B5D2-9661CE1DC197}"/>
                </a:ext>
              </a:extLst>
            </p:cNvPr>
            <p:cNvGrpSpPr/>
            <p:nvPr/>
          </p:nvGrpSpPr>
          <p:grpSpPr>
            <a:xfrm>
              <a:off x="9251999" y="2579687"/>
              <a:ext cx="1799996" cy="1548572"/>
              <a:chOff x="9251999" y="2579687"/>
              <a:chExt cx="1799996" cy="1548572"/>
            </a:xfrm>
          </p:grpSpPr>
          <p:sp>
            <p:nvSpPr>
              <p:cNvPr id="14" name="Text // Listenebene erhöhen">
                <a:extLst>
                  <a:ext uri="{FF2B5EF4-FFF2-40B4-BE49-F238E27FC236}">
                    <a16:creationId xmlns:a16="http://schemas.microsoft.com/office/drawing/2014/main" id="{08631D41-6F6F-4F08-B0BC-BA4E64EBE0F2}"/>
                  </a:ext>
                </a:extLst>
              </p:cNvPr>
              <p:cNvSpPr txBox="1"/>
              <p:nvPr/>
            </p:nvSpPr>
            <p:spPr>
              <a:xfrm>
                <a:off x="9935998" y="3408261"/>
                <a:ext cx="898416" cy="32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Listenebene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erhöhen</a:t>
                </a:r>
              </a:p>
            </p:txBody>
          </p:sp>
          <p:sp>
            <p:nvSpPr>
              <p:cNvPr id="15" name="Text // Listenebene verringern">
                <a:extLst>
                  <a:ext uri="{FF2B5EF4-FFF2-40B4-BE49-F238E27FC236}">
                    <a16:creationId xmlns:a16="http://schemas.microsoft.com/office/drawing/2014/main" id="{E0F56028-F7A7-448E-92F1-03F8EBF66D5E}"/>
                  </a:ext>
                </a:extLst>
              </p:cNvPr>
              <p:cNvSpPr txBox="1"/>
              <p:nvPr/>
            </p:nvSpPr>
            <p:spPr>
              <a:xfrm>
                <a:off x="9935998" y="3804260"/>
                <a:ext cx="898416" cy="32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Listenebene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verringern</a:t>
                </a:r>
              </a:p>
            </p:txBody>
          </p:sp>
          <p:sp>
            <p:nvSpPr>
              <p:cNvPr id="16" name="Listenebenen">
                <a:extLst>
                  <a:ext uri="{FF2B5EF4-FFF2-40B4-BE49-F238E27FC236}">
                    <a16:creationId xmlns:a16="http://schemas.microsoft.com/office/drawing/2014/main" id="{0033A28E-BE24-4B93-AD34-F5F3F48D0EA7}"/>
                  </a:ext>
                </a:extLst>
              </p:cNvPr>
              <p:cNvSpPr txBox="1"/>
              <p:nvPr/>
            </p:nvSpPr>
            <p:spPr>
              <a:xfrm rot="10799991">
                <a:off x="9251999" y="2579687"/>
                <a:ext cx="1799996" cy="791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Wechsel der Textebene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im Menü über: </a:t>
                </a:r>
                <a:b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</a:br>
                <a:r>
                  <a:rPr lang="de-DE" sz="12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Start &gt; Absatz &gt; Listenebene erhöhen/verringern</a:t>
                </a:r>
              </a:p>
            </p:txBody>
          </p:sp>
          <p:pic>
            <p:nvPicPr>
              <p:cNvPr id="17" name="Bild // Listenebene verringern">
                <a:extLst>
                  <a:ext uri="{FF2B5EF4-FFF2-40B4-BE49-F238E27FC236}">
                    <a16:creationId xmlns:a16="http://schemas.microsoft.com/office/drawing/2014/main" id="{44BC71F8-425D-4DEE-9F0C-912157597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1999" y="3822265"/>
                <a:ext cx="622084" cy="287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Bild // Listenebene erhöhen">
                <a:extLst>
                  <a:ext uri="{FF2B5EF4-FFF2-40B4-BE49-F238E27FC236}">
                    <a16:creationId xmlns:a16="http://schemas.microsoft.com/office/drawing/2014/main" id="{530119D3-E0EA-4B50-9A87-7A1DA585E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1999" y="3426256"/>
                <a:ext cx="622084" cy="2879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48747B22-CE5A-4024-B56B-151755351E1F}"/>
                </a:ext>
              </a:extLst>
            </p:cNvPr>
            <p:cNvSpPr txBox="1"/>
            <p:nvPr/>
          </p:nvSpPr>
          <p:spPr>
            <a:xfrm rot="10799991">
              <a:off x="449262" y="6948004"/>
              <a:ext cx="6803995" cy="287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137779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Fußzeile anpassen: 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61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3 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ntergrundnetz">
            <a:extLst>
              <a:ext uri="{FF2B5EF4-FFF2-40B4-BE49-F238E27FC236}">
                <a16:creationId xmlns:a16="http://schemas.microsoft.com/office/drawing/2014/main" id="{80D94FB2-7D66-47D9-8C4C-BEC8E5C164F5}"/>
              </a:ext>
            </a:extLst>
          </p:cNvPr>
          <p:cNvSpPr/>
          <p:nvPr/>
        </p:nvSpPr>
        <p:spPr>
          <a:xfrm>
            <a:off x="12701" y="0"/>
            <a:ext cx="9131298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400"/>
              <a:gd name="f7" fmla="val 19050"/>
              <a:gd name="f8" fmla="val 22330"/>
              <a:gd name="f9" fmla="val 15806"/>
              <a:gd name="f10" fmla="val 15705"/>
              <a:gd name="f11" fmla="val 22267"/>
              <a:gd name="f12" fmla="val 15620"/>
              <a:gd name="f13" fmla="val 22178"/>
              <a:gd name="f14" fmla="val 15586"/>
              <a:gd name="f15" fmla="val 22193"/>
              <a:gd name="f16" fmla="val 15523"/>
              <a:gd name="f17" fmla="val 22155"/>
              <a:gd name="f18" fmla="val 15514"/>
              <a:gd name="f19" fmla="val 22141"/>
              <a:gd name="f20" fmla="val 15575"/>
              <a:gd name="f21" fmla="val 22126"/>
              <a:gd name="f22" fmla="val 15572"/>
              <a:gd name="f23" fmla="val 22111"/>
              <a:gd name="f24" fmla="val 15571"/>
              <a:gd name="f25" fmla="val 22095"/>
              <a:gd name="f26" fmla="val 22001"/>
              <a:gd name="f27" fmla="val 21921"/>
              <a:gd name="f28" fmla="val 15626"/>
              <a:gd name="f29" fmla="val 21883"/>
              <a:gd name="f30" fmla="val 21805"/>
              <a:gd name="f31" fmla="val 15675"/>
              <a:gd name="f32" fmla="val 21791"/>
              <a:gd name="f33" fmla="val 15712"/>
              <a:gd name="f34" fmla="val 21869"/>
              <a:gd name="f35" fmla="val 15741"/>
              <a:gd name="f36" fmla="val 21863"/>
              <a:gd name="f37" fmla="val 15762"/>
              <a:gd name="f38" fmla="val 21860"/>
              <a:gd name="f39" fmla="val 15783"/>
              <a:gd name="f40" fmla="val 15828"/>
              <a:gd name="f41" fmla="val 15850"/>
              <a:gd name="f42" fmla="val 15871"/>
              <a:gd name="f43" fmla="val 21795"/>
              <a:gd name="f44" fmla="val 15900"/>
              <a:gd name="f45" fmla="val 21809"/>
              <a:gd name="f46" fmla="val 15936"/>
              <a:gd name="f47" fmla="val 15907"/>
              <a:gd name="f48" fmla="val 15986"/>
              <a:gd name="f49" fmla="val 22002"/>
              <a:gd name="f50" fmla="val 16041"/>
              <a:gd name="f51" fmla="val 22205"/>
              <a:gd name="f52" fmla="val 22296"/>
              <a:gd name="f53" fmla="val 15966"/>
              <a:gd name="f54" fmla="val 22322"/>
              <a:gd name="f55" fmla="val 15864"/>
              <a:gd name="f56" fmla="val 22393"/>
              <a:gd name="f57" fmla="val 15876"/>
              <a:gd name="f58" fmla="val 22399"/>
              <a:gd name="f59" fmla="val 15838"/>
              <a:gd name="f60" fmla="val 22329"/>
              <a:gd name="f61" fmla="val 15826"/>
              <a:gd name="f62" fmla="val 15819"/>
              <a:gd name="f63" fmla="val 15812"/>
              <a:gd name="f64" fmla="val 6919"/>
              <a:gd name="f65" fmla="val 4414"/>
              <a:gd name="f66" fmla="val 6904"/>
              <a:gd name="f67" fmla="val 4378"/>
              <a:gd name="f68" fmla="val 6797"/>
              <a:gd name="f69" fmla="val 4422"/>
              <a:gd name="f70" fmla="val 6812"/>
              <a:gd name="f71" fmla="val 4458"/>
              <a:gd name="f72" fmla="val 11646"/>
              <a:gd name="f73" fmla="val 3058"/>
              <a:gd name="f74" fmla="val 11563"/>
              <a:gd name="f75" fmla="val 2979"/>
              <a:gd name="f76" fmla="val 11536"/>
              <a:gd name="f77" fmla="val 3007"/>
              <a:gd name="f78" fmla="val 11619"/>
              <a:gd name="f79" fmla="val 3086"/>
              <a:gd name="f80" fmla="val 11785"/>
              <a:gd name="f81" fmla="val 3189"/>
              <a:gd name="f82" fmla="val 11701"/>
              <a:gd name="f83" fmla="val 3110"/>
              <a:gd name="f84" fmla="val 11675"/>
              <a:gd name="f85" fmla="val 3138"/>
              <a:gd name="f86" fmla="val 11758"/>
              <a:gd name="f87" fmla="val 3217"/>
              <a:gd name="f88" fmla="val 11923"/>
              <a:gd name="f89" fmla="val 3320"/>
              <a:gd name="f90" fmla="val 11840"/>
              <a:gd name="f91" fmla="val 3241"/>
              <a:gd name="f92" fmla="val 11813"/>
              <a:gd name="f93" fmla="val 3269"/>
              <a:gd name="f94" fmla="val 11897"/>
              <a:gd name="f95" fmla="val 3348"/>
              <a:gd name="f96" fmla="val 11424"/>
              <a:gd name="f97" fmla="val 2848"/>
              <a:gd name="f98" fmla="val 11397"/>
              <a:gd name="f99" fmla="val 2877"/>
              <a:gd name="f100" fmla="val 11481"/>
              <a:gd name="f101" fmla="val 2955"/>
              <a:gd name="f102" fmla="val 11507"/>
              <a:gd name="f103" fmla="val 2927"/>
              <a:gd name="f104" fmla="val 12451"/>
              <a:gd name="f105" fmla="val 3871"/>
              <a:gd name="f106" fmla="val 12478"/>
              <a:gd name="f107" fmla="val 3843"/>
              <a:gd name="f108" fmla="val 12394"/>
              <a:gd name="f109" fmla="val 3764"/>
              <a:gd name="f110" fmla="val 12368"/>
              <a:gd name="f111" fmla="val 3793"/>
              <a:gd name="f112" fmla="val 11952"/>
              <a:gd name="f113" fmla="val 3400"/>
              <a:gd name="f114" fmla="val 12035"/>
              <a:gd name="f115" fmla="val 3479"/>
              <a:gd name="f116" fmla="val 12062"/>
              <a:gd name="f117" fmla="val 3451"/>
              <a:gd name="f118" fmla="val 11978"/>
              <a:gd name="f119" fmla="val 3372"/>
              <a:gd name="f120" fmla="val 12174"/>
              <a:gd name="f121" fmla="val 3610"/>
              <a:gd name="f122" fmla="val 12200"/>
              <a:gd name="f123" fmla="val 3581"/>
              <a:gd name="f124" fmla="val 12117"/>
              <a:gd name="f125" fmla="val 3503"/>
              <a:gd name="f126" fmla="val 12090"/>
              <a:gd name="f127" fmla="val 3531"/>
              <a:gd name="f128" fmla="val 12229"/>
              <a:gd name="f129" fmla="val 3662"/>
              <a:gd name="f130" fmla="val 12312"/>
              <a:gd name="f131" fmla="val 3741"/>
              <a:gd name="f132" fmla="val 12339"/>
              <a:gd name="f133" fmla="val 3712"/>
              <a:gd name="f134" fmla="val 12256"/>
              <a:gd name="f135" fmla="val 3634"/>
              <a:gd name="f136" fmla="val 10236"/>
              <a:gd name="f137" fmla="val 4483"/>
              <a:gd name="f138" fmla="val 10202"/>
              <a:gd name="f139" fmla="val 4465"/>
              <a:gd name="f140" fmla="val 10148"/>
              <a:gd name="f141" fmla="val 4568"/>
              <a:gd name="f142" fmla="val 10183"/>
              <a:gd name="f143" fmla="val 4586"/>
              <a:gd name="f144" fmla="val 10059"/>
              <a:gd name="f145" fmla="val 4739"/>
              <a:gd name="f146" fmla="val 10093"/>
              <a:gd name="f147" fmla="val 4757"/>
              <a:gd name="f148" fmla="val 10147"/>
              <a:gd name="f149" fmla="val 4654"/>
              <a:gd name="f150" fmla="val 10112"/>
              <a:gd name="f151" fmla="val 4636"/>
              <a:gd name="f152" fmla="val 9701"/>
              <a:gd name="f153" fmla="val 5425"/>
              <a:gd name="f154" fmla="val 9736"/>
              <a:gd name="f155" fmla="val 5443"/>
              <a:gd name="f156" fmla="val 9790"/>
              <a:gd name="f157" fmla="val 5340"/>
              <a:gd name="f158" fmla="val 9755"/>
              <a:gd name="f159" fmla="val 5322"/>
              <a:gd name="f160" fmla="val 10058"/>
              <a:gd name="f161" fmla="val 4826"/>
              <a:gd name="f162" fmla="val 10023"/>
              <a:gd name="f163" fmla="val 4808"/>
              <a:gd name="f164" fmla="val 9970"/>
              <a:gd name="f165" fmla="val 4911"/>
              <a:gd name="f166" fmla="val 10004"/>
              <a:gd name="f167" fmla="val 4929"/>
              <a:gd name="f168" fmla="val 10415"/>
              <a:gd name="f169" fmla="val 4140"/>
              <a:gd name="f170" fmla="val 10380"/>
              <a:gd name="f171" fmla="val 4122"/>
              <a:gd name="f172" fmla="val 10327"/>
              <a:gd name="f173" fmla="val 4225"/>
              <a:gd name="f174" fmla="val 10361"/>
              <a:gd name="f175" fmla="val 4243"/>
              <a:gd name="f176" fmla="val 9844"/>
              <a:gd name="f177" fmla="val 5150"/>
              <a:gd name="f178" fmla="val 9791"/>
              <a:gd name="f179" fmla="val 5253"/>
              <a:gd name="f180" fmla="val 9825"/>
              <a:gd name="f181" fmla="val 5271"/>
              <a:gd name="f182" fmla="val 9879"/>
              <a:gd name="f183" fmla="val 5168"/>
              <a:gd name="f184" fmla="val 10291"/>
              <a:gd name="f185" fmla="val 4294"/>
              <a:gd name="f186" fmla="val 10238"/>
              <a:gd name="f187" fmla="val 4397"/>
              <a:gd name="f188" fmla="val 10272"/>
              <a:gd name="f189" fmla="val 10326"/>
              <a:gd name="f190" fmla="val 4312"/>
              <a:gd name="f191" fmla="val 10917"/>
              <a:gd name="f192" fmla="val 3094"/>
              <a:gd name="f193" fmla="val 10863"/>
              <a:gd name="f194" fmla="val 3197"/>
              <a:gd name="f195" fmla="val 10897"/>
              <a:gd name="f196" fmla="val 3215"/>
              <a:gd name="f197" fmla="val 10951"/>
              <a:gd name="f198" fmla="val 3112"/>
              <a:gd name="f199" fmla="val 11006"/>
              <a:gd name="f200" fmla="val 2923"/>
              <a:gd name="f201" fmla="val 10952"/>
              <a:gd name="f202" fmla="val 3026"/>
              <a:gd name="f203" fmla="val 10987"/>
              <a:gd name="f204" fmla="val 3044"/>
              <a:gd name="f205" fmla="val 11040"/>
              <a:gd name="f206" fmla="val 2941"/>
              <a:gd name="f207" fmla="val 10594"/>
              <a:gd name="f208" fmla="val 3798"/>
              <a:gd name="f209" fmla="val 10559"/>
              <a:gd name="f210" fmla="val 3780"/>
              <a:gd name="f211" fmla="val 10506"/>
              <a:gd name="f212" fmla="val 3882"/>
              <a:gd name="f213" fmla="val 10540"/>
              <a:gd name="f214" fmla="val 3900"/>
              <a:gd name="f215" fmla="val 10470"/>
              <a:gd name="f216" fmla="val 3951"/>
              <a:gd name="f217" fmla="val 10416"/>
              <a:gd name="f218" fmla="val 4054"/>
              <a:gd name="f219" fmla="val 10451"/>
              <a:gd name="f220" fmla="val 4072"/>
              <a:gd name="f221" fmla="val 10504"/>
              <a:gd name="f222" fmla="val 3969"/>
              <a:gd name="f223" fmla="val 10827"/>
              <a:gd name="f224" fmla="val 3265"/>
              <a:gd name="f225" fmla="val 10774"/>
              <a:gd name="f226" fmla="val 3368"/>
              <a:gd name="f227" fmla="val 10808"/>
              <a:gd name="f228" fmla="val 3386"/>
              <a:gd name="f229" fmla="val 10862"/>
              <a:gd name="f230" fmla="val 3283"/>
              <a:gd name="f231" fmla="val 10738"/>
              <a:gd name="f232" fmla="val 3437"/>
              <a:gd name="f233" fmla="val 10684"/>
              <a:gd name="f234" fmla="val 3540"/>
              <a:gd name="f235" fmla="val 10719"/>
              <a:gd name="f236" fmla="val 3558"/>
              <a:gd name="f237" fmla="val 10772"/>
              <a:gd name="f238" fmla="val 3455"/>
              <a:gd name="f239" fmla="val 10648"/>
              <a:gd name="f240" fmla="val 3608"/>
              <a:gd name="f241" fmla="val 10595"/>
              <a:gd name="f242" fmla="val 3711"/>
              <a:gd name="f243" fmla="val 10629"/>
              <a:gd name="f244" fmla="val 3729"/>
              <a:gd name="f245" fmla="val 10683"/>
              <a:gd name="f246" fmla="val 3626"/>
              <a:gd name="f247" fmla="val 9880"/>
              <a:gd name="f248" fmla="val 5082"/>
              <a:gd name="f249" fmla="val 9915"/>
              <a:gd name="f250" fmla="val 5100"/>
              <a:gd name="f251" fmla="val 9968"/>
              <a:gd name="f252" fmla="val 4997"/>
              <a:gd name="f253" fmla="val 9934"/>
              <a:gd name="f254" fmla="val 4979"/>
              <a:gd name="f255" fmla="val 5551"/>
              <a:gd name="f256" fmla="val 5582"/>
              <a:gd name="f257" fmla="val 5434"/>
              <a:gd name="f258" fmla="val 5579"/>
              <a:gd name="f259" fmla="val 5433"/>
              <a:gd name="f260" fmla="val 5618"/>
              <a:gd name="f261" fmla="val 5550"/>
              <a:gd name="f262" fmla="val 5621"/>
              <a:gd name="f263" fmla="val 5745"/>
              <a:gd name="f264" fmla="val 5588"/>
              <a:gd name="f265" fmla="val 5628"/>
              <a:gd name="f266" fmla="val 5585"/>
              <a:gd name="f267" fmla="val 5627"/>
              <a:gd name="f268" fmla="val 5624"/>
              <a:gd name="f269" fmla="val 5744"/>
              <a:gd name="f270" fmla="val 5939"/>
              <a:gd name="f271" fmla="val 5594"/>
              <a:gd name="f272" fmla="val 5823"/>
              <a:gd name="f273" fmla="val 5591"/>
              <a:gd name="f274" fmla="val 5821"/>
              <a:gd name="f275" fmla="val 5630"/>
              <a:gd name="f276" fmla="val 5938"/>
              <a:gd name="f277" fmla="val 5633"/>
              <a:gd name="f278" fmla="val 9121"/>
              <a:gd name="f279" fmla="val 5731"/>
              <a:gd name="f280" fmla="val 9237"/>
              <a:gd name="f281" fmla="val 5734"/>
              <a:gd name="f282" fmla="val 9238"/>
              <a:gd name="f283" fmla="val 5696"/>
              <a:gd name="f284" fmla="val 9122"/>
              <a:gd name="f285" fmla="val 5692"/>
              <a:gd name="f286" fmla="val 6133"/>
              <a:gd name="f287" fmla="val 5600"/>
              <a:gd name="f288" fmla="val 6017"/>
              <a:gd name="f289" fmla="val 5597"/>
              <a:gd name="f290" fmla="val 6015"/>
              <a:gd name="f291" fmla="val 5635"/>
              <a:gd name="f292" fmla="val 6132"/>
              <a:gd name="f293" fmla="val 5639"/>
              <a:gd name="f294" fmla="val 4657"/>
              <a:gd name="f295" fmla="val 4773"/>
              <a:gd name="f296" fmla="val 4774"/>
              <a:gd name="f297" fmla="val 5559"/>
              <a:gd name="f298" fmla="val 4658"/>
              <a:gd name="f299" fmla="val 5555"/>
              <a:gd name="f300" fmla="val 4463"/>
              <a:gd name="f301" fmla="val 4579"/>
              <a:gd name="f302" fmla="val 4580"/>
              <a:gd name="f303" fmla="val 5553"/>
              <a:gd name="f304" fmla="val 4464"/>
              <a:gd name="f305" fmla="val 5549"/>
              <a:gd name="f306" fmla="val 4969"/>
              <a:gd name="f307" fmla="val 5565"/>
              <a:gd name="f308" fmla="val 4852"/>
              <a:gd name="f309" fmla="val 5561"/>
              <a:gd name="f310" fmla="val 4851"/>
              <a:gd name="f311" fmla="val 4967"/>
              <a:gd name="f312" fmla="val 5603"/>
              <a:gd name="f313" fmla="val 5163"/>
              <a:gd name="f314" fmla="val 5570"/>
              <a:gd name="f315" fmla="val 5046"/>
              <a:gd name="f316" fmla="val 5567"/>
              <a:gd name="f317" fmla="val 5045"/>
              <a:gd name="f318" fmla="val 5606"/>
              <a:gd name="f319" fmla="val 5161"/>
              <a:gd name="f320" fmla="val 5609"/>
              <a:gd name="f321" fmla="val 5357"/>
              <a:gd name="f322" fmla="val 5576"/>
              <a:gd name="f323" fmla="val 5240"/>
              <a:gd name="f324" fmla="val 5573"/>
              <a:gd name="f325" fmla="val 5239"/>
              <a:gd name="f326" fmla="val 5612"/>
              <a:gd name="f327" fmla="val 5356"/>
              <a:gd name="f328" fmla="val 5615"/>
              <a:gd name="f329" fmla="val 8927"/>
              <a:gd name="f330" fmla="val 5725"/>
              <a:gd name="f331" fmla="val 9043"/>
              <a:gd name="f332" fmla="val 5728"/>
              <a:gd name="f333" fmla="val 9044"/>
              <a:gd name="f334" fmla="val 5690"/>
              <a:gd name="f335" fmla="val 8928"/>
              <a:gd name="f336" fmla="val 5686"/>
              <a:gd name="f337" fmla="val 6715"/>
              <a:gd name="f338" fmla="val 6599"/>
              <a:gd name="f339" fmla="val 6598"/>
              <a:gd name="f340" fmla="val 5653"/>
              <a:gd name="f341" fmla="val 6714"/>
              <a:gd name="f342" fmla="val 5657"/>
              <a:gd name="f343" fmla="val 7492"/>
              <a:gd name="f344" fmla="val 5642"/>
              <a:gd name="f345" fmla="val 7375"/>
              <a:gd name="f346" fmla="val 5638"/>
              <a:gd name="f347" fmla="val 7374"/>
              <a:gd name="f348" fmla="val 5677"/>
              <a:gd name="f349" fmla="val 7490"/>
              <a:gd name="f350" fmla="val 5681"/>
              <a:gd name="f351" fmla="val 7297"/>
              <a:gd name="f352" fmla="val 5636"/>
              <a:gd name="f353" fmla="val 7181"/>
              <a:gd name="f354" fmla="val 5632"/>
              <a:gd name="f355" fmla="val 7180"/>
              <a:gd name="f356" fmla="val 5671"/>
              <a:gd name="f357" fmla="val 7296"/>
              <a:gd name="f358" fmla="val 5675"/>
              <a:gd name="f359" fmla="val 7103"/>
              <a:gd name="f360" fmla="val 6987"/>
              <a:gd name="f361" fmla="val 5626"/>
              <a:gd name="f362" fmla="val 6986"/>
              <a:gd name="f363" fmla="val 5665"/>
              <a:gd name="f364" fmla="val 7102"/>
              <a:gd name="f365" fmla="val 5669"/>
              <a:gd name="f366" fmla="val 6521"/>
              <a:gd name="f367" fmla="val 6405"/>
              <a:gd name="f368" fmla="val 6404"/>
              <a:gd name="f369" fmla="val 5647"/>
              <a:gd name="f370" fmla="val 6520"/>
              <a:gd name="f371" fmla="val 5651"/>
              <a:gd name="f372" fmla="val 6327"/>
              <a:gd name="f373" fmla="val 6211"/>
              <a:gd name="f374" fmla="val 6210"/>
              <a:gd name="f375" fmla="val 5641"/>
              <a:gd name="f376" fmla="val 6326"/>
              <a:gd name="f377" fmla="val 5645"/>
              <a:gd name="f378" fmla="val 6909"/>
              <a:gd name="f379" fmla="val 6793"/>
              <a:gd name="f380" fmla="val 5620"/>
              <a:gd name="f381" fmla="val 6792"/>
              <a:gd name="f382" fmla="val 5659"/>
              <a:gd name="f383" fmla="val 6908"/>
              <a:gd name="f384" fmla="val 5663"/>
              <a:gd name="f385" fmla="val 7686"/>
              <a:gd name="f386" fmla="val 5648"/>
              <a:gd name="f387" fmla="val 7569"/>
              <a:gd name="f388" fmla="val 5644"/>
              <a:gd name="f389" fmla="val 7568"/>
              <a:gd name="f390" fmla="val 5683"/>
              <a:gd name="f391" fmla="val 7684"/>
              <a:gd name="f392" fmla="val 5687"/>
              <a:gd name="f393" fmla="val 8538"/>
              <a:gd name="f394" fmla="val 5713"/>
              <a:gd name="f395" fmla="val 8655"/>
              <a:gd name="f396" fmla="val 5716"/>
              <a:gd name="f397" fmla="val 8656"/>
              <a:gd name="f398" fmla="val 5678"/>
              <a:gd name="f399" fmla="val 8540"/>
              <a:gd name="f400" fmla="val 5674"/>
              <a:gd name="f401" fmla="val 8150"/>
              <a:gd name="f402" fmla="val 5701"/>
              <a:gd name="f403" fmla="val 8267"/>
              <a:gd name="f404" fmla="val 5705"/>
              <a:gd name="f405" fmla="val 8268"/>
              <a:gd name="f406" fmla="val 5666"/>
              <a:gd name="f407" fmla="val 8151"/>
              <a:gd name="f408" fmla="val 5662"/>
              <a:gd name="f409" fmla="val 8344"/>
              <a:gd name="f410" fmla="val 5707"/>
              <a:gd name="f411" fmla="val 8461"/>
              <a:gd name="f412" fmla="val 5710"/>
              <a:gd name="f413" fmla="val 8462"/>
              <a:gd name="f414" fmla="val 5672"/>
              <a:gd name="f415" fmla="val 8346"/>
              <a:gd name="f416" fmla="val 5668"/>
              <a:gd name="f417" fmla="val 8733"/>
              <a:gd name="f418" fmla="val 5719"/>
              <a:gd name="f419" fmla="val 8849"/>
              <a:gd name="f420" fmla="val 5722"/>
              <a:gd name="f421" fmla="val 8850"/>
              <a:gd name="f422" fmla="val 5684"/>
              <a:gd name="f423" fmla="val 8734"/>
              <a:gd name="f424" fmla="val 5680"/>
              <a:gd name="f425" fmla="val 7880"/>
              <a:gd name="f426" fmla="val 5654"/>
              <a:gd name="f427" fmla="val 7763"/>
              <a:gd name="f428" fmla="val 5650"/>
              <a:gd name="f429" fmla="val 7762"/>
              <a:gd name="f430" fmla="val 5689"/>
              <a:gd name="f431" fmla="val 7879"/>
              <a:gd name="f432" fmla="val 5693"/>
              <a:gd name="f433" fmla="val 8074"/>
              <a:gd name="f434" fmla="val 5660"/>
              <a:gd name="f435" fmla="val 7957"/>
              <a:gd name="f436" fmla="val 5656"/>
              <a:gd name="f437" fmla="val 7956"/>
              <a:gd name="f438" fmla="val 5695"/>
              <a:gd name="f439" fmla="val 8073"/>
              <a:gd name="f440" fmla="val 5699"/>
              <a:gd name="f441" fmla="val 1772"/>
              <a:gd name="f442" fmla="val 5000"/>
              <a:gd name="f443" fmla="val 1886"/>
              <a:gd name="f444" fmla="val 5028"/>
              <a:gd name="f445" fmla="val 1895"/>
              <a:gd name="f446" fmla="val 4990"/>
              <a:gd name="f447" fmla="val 1781"/>
              <a:gd name="f448" fmla="val 4962"/>
              <a:gd name="f449" fmla="val 1963"/>
              <a:gd name="f450" fmla="val 5047"/>
              <a:gd name="f451" fmla="val 2078"/>
              <a:gd name="f452" fmla="val 5075"/>
              <a:gd name="f453" fmla="val 2087"/>
              <a:gd name="f454" fmla="val 5037"/>
              <a:gd name="f455" fmla="val 1972"/>
              <a:gd name="f456" fmla="val 5009"/>
              <a:gd name="f457" fmla="val 1388"/>
              <a:gd name="f458" fmla="val 4906"/>
              <a:gd name="f459" fmla="val 1503"/>
              <a:gd name="f460" fmla="val 4934"/>
              <a:gd name="f461" fmla="val 1512"/>
              <a:gd name="f462" fmla="val 4896"/>
              <a:gd name="f463" fmla="val 1397"/>
              <a:gd name="f464" fmla="val 4868"/>
              <a:gd name="f465" fmla="val 1580"/>
              <a:gd name="f466" fmla="val 4953"/>
              <a:gd name="f467" fmla="val 1695"/>
              <a:gd name="f468" fmla="val 4981"/>
              <a:gd name="f469" fmla="val 1704"/>
              <a:gd name="f470" fmla="val 4943"/>
              <a:gd name="f471" fmla="val 1589"/>
              <a:gd name="f472" fmla="val 4915"/>
              <a:gd name="f473" fmla="val 1197"/>
              <a:gd name="f474" fmla="val 4859"/>
              <a:gd name="f475" fmla="val 1311"/>
              <a:gd name="f476" fmla="val 4887"/>
              <a:gd name="f477" fmla="val 1320"/>
              <a:gd name="f478" fmla="val 4849"/>
              <a:gd name="f479" fmla="val 1206"/>
              <a:gd name="f480" fmla="val 4821"/>
              <a:gd name="f481" fmla="val 2347"/>
              <a:gd name="f482" fmla="val 5141"/>
              <a:gd name="f483" fmla="val 2461"/>
              <a:gd name="f484" fmla="val 5169"/>
              <a:gd name="f485" fmla="val 2470"/>
              <a:gd name="f486" fmla="val 5131"/>
              <a:gd name="f487" fmla="val 2356"/>
              <a:gd name="f488" fmla="val 5103"/>
              <a:gd name="f489" fmla="val 2155"/>
              <a:gd name="f490" fmla="val 5094"/>
              <a:gd name="f491" fmla="val 2270"/>
              <a:gd name="f492" fmla="val 5122"/>
              <a:gd name="f493" fmla="val 2279"/>
              <a:gd name="f494" fmla="val 5084"/>
              <a:gd name="f495" fmla="val 2164"/>
              <a:gd name="f496" fmla="val 5056"/>
              <a:gd name="f497" fmla="val 3688"/>
              <a:gd name="f498" fmla="val 5469"/>
              <a:gd name="f499" fmla="val 3803"/>
              <a:gd name="f500" fmla="val 5497"/>
              <a:gd name="f501" fmla="val 3812"/>
              <a:gd name="f502" fmla="val 5460"/>
              <a:gd name="f503" fmla="val 3698"/>
              <a:gd name="f504" fmla="val 5432"/>
              <a:gd name="f505" fmla="val 3497"/>
              <a:gd name="f506" fmla="val 5422"/>
              <a:gd name="f507" fmla="val 3611"/>
              <a:gd name="f508" fmla="val 5450"/>
              <a:gd name="f509" fmla="val 3621"/>
              <a:gd name="f510" fmla="val 5413"/>
              <a:gd name="f511" fmla="val 3506"/>
              <a:gd name="f512" fmla="val 5385"/>
              <a:gd name="f513" fmla="val 2922"/>
              <a:gd name="f514" fmla="val 5281"/>
              <a:gd name="f515" fmla="val 3036"/>
              <a:gd name="f516" fmla="val 5309"/>
              <a:gd name="f517" fmla="val 3046"/>
              <a:gd name="f518" fmla="val 5272"/>
              <a:gd name="f519" fmla="val 2931"/>
              <a:gd name="f520" fmla="val 5244"/>
              <a:gd name="f521" fmla="val 3305"/>
              <a:gd name="f522" fmla="val 5375"/>
              <a:gd name="f523" fmla="val 3420"/>
              <a:gd name="f524" fmla="val 5403"/>
              <a:gd name="f525" fmla="val 3429"/>
              <a:gd name="f526" fmla="val 5366"/>
              <a:gd name="f527" fmla="val 3314"/>
              <a:gd name="f528" fmla="val 5338"/>
              <a:gd name="f529" fmla="val 2730"/>
              <a:gd name="f530" fmla="val 5234"/>
              <a:gd name="f531" fmla="val 2845"/>
              <a:gd name="f532" fmla="val 5263"/>
              <a:gd name="f533" fmla="val 2854"/>
              <a:gd name="f534" fmla="val 5225"/>
              <a:gd name="f535" fmla="val 2739"/>
              <a:gd name="f536" fmla="val 5197"/>
              <a:gd name="f537" fmla="val 2538"/>
              <a:gd name="f538" fmla="val 5187"/>
              <a:gd name="f539" fmla="val 2653"/>
              <a:gd name="f540" fmla="val 5216"/>
              <a:gd name="f541" fmla="val 2662"/>
              <a:gd name="f542" fmla="val 5178"/>
              <a:gd name="f543" fmla="val 2547"/>
              <a:gd name="f544" fmla="val 3113"/>
              <a:gd name="f545" fmla="val 5328"/>
              <a:gd name="f546" fmla="val 3228"/>
              <a:gd name="f547" fmla="val 3237"/>
              <a:gd name="f548" fmla="val 5319"/>
              <a:gd name="f549" fmla="val 3123"/>
              <a:gd name="f550" fmla="val 5291"/>
              <a:gd name="f551" fmla="val 13839"/>
              <a:gd name="f552" fmla="val 8199"/>
              <a:gd name="f553" fmla="val 13940"/>
              <a:gd name="f554" fmla="val 8256"/>
              <a:gd name="f555" fmla="val 13959"/>
              <a:gd name="f556" fmla="val 8222"/>
              <a:gd name="f557" fmla="val 13858"/>
              <a:gd name="f558" fmla="val 8165"/>
              <a:gd name="f559" fmla="val 14459"/>
              <a:gd name="f560" fmla="val 8508"/>
              <a:gd name="f561" fmla="val 14359"/>
              <a:gd name="f562" fmla="val 8451"/>
              <a:gd name="f563" fmla="val 14340"/>
              <a:gd name="f564" fmla="val 8484"/>
              <a:gd name="f565" fmla="val 14440"/>
              <a:gd name="f566" fmla="val 8542"/>
              <a:gd name="f567" fmla="val 13692"/>
              <a:gd name="f568" fmla="val 8070"/>
              <a:gd name="f569" fmla="val 13672"/>
              <a:gd name="f570" fmla="val 8104"/>
              <a:gd name="f571" fmla="val 13773"/>
              <a:gd name="f572" fmla="val 8161"/>
              <a:gd name="f573" fmla="val 13792"/>
              <a:gd name="f574" fmla="val 8127"/>
              <a:gd name="f575" fmla="val 14173"/>
              <a:gd name="f576" fmla="val 8389"/>
              <a:gd name="f577" fmla="val 14273"/>
              <a:gd name="f578" fmla="val 8446"/>
              <a:gd name="f579" fmla="val 14292"/>
              <a:gd name="f580" fmla="val 8413"/>
              <a:gd name="f581" fmla="val 14192"/>
              <a:gd name="f582" fmla="val 8356"/>
              <a:gd name="f583" fmla="val 14126"/>
              <a:gd name="f584" fmla="val 8318"/>
              <a:gd name="f585" fmla="val 14025"/>
              <a:gd name="f586" fmla="val 8260"/>
              <a:gd name="f587" fmla="val 14006"/>
              <a:gd name="f588" fmla="val 8294"/>
              <a:gd name="f589" fmla="val 14106"/>
              <a:gd name="f590" fmla="val 8351"/>
              <a:gd name="f591" fmla="val 13024"/>
              <a:gd name="f592" fmla="val 7689"/>
              <a:gd name="f593" fmla="val 13005"/>
              <a:gd name="f594" fmla="val 7723"/>
              <a:gd name="f595" fmla="val 13105"/>
              <a:gd name="f596" fmla="val 7780"/>
              <a:gd name="f597" fmla="val 13124"/>
              <a:gd name="f598" fmla="val 7747"/>
              <a:gd name="f599" fmla="val 13625"/>
              <a:gd name="f600" fmla="val 8032"/>
              <a:gd name="f601" fmla="val 13525"/>
              <a:gd name="f602" fmla="val 7975"/>
              <a:gd name="f603" fmla="val 13506"/>
              <a:gd name="f604" fmla="val 8009"/>
              <a:gd name="f605" fmla="val 13606"/>
              <a:gd name="f606" fmla="val 8066"/>
              <a:gd name="f607" fmla="val 13172"/>
              <a:gd name="f608" fmla="val 7818"/>
              <a:gd name="f609" fmla="val 13272"/>
              <a:gd name="f610" fmla="val 7875"/>
              <a:gd name="f611" fmla="val 13291"/>
              <a:gd name="f612" fmla="val 7842"/>
              <a:gd name="f613" fmla="val 13191"/>
              <a:gd name="f614" fmla="val 7785"/>
              <a:gd name="f615" fmla="val 13439"/>
              <a:gd name="f616" fmla="val 7971"/>
              <a:gd name="f617" fmla="val 13458"/>
              <a:gd name="f618" fmla="val 7937"/>
              <a:gd name="f619" fmla="val 13358"/>
              <a:gd name="f620" fmla="val 13339"/>
              <a:gd name="f621" fmla="val 7913"/>
              <a:gd name="f622" fmla="val 12958"/>
              <a:gd name="f623" fmla="val 7651"/>
              <a:gd name="f624" fmla="val 12857"/>
              <a:gd name="f625" fmla="val 7594"/>
              <a:gd name="f626" fmla="val 12838"/>
              <a:gd name="f627" fmla="val 7628"/>
              <a:gd name="f628" fmla="val 12938"/>
              <a:gd name="f629" fmla="val 7685"/>
              <a:gd name="f630" fmla="val 15527"/>
              <a:gd name="f631" fmla="val 9117"/>
              <a:gd name="f632" fmla="val 15508"/>
              <a:gd name="f633" fmla="val 9151"/>
              <a:gd name="f634" fmla="val 15608"/>
              <a:gd name="f635" fmla="val 9208"/>
              <a:gd name="f636" fmla="val 15627"/>
              <a:gd name="f637" fmla="val 9174"/>
              <a:gd name="f638" fmla="val 9246"/>
              <a:gd name="f639" fmla="val 15775"/>
              <a:gd name="f640" fmla="val 9303"/>
              <a:gd name="f641" fmla="val 15794"/>
              <a:gd name="f642" fmla="val 9269"/>
              <a:gd name="f643" fmla="val 15694"/>
              <a:gd name="f644" fmla="val 9212"/>
              <a:gd name="f645" fmla="val 16062"/>
              <a:gd name="f646" fmla="val 9422"/>
              <a:gd name="f647" fmla="val 16028"/>
              <a:gd name="f648" fmla="val 9403"/>
              <a:gd name="f649" fmla="val 16008"/>
              <a:gd name="f650" fmla="val 9436"/>
              <a:gd name="f651" fmla="val 16105"/>
              <a:gd name="f652" fmla="val 9492"/>
              <a:gd name="f653" fmla="val 14626"/>
              <a:gd name="f654" fmla="val 8603"/>
              <a:gd name="f655" fmla="val 14526"/>
              <a:gd name="f656" fmla="val 8546"/>
              <a:gd name="f657" fmla="val 14507"/>
              <a:gd name="f658" fmla="val 8580"/>
              <a:gd name="f659" fmla="val 14607"/>
              <a:gd name="f660" fmla="val 8637"/>
              <a:gd name="f661" fmla="val 15841"/>
              <a:gd name="f662" fmla="val 9341"/>
              <a:gd name="f663" fmla="val 15942"/>
              <a:gd name="f664" fmla="val 9398"/>
              <a:gd name="f665" fmla="val 15961"/>
              <a:gd name="f666" fmla="val 9365"/>
              <a:gd name="f667" fmla="val 15861"/>
              <a:gd name="f668" fmla="val 9307"/>
              <a:gd name="f669" fmla="val 14793"/>
              <a:gd name="f670" fmla="val 8698"/>
              <a:gd name="f671" fmla="val 14693"/>
              <a:gd name="f672" fmla="val 8641"/>
              <a:gd name="f673" fmla="val 14673"/>
              <a:gd name="f674" fmla="val 8675"/>
              <a:gd name="f675" fmla="val 14774"/>
              <a:gd name="f676" fmla="val 8732"/>
              <a:gd name="f677" fmla="val 15460"/>
              <a:gd name="f678" fmla="val 9079"/>
              <a:gd name="f679" fmla="val 15360"/>
              <a:gd name="f680" fmla="val 9022"/>
              <a:gd name="f681" fmla="val 15341"/>
              <a:gd name="f682" fmla="val 9056"/>
              <a:gd name="f683" fmla="val 15441"/>
              <a:gd name="f684" fmla="val 9113"/>
              <a:gd name="f685" fmla="val 15294"/>
              <a:gd name="f686" fmla="val 8984"/>
              <a:gd name="f687" fmla="val 15193"/>
              <a:gd name="f688" fmla="val 15174"/>
              <a:gd name="f689" fmla="val 8960"/>
              <a:gd name="f690" fmla="val 15274"/>
              <a:gd name="f691" fmla="val 9018"/>
              <a:gd name="f692" fmla="val 14960"/>
              <a:gd name="f693" fmla="val 8794"/>
              <a:gd name="f694" fmla="val 14860"/>
              <a:gd name="f695" fmla="val 8736"/>
              <a:gd name="f696" fmla="val 14840"/>
              <a:gd name="f697" fmla="val 8770"/>
              <a:gd name="f698" fmla="val 14941"/>
              <a:gd name="f699" fmla="val 8827"/>
              <a:gd name="f700" fmla="val 15127"/>
              <a:gd name="f701" fmla="val 8889"/>
              <a:gd name="f702" fmla="val 15026"/>
              <a:gd name="f703" fmla="val 8832"/>
              <a:gd name="f704" fmla="val 15007"/>
              <a:gd name="f705" fmla="val 8865"/>
              <a:gd name="f706" fmla="val 15108"/>
              <a:gd name="f707" fmla="val 8922"/>
              <a:gd name="f708" fmla="val 10335"/>
              <a:gd name="f709" fmla="val 6200"/>
              <a:gd name="f710" fmla="val 10436"/>
              <a:gd name="f711" fmla="val 6257"/>
              <a:gd name="f712" fmla="val 10455"/>
              <a:gd name="f713" fmla="val 6224"/>
              <a:gd name="f714" fmla="val 10355"/>
              <a:gd name="f715" fmla="val 6166"/>
              <a:gd name="f716" fmla="val 10288"/>
              <a:gd name="f717" fmla="val 6128"/>
              <a:gd name="f718" fmla="val 10188"/>
              <a:gd name="f719" fmla="val 6071"/>
              <a:gd name="f720" fmla="val 10168"/>
              <a:gd name="f721" fmla="val 6105"/>
              <a:gd name="f722" fmla="val 10269"/>
              <a:gd name="f723" fmla="val 6162"/>
              <a:gd name="f724" fmla="val 10669"/>
              <a:gd name="f725" fmla="val 6391"/>
              <a:gd name="f726" fmla="val 10769"/>
              <a:gd name="f727" fmla="val 6448"/>
              <a:gd name="f728" fmla="val 10789"/>
              <a:gd name="f729" fmla="val 6414"/>
              <a:gd name="f730" fmla="val 10688"/>
              <a:gd name="f731" fmla="val 6357"/>
              <a:gd name="f732" fmla="val 10521"/>
              <a:gd name="f733" fmla="val 6262"/>
              <a:gd name="f734" fmla="val 10502"/>
              <a:gd name="f735" fmla="val 6295"/>
              <a:gd name="f736" fmla="val 10602"/>
              <a:gd name="f737" fmla="val 6353"/>
              <a:gd name="f738" fmla="val 10622"/>
              <a:gd name="f739" fmla="val 6319"/>
              <a:gd name="f740" fmla="val 9954"/>
              <a:gd name="f741" fmla="val 9854"/>
              <a:gd name="f742" fmla="val 5881"/>
              <a:gd name="f743" fmla="val 9835"/>
              <a:gd name="f744" fmla="val 5915"/>
              <a:gd name="f745" fmla="val 9935"/>
              <a:gd name="f746" fmla="val 5972"/>
              <a:gd name="f747" fmla="val 10121"/>
              <a:gd name="f748" fmla="val 6033"/>
              <a:gd name="f749" fmla="val 10021"/>
              <a:gd name="f750" fmla="val 5976"/>
              <a:gd name="f751" fmla="val 10002"/>
              <a:gd name="f752" fmla="val 6010"/>
              <a:gd name="f753" fmla="val 10102"/>
              <a:gd name="f754" fmla="val 6067"/>
              <a:gd name="f755" fmla="val 10836"/>
              <a:gd name="f756" fmla="val 6486"/>
              <a:gd name="f757" fmla="val 10936"/>
              <a:gd name="f758" fmla="val 6543"/>
              <a:gd name="f759" fmla="val 10955"/>
              <a:gd name="f760" fmla="val 6509"/>
              <a:gd name="f761" fmla="val 10855"/>
              <a:gd name="f762" fmla="val 6452"/>
              <a:gd name="f763" fmla="val 11289"/>
              <a:gd name="f764" fmla="val 6700"/>
              <a:gd name="f765" fmla="val 11189"/>
              <a:gd name="f766" fmla="val 6642"/>
              <a:gd name="f767" fmla="val 11170"/>
              <a:gd name="f768" fmla="val 6676"/>
              <a:gd name="f769" fmla="val 11270"/>
              <a:gd name="f770" fmla="val 6733"/>
              <a:gd name="f771" fmla="val 12123"/>
              <a:gd name="f772" fmla="val 7175"/>
              <a:gd name="f773" fmla="val 12023"/>
              <a:gd name="f774" fmla="val 7118"/>
              <a:gd name="f775" fmla="val 12004"/>
              <a:gd name="f776" fmla="val 7152"/>
              <a:gd name="f777" fmla="val 12104"/>
              <a:gd name="f778" fmla="val 7209"/>
              <a:gd name="f779" fmla="val 12457"/>
              <a:gd name="f780" fmla="val 7366"/>
              <a:gd name="f781" fmla="val 12357"/>
              <a:gd name="f782" fmla="val 7309"/>
              <a:gd name="f783" fmla="val 12338"/>
              <a:gd name="f784" fmla="val 7342"/>
              <a:gd name="f785" fmla="val 12438"/>
              <a:gd name="f786" fmla="val 7400"/>
              <a:gd name="f787" fmla="val 11856"/>
              <a:gd name="f788" fmla="val 7023"/>
              <a:gd name="f789" fmla="val 11837"/>
              <a:gd name="f790" fmla="val 7057"/>
              <a:gd name="f791" fmla="val 11937"/>
              <a:gd name="f792" fmla="val 7114"/>
              <a:gd name="f793" fmla="val 11956"/>
              <a:gd name="f794" fmla="val 7080"/>
              <a:gd name="f795" fmla="val 12504"/>
              <a:gd name="f796" fmla="val 7438"/>
              <a:gd name="f797" fmla="val 12605"/>
              <a:gd name="f798" fmla="val 7495"/>
              <a:gd name="f799" fmla="val 12624"/>
              <a:gd name="f800" fmla="val 7461"/>
              <a:gd name="f801" fmla="val 12524"/>
              <a:gd name="f802" fmla="val 7404"/>
              <a:gd name="f803" fmla="val 12290"/>
              <a:gd name="f804" fmla="val 7271"/>
              <a:gd name="f805" fmla="val 12190"/>
              <a:gd name="f806" fmla="val 7213"/>
              <a:gd name="f807" fmla="val 12171"/>
              <a:gd name="f808" fmla="val 7247"/>
              <a:gd name="f809" fmla="val 12271"/>
              <a:gd name="f810" fmla="val 7304"/>
              <a:gd name="f811" fmla="val 11456"/>
              <a:gd name="f812" fmla="val 6795"/>
              <a:gd name="f813" fmla="val 11356"/>
              <a:gd name="f814" fmla="val 6738"/>
              <a:gd name="f815" fmla="val 11336"/>
              <a:gd name="f816" fmla="val 6771"/>
              <a:gd name="f817" fmla="val 11437"/>
              <a:gd name="f818" fmla="val 6828"/>
              <a:gd name="f819" fmla="val 12671"/>
              <a:gd name="f820" fmla="val 7533"/>
              <a:gd name="f821" fmla="val 12772"/>
              <a:gd name="f822" fmla="val 7590"/>
              <a:gd name="f823" fmla="val 12791"/>
              <a:gd name="f824" fmla="val 7556"/>
              <a:gd name="f825" fmla="val 12690"/>
              <a:gd name="f826" fmla="val 7499"/>
              <a:gd name="f827" fmla="val 11623"/>
              <a:gd name="f828" fmla="val 6890"/>
              <a:gd name="f829" fmla="val 11523"/>
              <a:gd name="f830" fmla="val 6833"/>
              <a:gd name="f831" fmla="val 11503"/>
              <a:gd name="f832" fmla="val 6866"/>
              <a:gd name="f833" fmla="val 11604"/>
              <a:gd name="f834" fmla="val 6924"/>
              <a:gd name="f835" fmla="val 11003"/>
              <a:gd name="f836" fmla="val 6581"/>
              <a:gd name="f837" fmla="val 11103"/>
              <a:gd name="f838" fmla="val 6638"/>
              <a:gd name="f839" fmla="val 11122"/>
              <a:gd name="f840" fmla="val 6604"/>
              <a:gd name="f841" fmla="val 11022"/>
              <a:gd name="f842" fmla="val 6547"/>
              <a:gd name="f843" fmla="val 11670"/>
              <a:gd name="f844" fmla="val 6962"/>
              <a:gd name="f845" fmla="val 11770"/>
              <a:gd name="f846" fmla="val 7019"/>
              <a:gd name="f847" fmla="val 11790"/>
              <a:gd name="f848" fmla="val 6985"/>
              <a:gd name="f849" fmla="val 11689"/>
              <a:gd name="f850" fmla="val 6928"/>
              <a:gd name="f851" fmla="val 11007"/>
              <a:gd name="f852" fmla="val 4982"/>
              <a:gd name="f853" fmla="val 10989"/>
              <a:gd name="f854" fmla="val 4947"/>
              <a:gd name="f855" fmla="val 10886"/>
              <a:gd name="f856" fmla="val 10904"/>
              <a:gd name="f857" fmla="val 5035"/>
              <a:gd name="f858" fmla="val 5070"/>
              <a:gd name="f859" fmla="val 10818"/>
              <a:gd name="f860" fmla="val 5036"/>
              <a:gd name="f861" fmla="val 10716"/>
              <a:gd name="f862" fmla="val 5089"/>
              <a:gd name="f863" fmla="val 10734"/>
              <a:gd name="f864" fmla="val 5123"/>
              <a:gd name="f865" fmla="val 10478"/>
              <a:gd name="f866" fmla="val 5212"/>
              <a:gd name="f867" fmla="val 10376"/>
              <a:gd name="f868" fmla="val 5266"/>
              <a:gd name="f869" fmla="val 10393"/>
              <a:gd name="f870" fmla="val 5300"/>
              <a:gd name="f871" fmla="val 10496"/>
              <a:gd name="f872" fmla="val 5247"/>
              <a:gd name="f873" fmla="val 10564"/>
              <a:gd name="f874" fmla="val 10666"/>
              <a:gd name="f875" fmla="val 5158"/>
              <a:gd name="f876" fmla="val 5124"/>
              <a:gd name="f877" fmla="val 10546"/>
              <a:gd name="f878" fmla="val 5177"/>
              <a:gd name="f879" fmla="val 11227"/>
              <a:gd name="f880" fmla="val 4823"/>
              <a:gd name="f881" fmla="val 11245"/>
              <a:gd name="f882" fmla="val 4858"/>
              <a:gd name="f883" fmla="val 11347"/>
              <a:gd name="f884" fmla="val 4805"/>
              <a:gd name="f885" fmla="val 11329"/>
              <a:gd name="f886" fmla="val 4770"/>
              <a:gd name="f887" fmla="val 11585"/>
              <a:gd name="f888" fmla="val 4681"/>
              <a:gd name="f889" fmla="val 11687"/>
              <a:gd name="f890" fmla="val 4628"/>
              <a:gd name="f891" fmla="val 4593"/>
              <a:gd name="f892" fmla="val 11567"/>
              <a:gd name="f893" fmla="val 4647"/>
              <a:gd name="f894" fmla="val 9797"/>
              <a:gd name="f895" fmla="val 5566"/>
              <a:gd name="f896" fmla="val 9728"/>
              <a:gd name="f897" fmla="val 5602"/>
              <a:gd name="f898" fmla="val 9715"/>
              <a:gd name="f899" fmla="val 9698"/>
              <a:gd name="f900" fmla="val 9680"/>
              <a:gd name="f901" fmla="val 9700"/>
              <a:gd name="f902" fmla="val 5511"/>
              <a:gd name="f903" fmla="val 9666"/>
              <a:gd name="f904" fmla="val 5493"/>
              <a:gd name="f905" fmla="val 9647"/>
              <a:gd name="f906" fmla="val 5529"/>
              <a:gd name="f907" fmla="val 9614"/>
              <a:gd name="f908" fmla="val 5510"/>
              <a:gd name="f909" fmla="val 9576"/>
              <a:gd name="f910" fmla="val 5500"/>
              <a:gd name="f911" fmla="val 9535"/>
              <a:gd name="f912" fmla="val 9405"/>
              <a:gd name="f913" fmla="val 9300"/>
              <a:gd name="f914" fmla="val 5605"/>
              <a:gd name="f915" fmla="val 5735"/>
              <a:gd name="f916" fmla="val 5865"/>
              <a:gd name="f917" fmla="val 5970"/>
              <a:gd name="f918" fmla="val 9620"/>
              <a:gd name="f919" fmla="val 9694"/>
              <a:gd name="f920" fmla="val 5925"/>
              <a:gd name="f921" fmla="val 9735"/>
              <a:gd name="f922" fmla="val 5858"/>
              <a:gd name="f923" fmla="val 9768"/>
              <a:gd name="f924" fmla="val 5877"/>
              <a:gd name="f925" fmla="val 9787"/>
              <a:gd name="f926" fmla="val 5843"/>
              <a:gd name="f927" fmla="val 9753"/>
              <a:gd name="f928" fmla="val 9764"/>
              <a:gd name="f929" fmla="val 5796"/>
              <a:gd name="f930" fmla="val 9770"/>
              <a:gd name="f931" fmla="val 5766"/>
              <a:gd name="f932" fmla="val 9762"/>
              <a:gd name="f933" fmla="val 9748"/>
              <a:gd name="f934" fmla="val 9815"/>
              <a:gd name="f935" fmla="val 5601"/>
              <a:gd name="f936" fmla="val 12180"/>
              <a:gd name="f937" fmla="val 4328"/>
              <a:gd name="f938" fmla="val 12078"/>
              <a:gd name="f939" fmla="val 4381"/>
              <a:gd name="f940" fmla="val 12096"/>
              <a:gd name="f941" fmla="val 4416"/>
              <a:gd name="f942" fmla="val 12198"/>
              <a:gd name="f943" fmla="val 4363"/>
              <a:gd name="f944" fmla="val 4505"/>
              <a:gd name="f945" fmla="val 11738"/>
              <a:gd name="f946" fmla="val 4558"/>
              <a:gd name="f947" fmla="val 11755"/>
              <a:gd name="f948" fmla="val 11858"/>
              <a:gd name="f949" fmla="val 4539"/>
              <a:gd name="f950" fmla="val 11415"/>
              <a:gd name="f951" fmla="val 4769"/>
              <a:gd name="f952" fmla="val 11517"/>
              <a:gd name="f953" fmla="val 4716"/>
              <a:gd name="f954" fmla="val 11499"/>
              <a:gd name="f955" fmla="val 4682"/>
              <a:gd name="f956" fmla="val 4735"/>
              <a:gd name="f957" fmla="val 12028"/>
              <a:gd name="f958" fmla="val 4451"/>
              <a:gd name="f959" fmla="val 12010"/>
              <a:gd name="f960" fmla="val 4417"/>
              <a:gd name="f961" fmla="val 11908"/>
              <a:gd name="f962" fmla="val 4470"/>
              <a:gd name="f963" fmla="val 11926"/>
              <a:gd name="f964" fmla="val 4504"/>
              <a:gd name="f965" fmla="val 11057"/>
              <a:gd name="f966" fmla="val 4912"/>
              <a:gd name="f967" fmla="val 11074"/>
              <a:gd name="f968" fmla="val 4946"/>
              <a:gd name="f969" fmla="val 11177"/>
              <a:gd name="f970" fmla="val 4893"/>
              <a:gd name="f971" fmla="val 11159"/>
              <a:gd name="f972" fmla="val 10223"/>
              <a:gd name="f973" fmla="val 5389"/>
              <a:gd name="f974" fmla="val 5335"/>
              <a:gd name="f975" fmla="val 10308"/>
              <a:gd name="f976" fmla="val 5301"/>
              <a:gd name="f977" fmla="val 10205"/>
              <a:gd name="f978" fmla="val 5354"/>
              <a:gd name="f979" fmla="val 10035"/>
              <a:gd name="f980" fmla="val 5442"/>
              <a:gd name="f981" fmla="val 10053"/>
              <a:gd name="f982" fmla="val 5477"/>
              <a:gd name="f983" fmla="val 10155"/>
              <a:gd name="f984" fmla="val 5424"/>
              <a:gd name="f985" fmla="val 10137"/>
              <a:gd name="f986" fmla="val 12351"/>
              <a:gd name="f987" fmla="val 4240"/>
              <a:gd name="f988" fmla="val 12248"/>
              <a:gd name="f989" fmla="val 4293"/>
              <a:gd name="f990" fmla="val 12266"/>
              <a:gd name="f991" fmla="val 4327"/>
              <a:gd name="f992" fmla="val 4274"/>
              <a:gd name="f993" fmla="val 9865"/>
              <a:gd name="f994" fmla="val 5531"/>
              <a:gd name="f995" fmla="val 9883"/>
              <a:gd name="f996" fmla="val 9985"/>
              <a:gd name="f997" fmla="val 5512"/>
              <a:gd name="f998" fmla="val 9967"/>
              <a:gd name="f999" fmla="val 5478"/>
              <a:gd name="f1000" fmla="val 384"/>
              <a:gd name="f1001" fmla="val 4897"/>
              <a:gd name="f1002" fmla="val 398"/>
              <a:gd name="f1003" fmla="val 4933"/>
              <a:gd name="f1004" fmla="val 509"/>
              <a:gd name="f1005" fmla="val 4889"/>
              <a:gd name="f1006" fmla="val 495"/>
              <a:gd name="f1007" fmla="val 4853"/>
              <a:gd name="f1008" fmla="val 11"/>
              <a:gd name="f1009" fmla="val 5043"/>
              <a:gd name="f1010" fmla="val 25"/>
              <a:gd name="f1011" fmla="val 5079"/>
              <a:gd name="f1012" fmla="val 137"/>
              <a:gd name="f1013" fmla="val 122"/>
              <a:gd name="f1014" fmla="val 4999"/>
              <a:gd name="f1015" fmla="val 198"/>
              <a:gd name="f1016" fmla="val 4970"/>
              <a:gd name="f1017" fmla="val 212"/>
              <a:gd name="f1018" fmla="val 5006"/>
              <a:gd name="f1019" fmla="val 323"/>
              <a:gd name="f1020" fmla="val 309"/>
              <a:gd name="f1021" fmla="val 4926"/>
              <a:gd name="f1022" fmla="val 4940"/>
              <a:gd name="f1023" fmla="val 64"/>
              <a:gd name="f1024" fmla="val 4905"/>
              <a:gd name="f1025" fmla="val 4861"/>
              <a:gd name="f1026" fmla="val 83"/>
              <a:gd name="f1027" fmla="val 594"/>
              <a:gd name="f1028" fmla="val 489"/>
              <a:gd name="f1029" fmla="val 5134"/>
              <a:gd name="f1030" fmla="val 507"/>
              <a:gd name="f1031" fmla="val 5191"/>
              <a:gd name="f1032" fmla="val 613"/>
              <a:gd name="f1033" fmla="val 5130"/>
              <a:gd name="f1034" fmla="val 418"/>
              <a:gd name="f1035" fmla="val 5073"/>
              <a:gd name="f1036" fmla="val 312"/>
              <a:gd name="f1037" fmla="val 5039"/>
              <a:gd name="f1038" fmla="val 331"/>
              <a:gd name="f1039" fmla="val 5096"/>
              <a:gd name="f1040" fmla="val 436"/>
              <a:gd name="f1041" fmla="val 241"/>
              <a:gd name="f1042" fmla="val 4978"/>
              <a:gd name="f1043" fmla="val 136"/>
              <a:gd name="f1044" fmla="val 4944"/>
              <a:gd name="f1045" fmla="val 154"/>
              <a:gd name="f1046" fmla="val 5001"/>
              <a:gd name="f1047" fmla="val 259"/>
              <a:gd name="f1048" fmla="val 11786"/>
              <a:gd name="f1049" fmla="val 1987"/>
              <a:gd name="f1050" fmla="val 1961"/>
              <a:gd name="f1051" fmla="val 11679"/>
              <a:gd name="f1052" fmla="val 2048"/>
              <a:gd name="f1053" fmla="val 11708"/>
              <a:gd name="f1054" fmla="val 2074"/>
              <a:gd name="f1055" fmla="val 11917"/>
              <a:gd name="f1056" fmla="val 1842"/>
              <a:gd name="f1057" fmla="val 11888"/>
              <a:gd name="f1058" fmla="val 1816"/>
              <a:gd name="f1059" fmla="val 11810"/>
              <a:gd name="f1060" fmla="val 1903"/>
              <a:gd name="f1061" fmla="val 11839"/>
              <a:gd name="f1062" fmla="val 1929"/>
              <a:gd name="f1063" fmla="val 11655"/>
              <a:gd name="f1064" fmla="val 2132"/>
              <a:gd name="f1065" fmla="val 11627"/>
              <a:gd name="f1066" fmla="val 2106"/>
              <a:gd name="f1067" fmla="val 11548"/>
              <a:gd name="f1068" fmla="val 2193"/>
              <a:gd name="f1069" fmla="val 11577"/>
              <a:gd name="f1070" fmla="val 2219"/>
              <a:gd name="f1071" fmla="val 12048"/>
              <a:gd name="f1072" fmla="val 1697"/>
              <a:gd name="f1073" fmla="val 12019"/>
              <a:gd name="f1074" fmla="val 1671"/>
              <a:gd name="f1075" fmla="val 11941"/>
              <a:gd name="f1076" fmla="val 1758"/>
              <a:gd name="f1077" fmla="val 11970"/>
              <a:gd name="f1078" fmla="val 1784"/>
              <a:gd name="f1079" fmla="val 13583"/>
              <a:gd name="f1080" fmla="val 13531"/>
              <a:gd name="f1081" fmla="val 13512"/>
              <a:gd name="f1082" fmla="val 20"/>
              <a:gd name="f1083" fmla="val 13541"/>
              <a:gd name="f1084" fmla="val 46"/>
              <a:gd name="f1085" fmla="val 11524"/>
              <a:gd name="f1086" fmla="val 2277"/>
              <a:gd name="f1087" fmla="val 11496"/>
              <a:gd name="f1088" fmla="val 2251"/>
              <a:gd name="f1089" fmla="val 11417"/>
              <a:gd name="f1090" fmla="val 2337"/>
              <a:gd name="f1091" fmla="val 11446"/>
              <a:gd name="f1092" fmla="val 2363"/>
              <a:gd name="f1093" fmla="val 12310"/>
              <a:gd name="f1094" fmla="val 1408"/>
              <a:gd name="f1095" fmla="val 12281"/>
              <a:gd name="f1096" fmla="val 1382"/>
              <a:gd name="f1097" fmla="val 12203"/>
              <a:gd name="f1098" fmla="val 1468"/>
              <a:gd name="f1099" fmla="val 12232"/>
              <a:gd name="f1100" fmla="val 1494"/>
              <a:gd name="f1101" fmla="val 12179"/>
              <a:gd name="f1102" fmla="val 1552"/>
              <a:gd name="f1103" fmla="val 12150"/>
              <a:gd name="f1104" fmla="val 1526"/>
              <a:gd name="f1105" fmla="val 12072"/>
              <a:gd name="f1106" fmla="val 1613"/>
              <a:gd name="f1107" fmla="val 12101"/>
              <a:gd name="f1108" fmla="val 1639"/>
              <a:gd name="f1109" fmla="val 13096"/>
              <a:gd name="f1110" fmla="val 539"/>
              <a:gd name="f1111" fmla="val 13067"/>
              <a:gd name="f1112" fmla="val 513"/>
              <a:gd name="f1113" fmla="val 12989"/>
              <a:gd name="f1114" fmla="val 600"/>
              <a:gd name="f1115" fmla="val 13017"/>
              <a:gd name="f1116" fmla="val 626"/>
              <a:gd name="f1117" fmla="val 13227"/>
              <a:gd name="f1118" fmla="val 394"/>
              <a:gd name="f1119" fmla="val 13198"/>
              <a:gd name="f1120" fmla="val 368"/>
              <a:gd name="f1121" fmla="val 13119"/>
              <a:gd name="f1122" fmla="val 455"/>
              <a:gd name="f1123" fmla="val 13148"/>
              <a:gd name="f1124" fmla="val 481"/>
              <a:gd name="f1125" fmla="val 13489"/>
              <a:gd name="f1126" fmla="val 104"/>
              <a:gd name="f1127" fmla="val 13460"/>
              <a:gd name="f1128" fmla="val 78"/>
              <a:gd name="f1129" fmla="val 13381"/>
              <a:gd name="f1130" fmla="val 165"/>
              <a:gd name="f1131" fmla="val 13410"/>
              <a:gd name="f1132" fmla="val 191"/>
              <a:gd name="f1133" fmla="val 249"/>
              <a:gd name="f1134" fmla="val 13329"/>
              <a:gd name="f1135" fmla="val 223"/>
              <a:gd name="f1136" fmla="val 13250"/>
              <a:gd name="f1137" fmla="val 310"/>
              <a:gd name="f1138" fmla="val 13279"/>
              <a:gd name="f1139" fmla="val 336"/>
              <a:gd name="f1140" fmla="val 12965"/>
              <a:gd name="f1141" fmla="val 684"/>
              <a:gd name="f1142" fmla="val 12936"/>
              <a:gd name="f1143" fmla="val 658"/>
              <a:gd name="f1144" fmla="val 12858"/>
              <a:gd name="f1145" fmla="val 744"/>
              <a:gd name="f1146" fmla="val 12886"/>
              <a:gd name="f1147" fmla="val 770"/>
              <a:gd name="f1148" fmla="val 12441"/>
              <a:gd name="f1149" fmla="val 1263"/>
              <a:gd name="f1150" fmla="val 12412"/>
              <a:gd name="f1151" fmla="val 1237"/>
              <a:gd name="f1152" fmla="val 12334"/>
              <a:gd name="f1153" fmla="val 1324"/>
              <a:gd name="f1154" fmla="val 12363"/>
              <a:gd name="f1155" fmla="val 1350"/>
              <a:gd name="f1156" fmla="val 12572"/>
              <a:gd name="f1157" fmla="val 1118"/>
              <a:gd name="f1158" fmla="val 12543"/>
              <a:gd name="f1159" fmla="val 1092"/>
              <a:gd name="f1160" fmla="val 12465"/>
              <a:gd name="f1161" fmla="val 1179"/>
              <a:gd name="f1162" fmla="val 12493"/>
              <a:gd name="f1163" fmla="val 1205"/>
              <a:gd name="f1164" fmla="val 12703"/>
              <a:gd name="f1165" fmla="val 973"/>
              <a:gd name="f1166" fmla="val 12674"/>
              <a:gd name="f1167" fmla="val 947"/>
              <a:gd name="f1168" fmla="val 12596"/>
              <a:gd name="f1169" fmla="val 1034"/>
              <a:gd name="f1170" fmla="val 1060"/>
              <a:gd name="f1171" fmla="val 12834"/>
              <a:gd name="f1172" fmla="val 828"/>
              <a:gd name="f1173" fmla="val 12805"/>
              <a:gd name="f1174" fmla="val 802"/>
              <a:gd name="f1175" fmla="val 12727"/>
              <a:gd name="f1176" fmla="val 889"/>
              <a:gd name="f1177" fmla="val 12755"/>
              <a:gd name="f1178" fmla="val 915"/>
              <a:gd name="f1179" fmla="val 15728"/>
              <a:gd name="f1180" fmla="val 948"/>
              <a:gd name="f1181" fmla="val 15651"/>
              <a:gd name="f1182" fmla="val 861"/>
              <a:gd name="f1183" fmla="val 15622"/>
              <a:gd name="f1184" fmla="val 887"/>
              <a:gd name="f1185" fmla="val 15699"/>
              <a:gd name="f1186" fmla="val 974"/>
              <a:gd name="f1187" fmla="val 14957"/>
              <a:gd name="f1188" fmla="val 81"/>
              <a:gd name="f1189" fmla="val 14886"/>
              <a:gd name="f1190" fmla="val 14873"/>
              <a:gd name="f1191" fmla="val 14851"/>
              <a:gd name="f1192" fmla="val 14928"/>
              <a:gd name="f1193" fmla="val 106"/>
              <a:gd name="f1194" fmla="val 15086"/>
              <a:gd name="f1195" fmla="val 225"/>
              <a:gd name="f1196" fmla="val 15009"/>
              <a:gd name="f1197" fmla="val 138"/>
              <a:gd name="f1198" fmla="val 14980"/>
              <a:gd name="f1199" fmla="val 164"/>
              <a:gd name="f1200" fmla="val 15057"/>
              <a:gd name="f1201" fmla="val 251"/>
              <a:gd name="f1202" fmla="val 15214"/>
              <a:gd name="f1203" fmla="val 370"/>
              <a:gd name="f1204" fmla="val 15137"/>
              <a:gd name="f1205" fmla="val 283"/>
              <a:gd name="f1206" fmla="val 15185"/>
              <a:gd name="f1207" fmla="val 396"/>
              <a:gd name="f1208" fmla="val 15600"/>
              <a:gd name="f1209" fmla="val 803"/>
              <a:gd name="f1210" fmla="val 717"/>
              <a:gd name="f1211" fmla="val 15494"/>
              <a:gd name="f1212" fmla="val 742"/>
              <a:gd name="f1213" fmla="val 829"/>
              <a:gd name="f1214" fmla="val 15343"/>
              <a:gd name="f1215" fmla="val 514"/>
              <a:gd name="f1216" fmla="val 15266"/>
              <a:gd name="f1217" fmla="val 428"/>
              <a:gd name="f1218" fmla="val 15237"/>
              <a:gd name="f1219" fmla="val 453"/>
              <a:gd name="f1220" fmla="val 15314"/>
              <a:gd name="f1221" fmla="val 540"/>
              <a:gd name="f1222" fmla="val 15471"/>
              <a:gd name="f1223" fmla="val 659"/>
              <a:gd name="f1224" fmla="val 15394"/>
              <a:gd name="f1225" fmla="val 572"/>
              <a:gd name="f1226" fmla="val 15365"/>
              <a:gd name="f1227" fmla="val 598"/>
              <a:gd name="f1228" fmla="val 15442"/>
              <a:gd name="f1229" fmla="val 685"/>
              <a:gd name="f1230" fmla="val 8963"/>
              <a:gd name="f1231" fmla="val 9066"/>
              <a:gd name="f1232" fmla="val 1463"/>
              <a:gd name="f1233" fmla="val 9085"/>
              <a:gd name="f1234" fmla="val 1429"/>
              <a:gd name="f1235" fmla="val 8982"/>
              <a:gd name="f1236" fmla="val 1373"/>
              <a:gd name="f1237" fmla="val 9942"/>
              <a:gd name="f1238" fmla="val 1892"/>
              <a:gd name="f1239" fmla="val 9839"/>
              <a:gd name="f1240" fmla="val 1837"/>
              <a:gd name="f1241" fmla="val 9821"/>
              <a:gd name="f1242" fmla="val 1871"/>
              <a:gd name="f1243" fmla="val 9924"/>
              <a:gd name="f1244" fmla="val 1927"/>
              <a:gd name="f1245" fmla="val 10114"/>
              <a:gd name="f1246" fmla="val 1985"/>
              <a:gd name="f1247" fmla="val 10011"/>
              <a:gd name="f1248" fmla="val 1930"/>
              <a:gd name="f1249" fmla="val 9992"/>
              <a:gd name="f1250" fmla="val 1964"/>
              <a:gd name="f1251" fmla="val 10095"/>
              <a:gd name="f1252" fmla="val 2019"/>
              <a:gd name="f1253" fmla="val 9599"/>
              <a:gd name="f1254" fmla="val 1707"/>
              <a:gd name="f1255" fmla="val 9496"/>
              <a:gd name="f1256" fmla="val 1651"/>
              <a:gd name="f1257" fmla="val 9478"/>
              <a:gd name="f1258" fmla="val 1686"/>
              <a:gd name="f1259" fmla="val 9581"/>
              <a:gd name="f1260" fmla="val 1741"/>
              <a:gd name="f1261" fmla="val 9135"/>
              <a:gd name="f1262" fmla="val 1500"/>
              <a:gd name="f1263" fmla="val 1556"/>
              <a:gd name="f1264" fmla="val 9256"/>
              <a:gd name="f1265" fmla="val 1522"/>
              <a:gd name="f1266" fmla="val 9153"/>
              <a:gd name="f1267" fmla="val 1466"/>
              <a:gd name="f1268" fmla="val 9428"/>
              <a:gd name="f1269" fmla="val 1614"/>
              <a:gd name="f1270" fmla="val 9325"/>
              <a:gd name="f1271" fmla="val 1559"/>
              <a:gd name="f1272" fmla="val 9306"/>
              <a:gd name="f1273" fmla="val 1593"/>
              <a:gd name="f1274" fmla="val 9409"/>
              <a:gd name="f1275" fmla="val 1648"/>
              <a:gd name="f1276" fmla="val 9771"/>
              <a:gd name="f1277" fmla="val 1800"/>
              <a:gd name="f1278" fmla="val 9668"/>
              <a:gd name="f1279" fmla="val 1744"/>
              <a:gd name="f1280" fmla="val 9649"/>
              <a:gd name="f1281" fmla="val 1778"/>
              <a:gd name="f1282" fmla="val 9752"/>
              <a:gd name="f1283" fmla="val 1834"/>
              <a:gd name="f1284" fmla="val 10285"/>
              <a:gd name="f1285" fmla="val 10182"/>
              <a:gd name="f1286" fmla="val 2022"/>
              <a:gd name="f1287" fmla="val 10164"/>
              <a:gd name="f1288" fmla="val 2056"/>
              <a:gd name="f1289" fmla="val 10267"/>
              <a:gd name="f1290" fmla="val 2112"/>
              <a:gd name="f1291" fmla="val 10457"/>
              <a:gd name="f1292" fmla="val 2171"/>
              <a:gd name="f1293" fmla="val 10354"/>
              <a:gd name="f1294" fmla="val 2115"/>
              <a:gd name="f1295" fmla="val 2149"/>
              <a:gd name="f1296" fmla="val 10438"/>
              <a:gd name="f1297" fmla="val 2205"/>
              <a:gd name="f1298" fmla="val 10628"/>
              <a:gd name="f1299" fmla="val 2263"/>
              <a:gd name="f1300" fmla="val 10525"/>
              <a:gd name="f1301" fmla="val 2208"/>
              <a:gd name="f1302" fmla="val 10507"/>
              <a:gd name="f1303" fmla="val 2242"/>
              <a:gd name="f1304" fmla="val 10610"/>
              <a:gd name="f1305" fmla="val 2297"/>
              <a:gd name="f1306" fmla="val 10800"/>
              <a:gd name="f1307" fmla="val 10697"/>
              <a:gd name="f1308" fmla="val 2300"/>
              <a:gd name="f1309" fmla="val 10678"/>
              <a:gd name="f1310" fmla="val 2334"/>
              <a:gd name="f1311" fmla="val 10781"/>
              <a:gd name="f1312" fmla="val 2390"/>
              <a:gd name="f1313" fmla="val 10971"/>
              <a:gd name="f1314" fmla="val 2449"/>
              <a:gd name="f1315" fmla="val 10868"/>
              <a:gd name="f1316" fmla="val 2393"/>
              <a:gd name="f1317" fmla="val 10850"/>
              <a:gd name="f1318" fmla="val 2427"/>
              <a:gd name="f1319" fmla="val 10953"/>
              <a:gd name="f1320" fmla="val 2483"/>
              <a:gd name="f1321" fmla="val 7370"/>
              <a:gd name="f1322" fmla="val 502"/>
              <a:gd name="f1323" fmla="val 7267"/>
              <a:gd name="f1324" fmla="val 446"/>
              <a:gd name="f1325" fmla="val 7248"/>
              <a:gd name="f1326" fmla="val 7351"/>
              <a:gd name="f1327" fmla="val 536"/>
              <a:gd name="f1328" fmla="val 7198"/>
              <a:gd name="f1329" fmla="val 409"/>
              <a:gd name="f1330" fmla="val 7095"/>
              <a:gd name="f1331" fmla="val 354"/>
              <a:gd name="f1332" fmla="val 7077"/>
              <a:gd name="f1333" fmla="val 388"/>
              <a:gd name="f1334" fmla="val 443"/>
              <a:gd name="f1335" fmla="val 7027"/>
              <a:gd name="f1336" fmla="val 317"/>
              <a:gd name="f1337" fmla="val 261"/>
              <a:gd name="f1338" fmla="val 6905"/>
              <a:gd name="f1339" fmla="val 295"/>
              <a:gd name="f1340" fmla="val 7008"/>
              <a:gd name="f1341" fmla="val 351"/>
              <a:gd name="f1342" fmla="val 7541"/>
              <a:gd name="f1343" fmla="val 595"/>
              <a:gd name="f1344" fmla="val 7420"/>
              <a:gd name="f1345" fmla="val 573"/>
              <a:gd name="f1346" fmla="val 7523"/>
              <a:gd name="f1347" fmla="val 629"/>
              <a:gd name="f1348" fmla="val 6855"/>
              <a:gd name="f1349" fmla="val 224"/>
              <a:gd name="f1350" fmla="val 6752"/>
              <a:gd name="f1351" fmla="val 168"/>
              <a:gd name="f1352" fmla="val 6734"/>
              <a:gd name="f1353" fmla="val 202"/>
              <a:gd name="f1354" fmla="val 6837"/>
              <a:gd name="f1355" fmla="val 258"/>
              <a:gd name="f1356" fmla="val 7884"/>
              <a:gd name="f1357" fmla="val 780"/>
              <a:gd name="f1358" fmla="val 7781"/>
              <a:gd name="f1359" fmla="val 725"/>
              <a:gd name="f1360" fmla="val 759"/>
              <a:gd name="f1361" fmla="val 7866"/>
              <a:gd name="f1362" fmla="val 814"/>
              <a:gd name="f1363" fmla="val 8570"/>
              <a:gd name="f1364" fmla="val 1151"/>
              <a:gd name="f1365" fmla="val 8467"/>
              <a:gd name="f1366" fmla="val 1095"/>
              <a:gd name="f1367" fmla="val 8449"/>
              <a:gd name="f1368" fmla="val 1129"/>
              <a:gd name="f1369" fmla="val 8552"/>
              <a:gd name="f1370" fmla="val 1185"/>
              <a:gd name="f1371" fmla="val 8742"/>
              <a:gd name="f1372" fmla="val 1244"/>
              <a:gd name="f1373" fmla="val 8639"/>
              <a:gd name="f1374" fmla="val 1188"/>
              <a:gd name="f1375" fmla="val 8620"/>
              <a:gd name="f1376" fmla="val 1222"/>
              <a:gd name="f1377" fmla="val 8723"/>
              <a:gd name="f1378" fmla="val 1278"/>
              <a:gd name="f1379" fmla="val 8399"/>
              <a:gd name="f1380" fmla="val 1058"/>
              <a:gd name="f1381" fmla="val 8296"/>
              <a:gd name="f1382" fmla="val 1003"/>
              <a:gd name="f1383" fmla="val 8277"/>
              <a:gd name="f1384" fmla="val 1037"/>
              <a:gd name="f1385" fmla="val 8380"/>
              <a:gd name="f1386" fmla="val 8056"/>
              <a:gd name="f1387" fmla="val 873"/>
              <a:gd name="f1388" fmla="val 7953"/>
              <a:gd name="f1389" fmla="val 817"/>
              <a:gd name="f1390" fmla="val 7934"/>
              <a:gd name="f1391" fmla="val 851"/>
              <a:gd name="f1392" fmla="val 8037"/>
              <a:gd name="f1393" fmla="val 907"/>
              <a:gd name="f1394" fmla="val 7713"/>
              <a:gd name="f1395" fmla="val 687"/>
              <a:gd name="f1396" fmla="val 7610"/>
              <a:gd name="f1397" fmla="val 632"/>
              <a:gd name="f1398" fmla="val 7591"/>
              <a:gd name="f1399" fmla="val 666"/>
              <a:gd name="f1400" fmla="val 7694"/>
              <a:gd name="f1401" fmla="val 722"/>
              <a:gd name="f1402" fmla="val 8810"/>
              <a:gd name="f1403" fmla="val 1281"/>
              <a:gd name="f1404" fmla="val 8792"/>
              <a:gd name="f1405" fmla="val 1315"/>
              <a:gd name="f1406" fmla="val 8895"/>
              <a:gd name="f1407" fmla="val 1370"/>
              <a:gd name="f1408" fmla="val 8913"/>
              <a:gd name="f1409" fmla="val 1336"/>
              <a:gd name="f1410" fmla="val 8227"/>
              <a:gd name="f1411" fmla="val 965"/>
              <a:gd name="f1412" fmla="val 8124"/>
              <a:gd name="f1413" fmla="val 910"/>
              <a:gd name="f1414" fmla="val 8106"/>
              <a:gd name="f1415" fmla="val 944"/>
              <a:gd name="f1416" fmla="val 8209"/>
              <a:gd name="f1417" fmla="val 1000"/>
              <a:gd name="f1418" fmla="val 5748"/>
              <a:gd name="f1419" fmla="val 531"/>
              <a:gd name="f1420" fmla="val 499"/>
              <a:gd name="f1421" fmla="val 565"/>
              <a:gd name="f1422" fmla="val 5655"/>
              <a:gd name="f1423" fmla="val 597"/>
              <a:gd name="f1424" fmla="val 5903"/>
              <a:gd name="f1425" fmla="val 422"/>
              <a:gd name="f1426" fmla="val 5880"/>
              <a:gd name="f1427" fmla="val 390"/>
              <a:gd name="f1428" fmla="val 5787"/>
              <a:gd name="f1429" fmla="val 456"/>
              <a:gd name="f1430" fmla="val 5810"/>
              <a:gd name="f1431" fmla="val 487"/>
              <a:gd name="f1432" fmla="val 6190"/>
              <a:gd name="f1433" fmla="val 171"/>
              <a:gd name="f1434" fmla="val 6097"/>
              <a:gd name="f1435" fmla="val 237"/>
              <a:gd name="f1436" fmla="val 6120"/>
              <a:gd name="f1437" fmla="val 269"/>
              <a:gd name="f1438" fmla="val 6213"/>
              <a:gd name="f1439" fmla="val 203"/>
              <a:gd name="f1440" fmla="val 6058"/>
              <a:gd name="f1441" fmla="val 6035"/>
              <a:gd name="f1442" fmla="val 280"/>
              <a:gd name="f1443" fmla="val 5942"/>
              <a:gd name="f1444" fmla="val 346"/>
              <a:gd name="f1445" fmla="val 5965"/>
              <a:gd name="f1446" fmla="val 378"/>
              <a:gd name="f1447" fmla="val 358"/>
              <a:gd name="f1448" fmla="val 3522"/>
              <a:gd name="f1449" fmla="val 322"/>
              <a:gd name="f1450" fmla="val 3537"/>
              <a:gd name="f1451" fmla="val 367"/>
              <a:gd name="f1452" fmla="val 3646"/>
              <a:gd name="f1453" fmla="val 403"/>
              <a:gd name="f1454" fmla="val 3631"/>
              <a:gd name="f1455" fmla="val 292"/>
              <a:gd name="f1456" fmla="val 3465"/>
              <a:gd name="f1457" fmla="val 328"/>
              <a:gd name="f1458" fmla="val 3450"/>
              <a:gd name="f1459" fmla="val 3341"/>
              <a:gd name="f1460" fmla="val 247"/>
              <a:gd name="f1461" fmla="val 3356"/>
              <a:gd name="f1462" fmla="val 133"/>
              <a:gd name="f1463" fmla="val 97"/>
              <a:gd name="f1464" fmla="val 2994"/>
              <a:gd name="f1465" fmla="val 142"/>
              <a:gd name="f1466" fmla="val 3103"/>
              <a:gd name="f1467" fmla="val 178"/>
              <a:gd name="f1468" fmla="val 3088"/>
              <a:gd name="f1469" fmla="val 441"/>
              <a:gd name="f1470" fmla="val 3827"/>
              <a:gd name="f1471" fmla="val 477"/>
              <a:gd name="f1472" fmla="val 433"/>
              <a:gd name="f1473" fmla="val 3704"/>
              <a:gd name="f1474" fmla="val 397"/>
              <a:gd name="f1475" fmla="val 3718"/>
              <a:gd name="f1476" fmla="val 253"/>
              <a:gd name="f1477" fmla="val 208"/>
              <a:gd name="f1478" fmla="val 3160"/>
              <a:gd name="f1479" fmla="val 172"/>
              <a:gd name="f1480" fmla="val 3175"/>
              <a:gd name="f1481" fmla="val 217"/>
              <a:gd name="f1482" fmla="val 3284"/>
              <a:gd name="f1483" fmla="val 4370"/>
              <a:gd name="f1484" fmla="val 702"/>
              <a:gd name="f1485" fmla="val 4355"/>
              <a:gd name="f1486" fmla="val 657"/>
              <a:gd name="f1487" fmla="val 4247"/>
              <a:gd name="f1488" fmla="val 621"/>
              <a:gd name="f1489" fmla="val 4262"/>
              <a:gd name="f1490" fmla="val 3885"/>
              <a:gd name="f1491" fmla="val 471"/>
              <a:gd name="f1492" fmla="val 516"/>
              <a:gd name="f1493" fmla="val 4008"/>
              <a:gd name="f1494" fmla="val 552"/>
              <a:gd name="f1495" fmla="val 3993"/>
              <a:gd name="f1496" fmla="val 2656"/>
              <a:gd name="f1497" fmla="val 2737"/>
              <a:gd name="f1498" fmla="val 29"/>
              <a:gd name="f1499" fmla="val 2725"/>
              <a:gd name="f1500" fmla="val 68"/>
              <a:gd name="f1501" fmla="val 2921"/>
              <a:gd name="f1502" fmla="val 103"/>
              <a:gd name="f1503" fmla="val 2907"/>
              <a:gd name="f1504" fmla="val 59"/>
              <a:gd name="f1505" fmla="val 2798"/>
              <a:gd name="f1506" fmla="val 23"/>
              <a:gd name="f1507" fmla="val 2813"/>
              <a:gd name="f1508" fmla="val 627"/>
              <a:gd name="f1509" fmla="val 4174"/>
              <a:gd name="f1510" fmla="val 582"/>
              <a:gd name="f1511" fmla="val 4066"/>
              <a:gd name="f1512" fmla="val 546"/>
              <a:gd name="f1513" fmla="val 4081"/>
              <a:gd name="f1514" fmla="val 591"/>
              <a:gd name="f1515" fmla="val 4189"/>
              <a:gd name="f1516" fmla="val 741"/>
              <a:gd name="f1517" fmla="val 4551"/>
              <a:gd name="f1518" fmla="val 776"/>
              <a:gd name="f1519" fmla="val 4536"/>
              <a:gd name="f1520" fmla="val 732"/>
              <a:gd name="f1521" fmla="val 4428"/>
              <a:gd name="f1522" fmla="val 696"/>
              <a:gd name="f1523" fmla="val 4443"/>
              <a:gd name="f1524" fmla="val 13042"/>
              <a:gd name="f1525" fmla="val 17622"/>
              <a:gd name="f1526" fmla="val 13050"/>
              <a:gd name="f1527" fmla="val 17660"/>
              <a:gd name="f1528" fmla="val 13162"/>
              <a:gd name="f1529" fmla="val 17636"/>
              <a:gd name="f1530" fmla="val 13154"/>
              <a:gd name="f1531" fmla="val 17598"/>
              <a:gd name="f1532" fmla="val 12855"/>
              <a:gd name="f1533" fmla="val 17662"/>
              <a:gd name="f1534" fmla="val 12863"/>
              <a:gd name="f1535" fmla="val 17700"/>
              <a:gd name="f1536" fmla="val 12976"/>
              <a:gd name="f1537" fmla="val 17676"/>
              <a:gd name="f1538" fmla="val 12968"/>
              <a:gd name="f1539" fmla="val 17638"/>
              <a:gd name="f1540" fmla="val 12669"/>
              <a:gd name="f1541" fmla="val 17702"/>
              <a:gd name="f1542" fmla="val 12677"/>
              <a:gd name="f1543" fmla="val 17740"/>
              <a:gd name="f1544" fmla="val 12789"/>
              <a:gd name="f1545" fmla="val 17716"/>
              <a:gd name="f1546" fmla="val 12781"/>
              <a:gd name="f1547" fmla="val 17678"/>
              <a:gd name="f1548" fmla="val 12595"/>
              <a:gd name="f1549" fmla="val 17717"/>
              <a:gd name="f1550" fmla="val 12511"/>
              <a:gd name="f1551" fmla="val 17735"/>
              <a:gd name="f1552" fmla="val 12492"/>
              <a:gd name="f1553" fmla="val 17669"/>
              <a:gd name="f1554" fmla="val 12445"/>
              <a:gd name="f1555" fmla="val 17615"/>
              <a:gd name="f1556" fmla="val 12383"/>
              <a:gd name="f1557" fmla="val 17587"/>
              <a:gd name="f1558" fmla="val 12409"/>
              <a:gd name="f1559" fmla="val 17546"/>
              <a:gd name="f1560" fmla="val 12376"/>
              <a:gd name="f1561" fmla="val 17525"/>
              <a:gd name="f1562" fmla="val 12346"/>
              <a:gd name="f1563" fmla="val 17573"/>
              <a:gd name="f1564" fmla="val 12326"/>
              <a:gd name="f1565" fmla="val 17568"/>
              <a:gd name="f1566" fmla="val 12306"/>
              <a:gd name="f1567" fmla="val 17565"/>
              <a:gd name="f1568" fmla="val 12285"/>
              <a:gd name="f1569" fmla="val 12155"/>
              <a:gd name="f1570" fmla="val 12050"/>
              <a:gd name="f1571" fmla="val 17670"/>
              <a:gd name="f1572" fmla="val 17800"/>
              <a:gd name="f1573" fmla="val 17805"/>
              <a:gd name="f1574" fmla="val 17810"/>
              <a:gd name="f1575" fmla="val 12051"/>
              <a:gd name="f1576" fmla="val 17815"/>
              <a:gd name="f1577" fmla="val 11943"/>
              <a:gd name="f1578" fmla="val 17833"/>
              <a:gd name="f1579" fmla="val 11949"/>
              <a:gd name="f1580" fmla="val 17872"/>
              <a:gd name="f1581" fmla="val 12056"/>
              <a:gd name="f1582" fmla="val 17853"/>
              <a:gd name="f1583" fmla="val 12080"/>
              <a:gd name="f1584" fmla="val 17957"/>
              <a:gd name="f1585" fmla="val 12173"/>
              <a:gd name="f1586" fmla="val 18035"/>
              <a:gd name="f1587" fmla="val 12415"/>
              <a:gd name="f1588" fmla="val 12520"/>
              <a:gd name="f1589" fmla="val 17930"/>
              <a:gd name="f1590" fmla="val 17791"/>
              <a:gd name="f1591" fmla="val 12519"/>
              <a:gd name="f1592" fmla="val 17782"/>
              <a:gd name="f1593" fmla="val 12518"/>
              <a:gd name="f1594" fmla="val 17773"/>
              <a:gd name="f1595" fmla="val 12603"/>
              <a:gd name="f1596" fmla="val 17755"/>
              <a:gd name="f1597" fmla="val 13974"/>
              <a:gd name="f1598" fmla="val 17424"/>
              <a:gd name="f1599" fmla="val 13982"/>
              <a:gd name="f1600" fmla="val 17462"/>
              <a:gd name="f1601" fmla="val 14095"/>
              <a:gd name="f1602" fmla="val 17438"/>
              <a:gd name="f1603" fmla="val 14087"/>
              <a:gd name="f1604" fmla="val 17400"/>
              <a:gd name="f1605" fmla="val 14161"/>
              <a:gd name="f1606" fmla="val 17384"/>
              <a:gd name="f1607" fmla="val 14169"/>
              <a:gd name="f1608" fmla="val 17422"/>
              <a:gd name="f1609" fmla="val 14281"/>
              <a:gd name="f1610" fmla="val 17398"/>
              <a:gd name="f1611" fmla="val 17360"/>
              <a:gd name="f1612" fmla="val 13788"/>
              <a:gd name="f1613" fmla="val 17464"/>
              <a:gd name="f1614" fmla="val 13796"/>
              <a:gd name="f1615" fmla="val 17502"/>
              <a:gd name="f1616" fmla="val 13908"/>
              <a:gd name="f1617" fmla="val 17478"/>
              <a:gd name="f1618" fmla="val 13900"/>
              <a:gd name="f1619" fmla="val 17440"/>
              <a:gd name="f1620" fmla="val 13601"/>
              <a:gd name="f1621" fmla="val 17503"/>
              <a:gd name="f1622" fmla="val 13609"/>
              <a:gd name="f1623" fmla="val 17541"/>
              <a:gd name="f1624" fmla="val 13722"/>
              <a:gd name="f1625" fmla="val 17517"/>
              <a:gd name="f1626" fmla="val 13714"/>
              <a:gd name="f1627" fmla="val 17479"/>
              <a:gd name="f1628" fmla="val 13228"/>
              <a:gd name="f1629" fmla="val 17583"/>
              <a:gd name="f1630" fmla="val 13236"/>
              <a:gd name="f1631" fmla="val 17621"/>
              <a:gd name="f1632" fmla="val 13349"/>
              <a:gd name="f1633" fmla="val 17597"/>
              <a:gd name="f1634" fmla="val 13341"/>
              <a:gd name="f1635" fmla="val 17559"/>
              <a:gd name="f1636" fmla="val 13415"/>
              <a:gd name="f1637" fmla="val 17543"/>
              <a:gd name="f1638" fmla="val 13423"/>
              <a:gd name="f1639" fmla="val 17581"/>
              <a:gd name="f1640" fmla="val 13535"/>
              <a:gd name="f1641" fmla="val 17557"/>
              <a:gd name="f1642" fmla="val 13527"/>
              <a:gd name="f1643" fmla="val 17519"/>
              <a:gd name="f1644" fmla="val 16359"/>
              <a:gd name="f1645" fmla="val 11243"/>
              <a:gd name="f1646" fmla="val 16297"/>
              <a:gd name="f1647" fmla="val 11342"/>
              <a:gd name="f1648" fmla="val 16329"/>
              <a:gd name="f1649" fmla="val 11363"/>
              <a:gd name="f1650" fmla="val 16392"/>
              <a:gd name="f1651" fmla="val 11263"/>
              <a:gd name="f1652" fmla="val 14368"/>
              <a:gd name="f1653" fmla="val 14384"/>
              <a:gd name="f1654" fmla="val 14305"/>
              <a:gd name="f1655" fmla="val 14483"/>
              <a:gd name="f1656" fmla="val 14338"/>
              <a:gd name="f1657" fmla="val 14504"/>
              <a:gd name="f1658" fmla="val 14401"/>
              <a:gd name="f1659" fmla="val 14405"/>
              <a:gd name="f1660" fmla="val 16224"/>
              <a:gd name="f1661" fmla="val 11528"/>
              <a:gd name="f1662" fmla="val 16287"/>
              <a:gd name="f1663" fmla="val 11429"/>
              <a:gd name="f1664" fmla="val 16254"/>
              <a:gd name="f1665" fmla="val 11408"/>
              <a:gd name="f1666" fmla="val 16192"/>
              <a:gd name="f1667" fmla="val 14515"/>
              <a:gd name="f1668" fmla="val 14152"/>
              <a:gd name="f1669" fmla="val 14547"/>
              <a:gd name="f1670" fmla="val 14610"/>
              <a:gd name="f1671" fmla="val 14074"/>
              <a:gd name="f1672" fmla="val 14577"/>
              <a:gd name="f1673" fmla="val 14053"/>
              <a:gd name="f1674" fmla="val 14410"/>
              <a:gd name="f1675" fmla="val 14318"/>
              <a:gd name="f1676" fmla="val 14443"/>
              <a:gd name="f1677" fmla="val 14505"/>
              <a:gd name="f1678" fmla="val 14239"/>
              <a:gd name="f1679" fmla="val 14473"/>
              <a:gd name="f1680" fmla="val 14219"/>
              <a:gd name="f1681" fmla="val 14200"/>
              <a:gd name="f1682" fmla="val 14648"/>
              <a:gd name="f1683" fmla="val 14233"/>
              <a:gd name="f1684" fmla="val 14669"/>
              <a:gd name="f1685" fmla="val 14296"/>
              <a:gd name="f1686" fmla="val 14570"/>
              <a:gd name="f1687" fmla="val 14263"/>
              <a:gd name="f1688" fmla="val 14549"/>
              <a:gd name="f1689" fmla="val 16497"/>
              <a:gd name="f1690" fmla="val 11098"/>
              <a:gd name="f1691" fmla="val 16464"/>
              <a:gd name="f1692" fmla="val 11077"/>
              <a:gd name="f1693" fmla="val 16401"/>
              <a:gd name="f1694" fmla="val 11176"/>
              <a:gd name="f1695" fmla="val 16434"/>
              <a:gd name="f1696" fmla="val 11197"/>
              <a:gd name="f1697" fmla="val 14158"/>
              <a:gd name="f1698" fmla="val 14715"/>
              <a:gd name="f1699" fmla="val 14814"/>
              <a:gd name="f1700" fmla="val 14128"/>
              <a:gd name="f1701" fmla="val 14834"/>
              <a:gd name="f1702" fmla="val 14191"/>
              <a:gd name="f1703" fmla="val 14735"/>
              <a:gd name="f1704" fmla="val 16150"/>
              <a:gd name="f1705" fmla="val 11573"/>
              <a:gd name="f1706" fmla="val 16087"/>
              <a:gd name="f1707" fmla="val 11672"/>
              <a:gd name="f1708" fmla="val 16120"/>
              <a:gd name="f1709" fmla="val 11693"/>
              <a:gd name="f1710" fmla="val 16182"/>
              <a:gd name="f1711" fmla="val 11594"/>
              <a:gd name="f1712" fmla="val 16602"/>
              <a:gd name="f1713" fmla="val 10933"/>
              <a:gd name="f1714" fmla="val 16569"/>
              <a:gd name="f1715" fmla="val 10912"/>
              <a:gd name="f1716" fmla="val 16506"/>
              <a:gd name="f1717" fmla="val 11011"/>
              <a:gd name="f1718" fmla="val 16539"/>
              <a:gd name="f1719" fmla="val 11032"/>
              <a:gd name="f1720" fmla="val 15700"/>
              <a:gd name="f1721" fmla="val 12354"/>
              <a:gd name="f1722" fmla="val 15763"/>
              <a:gd name="f1723" fmla="val 12255"/>
              <a:gd name="f1724" fmla="val 15730"/>
              <a:gd name="f1725" fmla="val 12235"/>
              <a:gd name="f1726" fmla="val 15668"/>
              <a:gd name="f1727" fmla="val 15658"/>
              <a:gd name="f1728" fmla="val 12421"/>
              <a:gd name="f1729" fmla="val 12400"/>
              <a:gd name="f1730" fmla="val 15563"/>
              <a:gd name="f1731" fmla="val 12499"/>
              <a:gd name="f1732" fmla="val 15596"/>
              <a:gd name="f1733" fmla="val 15134"/>
              <a:gd name="f1734" fmla="val 13247"/>
              <a:gd name="f1735" fmla="val 15101"/>
              <a:gd name="f1736" fmla="val 15039"/>
              <a:gd name="f1737" fmla="val 13326"/>
              <a:gd name="f1738" fmla="val 15072"/>
              <a:gd name="f1739" fmla="val 13346"/>
              <a:gd name="f1740" fmla="val 15029"/>
              <a:gd name="f1741" fmla="val 13413"/>
              <a:gd name="f1742" fmla="val 14997"/>
              <a:gd name="f1743" fmla="val 13392"/>
              <a:gd name="f1744" fmla="val 14934"/>
              <a:gd name="f1745" fmla="val 13491"/>
              <a:gd name="f1746" fmla="val 14967"/>
              <a:gd name="f1747" fmla="val 16015"/>
              <a:gd name="f1748" fmla="val 16078"/>
              <a:gd name="f1749" fmla="val 11759"/>
              <a:gd name="f1750" fmla="val 16045"/>
              <a:gd name="f1751" fmla="val 11739"/>
              <a:gd name="f1752" fmla="val 15982"/>
              <a:gd name="f1753" fmla="val 11838"/>
              <a:gd name="f1754" fmla="val 15206"/>
              <a:gd name="f1755" fmla="val 13061"/>
              <a:gd name="f1756" fmla="val 15144"/>
              <a:gd name="f1757" fmla="val 13160"/>
              <a:gd name="f1758" fmla="val 15176"/>
              <a:gd name="f1759" fmla="val 13181"/>
              <a:gd name="f1760" fmla="val 15239"/>
              <a:gd name="f1761" fmla="val 13082"/>
              <a:gd name="f1762" fmla="val 15458"/>
              <a:gd name="f1763" fmla="val 12664"/>
              <a:gd name="f1764" fmla="val 15491"/>
              <a:gd name="f1765" fmla="val 12685"/>
              <a:gd name="f1766" fmla="val 15554"/>
              <a:gd name="f1767" fmla="val 12586"/>
              <a:gd name="f1768" fmla="val 15521"/>
              <a:gd name="f1769" fmla="val 12565"/>
              <a:gd name="f1770" fmla="val 14652"/>
              <a:gd name="f1771" fmla="val 14008"/>
              <a:gd name="f1772" fmla="val 13909"/>
              <a:gd name="f1773" fmla="val 14682"/>
              <a:gd name="f1774" fmla="val 13888"/>
              <a:gd name="f1775" fmla="val 14619"/>
              <a:gd name="f1776" fmla="val 13987"/>
              <a:gd name="f1777" fmla="val 15877"/>
              <a:gd name="f1778" fmla="val 12003"/>
              <a:gd name="f1779" fmla="val 15910"/>
              <a:gd name="f1780" fmla="val 12024"/>
              <a:gd name="f1781" fmla="val 15973"/>
              <a:gd name="f1782" fmla="val 11925"/>
              <a:gd name="f1783" fmla="val 15940"/>
              <a:gd name="f1784" fmla="val 11904"/>
              <a:gd name="f1785" fmla="val 14724"/>
              <a:gd name="f1786" fmla="val 13822"/>
              <a:gd name="f1787" fmla="val 14757"/>
              <a:gd name="f1788" fmla="val 13842"/>
              <a:gd name="f1789" fmla="val 14820"/>
              <a:gd name="f1790" fmla="val 13743"/>
              <a:gd name="f1791" fmla="val 14787"/>
              <a:gd name="f1792" fmla="val 13723"/>
              <a:gd name="f1793" fmla="val 14862"/>
              <a:gd name="f1794" fmla="val 13677"/>
              <a:gd name="f1795" fmla="val 14925"/>
              <a:gd name="f1796" fmla="val 13578"/>
              <a:gd name="f1797" fmla="val 14892"/>
              <a:gd name="f1798" fmla="val 13557"/>
              <a:gd name="f1799" fmla="val 14829"/>
              <a:gd name="f1800" fmla="val 13656"/>
              <a:gd name="f1801" fmla="val 15344"/>
              <a:gd name="f1802" fmla="val 12917"/>
              <a:gd name="f1803" fmla="val 15311"/>
              <a:gd name="f1804" fmla="val 12896"/>
              <a:gd name="f1805" fmla="val 15248"/>
              <a:gd name="f1806" fmla="val 12995"/>
              <a:gd name="f1807" fmla="val 15281"/>
              <a:gd name="f1808" fmla="val 13016"/>
              <a:gd name="f1809" fmla="val 15772"/>
              <a:gd name="f1810" fmla="val 12168"/>
              <a:gd name="f1811" fmla="val 15805"/>
              <a:gd name="f1812" fmla="val 12189"/>
              <a:gd name="f1813" fmla="val 15868"/>
              <a:gd name="f1814" fmla="val 15835"/>
              <a:gd name="f1815" fmla="val 12069"/>
              <a:gd name="f1816" fmla="val 15416"/>
              <a:gd name="f1817" fmla="val 12731"/>
              <a:gd name="f1818" fmla="val 15353"/>
              <a:gd name="f1819" fmla="val 12830"/>
              <a:gd name="f1820" fmla="val 15386"/>
              <a:gd name="f1821" fmla="val 12850"/>
              <a:gd name="f1822" fmla="val 15449"/>
              <a:gd name="f1823" fmla="val 12751"/>
              <a:gd name="f1824" fmla="val 12523"/>
              <a:gd name="f1825" fmla="val 17294"/>
              <a:gd name="f1826" fmla="val 12556"/>
              <a:gd name="f1827" fmla="val 17314"/>
              <a:gd name="f1828" fmla="val 12619"/>
              <a:gd name="f1829" fmla="val 17215"/>
              <a:gd name="f1830" fmla="val 17195"/>
              <a:gd name="f1831" fmla="val 12691"/>
              <a:gd name="f1832" fmla="val 17029"/>
              <a:gd name="f1833" fmla="val 12628"/>
              <a:gd name="f1834" fmla="val 17128"/>
              <a:gd name="f1835" fmla="val 12661"/>
              <a:gd name="f1836" fmla="val 17149"/>
              <a:gd name="f1837" fmla="val 12723"/>
              <a:gd name="f1838" fmla="val 17050"/>
              <a:gd name="f1839" fmla="val 12733"/>
              <a:gd name="f1840" fmla="val 16963"/>
              <a:gd name="f1841" fmla="val 12765"/>
              <a:gd name="f1842" fmla="val 16984"/>
              <a:gd name="f1843" fmla="val 12828"/>
              <a:gd name="f1844" fmla="val 16885"/>
              <a:gd name="f1845" fmla="val 12796"/>
              <a:gd name="f1846" fmla="val 16864"/>
              <a:gd name="f1847" fmla="val 12514"/>
              <a:gd name="f1848" fmla="val 17381"/>
              <a:gd name="f1849" fmla="val 12481"/>
              <a:gd name="f1850" fmla="val 12418"/>
              <a:gd name="f1851" fmla="val 17459"/>
              <a:gd name="f1852" fmla="val 17480"/>
              <a:gd name="f1853" fmla="val 13949"/>
              <a:gd name="f1854" fmla="val 15045"/>
              <a:gd name="f1855" fmla="val 13886"/>
              <a:gd name="f1856" fmla="val 13918"/>
              <a:gd name="f1857" fmla="val 15165"/>
              <a:gd name="f1858" fmla="val 13981"/>
              <a:gd name="f1859" fmla="val 15066"/>
              <a:gd name="f1860" fmla="val 14023"/>
              <a:gd name="f1861" fmla="val 15000"/>
              <a:gd name="f1862" fmla="val 14086"/>
              <a:gd name="f1863" fmla="val 14901"/>
              <a:gd name="f1864" fmla="val 14880"/>
              <a:gd name="f1865" fmla="val 13991"/>
              <a:gd name="f1866" fmla="val 14979"/>
              <a:gd name="f1867" fmla="val 13143"/>
              <a:gd name="f1868" fmla="val 16389"/>
              <a:gd name="f1869" fmla="val 13110"/>
              <a:gd name="f1870" fmla="val 16368"/>
              <a:gd name="f1871" fmla="val 13047"/>
              <a:gd name="f1872" fmla="val 16467"/>
              <a:gd name="f1873" fmla="val 13080"/>
              <a:gd name="f1874" fmla="val 16488"/>
              <a:gd name="f1875" fmla="val 13667"/>
              <a:gd name="f1876" fmla="val 15562"/>
              <a:gd name="f1877" fmla="val 13634"/>
              <a:gd name="f1878" fmla="val 15541"/>
              <a:gd name="f1879" fmla="val 13571"/>
              <a:gd name="f1880" fmla="val 15640"/>
              <a:gd name="f1881" fmla="val 13604"/>
              <a:gd name="f1882" fmla="val 15661"/>
              <a:gd name="f1883" fmla="val 13466"/>
              <a:gd name="f1884" fmla="val 13499"/>
              <a:gd name="f1885" fmla="val 13562"/>
              <a:gd name="f1886" fmla="val 15727"/>
              <a:gd name="f1887" fmla="val 13529"/>
              <a:gd name="f1888" fmla="val 15707"/>
              <a:gd name="f1889" fmla="val 13876"/>
              <a:gd name="f1890" fmla="val 15231"/>
              <a:gd name="f1891" fmla="val 13844"/>
              <a:gd name="f1892" fmla="val 15211"/>
              <a:gd name="f1893" fmla="val 13781"/>
              <a:gd name="f1894" fmla="val 15310"/>
              <a:gd name="f1895" fmla="val 13814"/>
              <a:gd name="f1896" fmla="val 15330"/>
              <a:gd name="f1897" fmla="val 13676"/>
              <a:gd name="f1898" fmla="val 15475"/>
              <a:gd name="f1899" fmla="val 13709"/>
              <a:gd name="f1900" fmla="val 15496"/>
              <a:gd name="f1901" fmla="val 13772"/>
              <a:gd name="f1902" fmla="val 15397"/>
              <a:gd name="f1903" fmla="val 13739"/>
              <a:gd name="f1904" fmla="val 15376"/>
              <a:gd name="f1905" fmla="val 12942"/>
              <a:gd name="f1906" fmla="val 16632"/>
              <a:gd name="f1907" fmla="val 12975"/>
              <a:gd name="f1908" fmla="val 16653"/>
              <a:gd name="f1909" fmla="val 13038"/>
              <a:gd name="f1910" fmla="val 16554"/>
              <a:gd name="f1911" fmla="val 16533"/>
              <a:gd name="f1912" fmla="val 13257"/>
              <a:gd name="f1913" fmla="val 16136"/>
              <a:gd name="f1914" fmla="val 13290"/>
              <a:gd name="f1915" fmla="val 16157"/>
              <a:gd name="f1916" fmla="val 13352"/>
              <a:gd name="f1917" fmla="val 16058"/>
              <a:gd name="f1918" fmla="val 13320"/>
              <a:gd name="f1919" fmla="val 16037"/>
              <a:gd name="f1920" fmla="val 12933"/>
              <a:gd name="f1921" fmla="val 16719"/>
              <a:gd name="f1922" fmla="val 12900"/>
              <a:gd name="f1923" fmla="val 16699"/>
              <a:gd name="f1924" fmla="val 12837"/>
              <a:gd name="f1925" fmla="val 16798"/>
              <a:gd name="f1926" fmla="val 12870"/>
              <a:gd name="f1927" fmla="val 16818"/>
              <a:gd name="f1928" fmla="val 13215"/>
              <a:gd name="f1929" fmla="val 16203"/>
              <a:gd name="f1930" fmla="val 13152"/>
              <a:gd name="f1931" fmla="val 16302"/>
              <a:gd name="f1932" fmla="val 13185"/>
              <a:gd name="f1933" fmla="val 16322"/>
              <a:gd name="f1934" fmla="val 13248"/>
              <a:gd name="f1935" fmla="val 16223"/>
              <a:gd name="f1936" fmla="val 13424"/>
              <a:gd name="f1937" fmla="val 15872"/>
              <a:gd name="f1938" fmla="val 13362"/>
              <a:gd name="f1939" fmla="val 15971"/>
              <a:gd name="f1940" fmla="val 13394"/>
              <a:gd name="f1941" fmla="val 15992"/>
              <a:gd name="f1942" fmla="val 13457"/>
              <a:gd name="f1943" fmla="val 15893"/>
              <a:gd name="f1944" fmla="val 22398"/>
              <a:gd name="f1945" fmla="val 14485"/>
              <a:gd name="f1946" fmla="val 22436"/>
              <a:gd name="f1947" fmla="val 14494"/>
              <a:gd name="f1948" fmla="val 22463"/>
              <a:gd name="f1949" fmla="val 14380"/>
              <a:gd name="f1950" fmla="val 22425"/>
              <a:gd name="f1951" fmla="val 14371"/>
              <a:gd name="f1952" fmla="val 22353"/>
              <a:gd name="f1953" fmla="val 14676"/>
              <a:gd name="f1954" fmla="val 22391"/>
              <a:gd name="f1955" fmla="val 14684"/>
              <a:gd name="f1956" fmla="val 22418"/>
              <a:gd name="f1957" fmla="val 22380"/>
              <a:gd name="f1958" fmla="val 14561"/>
              <a:gd name="f1959" fmla="val 22508"/>
              <a:gd name="f1960" fmla="val 14189"/>
              <a:gd name="f1961" fmla="val 22470"/>
              <a:gd name="f1962" fmla="val 14180"/>
              <a:gd name="f1963" fmla="val 22443"/>
              <a:gd name="f1964" fmla="val 14294"/>
              <a:gd name="f1965" fmla="val 22481"/>
              <a:gd name="f1966" fmla="val 14303"/>
              <a:gd name="f1967" fmla="val 22533"/>
              <a:gd name="f1968" fmla="val 13913"/>
              <a:gd name="f1969" fmla="val 22571"/>
              <a:gd name="f1970" fmla="val 13922"/>
              <a:gd name="f1971" fmla="val 22598"/>
              <a:gd name="f1972" fmla="val 13808"/>
              <a:gd name="f1973" fmla="val 22560"/>
              <a:gd name="f1974" fmla="val 13799"/>
              <a:gd name="f1975" fmla="val 22553"/>
              <a:gd name="f1976" fmla="val 13998"/>
              <a:gd name="f1977" fmla="val 22515"/>
              <a:gd name="f1978" fmla="val 13989"/>
              <a:gd name="f1979" fmla="val 22488"/>
              <a:gd name="f1980" fmla="val 14104"/>
              <a:gd name="f1981" fmla="val 22526"/>
              <a:gd name="f1982" fmla="val 14113"/>
              <a:gd name="f1983" fmla="val 22373"/>
              <a:gd name="f1984" fmla="val 14761"/>
              <a:gd name="f1985" fmla="val 22335"/>
              <a:gd name="f1986" fmla="val 14752"/>
              <a:gd name="f1987" fmla="val 22308"/>
              <a:gd name="f1988" fmla="val 14866"/>
              <a:gd name="f1989" fmla="val 22346"/>
              <a:gd name="f1990" fmla="val 14875"/>
              <a:gd name="f1991" fmla="val 22579"/>
              <a:gd name="f1992" fmla="val 22616"/>
              <a:gd name="f1993" fmla="val 13731"/>
              <a:gd name="f1994" fmla="val 22643"/>
              <a:gd name="f1995" fmla="val 13617"/>
              <a:gd name="f1996" fmla="val 22606"/>
              <a:gd name="f1997" fmla="val 13608"/>
              <a:gd name="f1998" fmla="val 22328"/>
              <a:gd name="f1999" fmla="val 14951"/>
              <a:gd name="f2000" fmla="val 22290"/>
              <a:gd name="f2001" fmla="val 14943"/>
              <a:gd name="f2002" fmla="val 22263"/>
              <a:gd name="f2003" fmla="val 22301"/>
              <a:gd name="f2004" fmla="val 22238"/>
              <a:gd name="f2005" fmla="val 15333"/>
              <a:gd name="f2006" fmla="val 22200"/>
              <a:gd name="f2007" fmla="val 15324"/>
              <a:gd name="f2008" fmla="val 22173"/>
              <a:gd name="f2009" fmla="val 15438"/>
              <a:gd name="f2010" fmla="val 22211"/>
              <a:gd name="f2011" fmla="val 15447"/>
              <a:gd name="f2012" fmla="val 22283"/>
              <a:gd name="f2013" fmla="val 15142"/>
              <a:gd name="f2014" fmla="val 22245"/>
              <a:gd name="f2015" fmla="val 15133"/>
              <a:gd name="f2016" fmla="val 22218"/>
              <a:gd name="f2017" fmla="val 15247"/>
              <a:gd name="f2018" fmla="val 22256"/>
              <a:gd name="f2019" fmla="val 15256"/>
              <a:gd name="f2020" fmla="val 22959"/>
              <a:gd name="f2021" fmla="val 12283"/>
              <a:gd name="f2022" fmla="val 22921"/>
              <a:gd name="f2023" fmla="val 12274"/>
              <a:gd name="f2024" fmla="val 22894"/>
              <a:gd name="f2025" fmla="val 12388"/>
              <a:gd name="f2026" fmla="val 22932"/>
              <a:gd name="f2027" fmla="val 12397"/>
              <a:gd name="f2028" fmla="val 22914"/>
              <a:gd name="f2029" fmla="val 12473"/>
              <a:gd name="f2030" fmla="val 22876"/>
              <a:gd name="f2031" fmla="val 12464"/>
              <a:gd name="f2032" fmla="val 22849"/>
              <a:gd name="f2033" fmla="val 12579"/>
              <a:gd name="f2034" fmla="val 22887"/>
              <a:gd name="f2035" fmla="val 12588"/>
              <a:gd name="f2036" fmla="val 22939"/>
              <a:gd name="f2037" fmla="val 12197"/>
              <a:gd name="f2038" fmla="val 22977"/>
              <a:gd name="f2039" fmla="val 12206"/>
              <a:gd name="f2040" fmla="val 23004"/>
              <a:gd name="f2041" fmla="val 12092"/>
              <a:gd name="f2042" fmla="val 22966"/>
              <a:gd name="f2043" fmla="val 12083"/>
              <a:gd name="f2044" fmla="val 22688"/>
              <a:gd name="f2045" fmla="val 13426"/>
              <a:gd name="f2046" fmla="val 22651"/>
              <a:gd name="f2047" fmla="val 13418"/>
              <a:gd name="f2048" fmla="val 22624"/>
              <a:gd name="f2049" fmla="val 13532"/>
              <a:gd name="f2050" fmla="val 22661"/>
              <a:gd name="f2051" fmla="val 23011"/>
              <a:gd name="f2052" fmla="val 11892"/>
              <a:gd name="f2053" fmla="val 22984"/>
              <a:gd name="f2054" fmla="val 12007"/>
              <a:gd name="f2055" fmla="val 23022"/>
              <a:gd name="f2056" fmla="val 12016"/>
              <a:gd name="f2057" fmla="val 23049"/>
              <a:gd name="f2058" fmla="val 11901"/>
              <a:gd name="f2059" fmla="val 22831"/>
              <a:gd name="f2060" fmla="val 12655"/>
              <a:gd name="f2061" fmla="val 22804"/>
              <a:gd name="f2062" fmla="val 12769"/>
              <a:gd name="f2063" fmla="val 22842"/>
              <a:gd name="f2064" fmla="val 12778"/>
              <a:gd name="f2065" fmla="val 22869"/>
              <a:gd name="f2066" fmla="val 22759"/>
              <a:gd name="f2067" fmla="val 12960"/>
              <a:gd name="f2068" fmla="val 22796"/>
              <a:gd name="f2069" fmla="val 12969"/>
              <a:gd name="f2070" fmla="val 22823"/>
              <a:gd name="f2071" fmla="val 22786"/>
              <a:gd name="f2072" fmla="val 12846"/>
              <a:gd name="f2073" fmla="val 22733"/>
              <a:gd name="f2074" fmla="val 22696"/>
              <a:gd name="f2075" fmla="val 22669"/>
              <a:gd name="f2076" fmla="val 22706"/>
              <a:gd name="f2077" fmla="val 13350"/>
              <a:gd name="f2078" fmla="val 22714"/>
              <a:gd name="f2079" fmla="val 13151"/>
              <a:gd name="f2080" fmla="val 22751"/>
              <a:gd name="f2081" fmla="val 13159"/>
              <a:gd name="f2082" fmla="val 22778"/>
              <a:gd name="f2083" fmla="val 13045"/>
              <a:gd name="f2084" fmla="val 22741"/>
              <a:gd name="f2085" fmla="val 13036"/>
              <a:gd name="f2086" fmla="val 23094"/>
              <a:gd name="f2087" fmla="val 11711"/>
              <a:gd name="f2088" fmla="val 23056"/>
              <a:gd name="f2089" fmla="val 11702"/>
              <a:gd name="f2090" fmla="val 23029"/>
              <a:gd name="f2091" fmla="val 11816"/>
              <a:gd name="f2092" fmla="val 23067"/>
              <a:gd name="f2093" fmla="val 11825"/>
              <a:gd name="f2094" fmla="val 19964"/>
              <a:gd name="f2095" fmla="val 16600"/>
              <a:gd name="f2096" fmla="val 19978"/>
              <a:gd name="f2097" fmla="val 16637"/>
              <a:gd name="f2098" fmla="val 20088"/>
              <a:gd name="f2099" fmla="val 16595"/>
              <a:gd name="f2100" fmla="val 20074"/>
              <a:gd name="f2101" fmla="val 16558"/>
              <a:gd name="f2102" fmla="val 20147"/>
              <a:gd name="f2103" fmla="val 16530"/>
              <a:gd name="f2104" fmla="val 20161"/>
              <a:gd name="f2105" fmla="val 16567"/>
              <a:gd name="f2106" fmla="val 20271"/>
              <a:gd name="f2107" fmla="val 16525"/>
              <a:gd name="f2108" fmla="val 20257"/>
              <a:gd name="f2109" fmla="val 20330"/>
              <a:gd name="f2110" fmla="val 16460"/>
              <a:gd name="f2111" fmla="val 20344"/>
              <a:gd name="f2112" fmla="val 16496"/>
              <a:gd name="f2113" fmla="val 20454"/>
              <a:gd name="f2114" fmla="val 16454"/>
              <a:gd name="f2115" fmla="val 20440"/>
              <a:gd name="f2116" fmla="val 16418"/>
              <a:gd name="f2117" fmla="val 19781"/>
              <a:gd name="f2118" fmla="val 16670"/>
              <a:gd name="f2119" fmla="val 19795"/>
              <a:gd name="f2120" fmla="val 16707"/>
              <a:gd name="f2121" fmla="val 19905"/>
              <a:gd name="f2122" fmla="val 16665"/>
              <a:gd name="f2123" fmla="val 19891"/>
              <a:gd name="f2124" fmla="val 16628"/>
              <a:gd name="f2125" fmla="val 20513"/>
              <a:gd name="f2126" fmla="val 16390"/>
              <a:gd name="f2127" fmla="val 20527"/>
              <a:gd name="f2128" fmla="val 16426"/>
              <a:gd name="f2129" fmla="val 20637"/>
              <a:gd name="f2130" fmla="val 16384"/>
              <a:gd name="f2131" fmla="val 20623"/>
              <a:gd name="f2132" fmla="val 16348"/>
              <a:gd name="f2133" fmla="val 19598"/>
              <a:gd name="f2134" fmla="val 16741"/>
              <a:gd name="f2135" fmla="val 19612"/>
              <a:gd name="f2136" fmla="val 16777"/>
              <a:gd name="f2137" fmla="val 19721"/>
              <a:gd name="f2138" fmla="val 16735"/>
              <a:gd name="f2139" fmla="val 19708"/>
              <a:gd name="f2140" fmla="val 19415"/>
              <a:gd name="f2141" fmla="val 16811"/>
              <a:gd name="f2142" fmla="val 19429"/>
              <a:gd name="f2143" fmla="val 16847"/>
              <a:gd name="f2144" fmla="val 19538"/>
              <a:gd name="f2145" fmla="val 16805"/>
              <a:gd name="f2146" fmla="val 19524"/>
              <a:gd name="f2147" fmla="val 16769"/>
              <a:gd name="f2148" fmla="val 19232"/>
              <a:gd name="f2149" fmla="val 16881"/>
              <a:gd name="f2150" fmla="val 19246"/>
              <a:gd name="f2151" fmla="val 16917"/>
              <a:gd name="f2152" fmla="val 19355"/>
              <a:gd name="f2153" fmla="val 16875"/>
              <a:gd name="f2154" fmla="val 19341"/>
              <a:gd name="f2155" fmla="val 16839"/>
              <a:gd name="f2156" fmla="val 21612"/>
              <a:gd name="f2157" fmla="val 15970"/>
              <a:gd name="f2158" fmla="val 21626"/>
              <a:gd name="f2159" fmla="val 16006"/>
              <a:gd name="f2160" fmla="val 21736"/>
              <a:gd name="f2161" fmla="val 15964"/>
              <a:gd name="f2162" fmla="val 21722"/>
              <a:gd name="f2163" fmla="val 15928"/>
              <a:gd name="f2164" fmla="val 20697"/>
              <a:gd name="f2165" fmla="val 16320"/>
              <a:gd name="f2166" fmla="val 20710"/>
              <a:gd name="f2167" fmla="val 16356"/>
              <a:gd name="f2168" fmla="val 20820"/>
              <a:gd name="f2169" fmla="val 16314"/>
              <a:gd name="f2170" fmla="val 20806"/>
              <a:gd name="f2171" fmla="val 16278"/>
              <a:gd name="f2172" fmla="val 21429"/>
              <a:gd name="f2173" fmla="val 16040"/>
              <a:gd name="f2174" fmla="val 21443"/>
              <a:gd name="f2175" fmla="val 16076"/>
              <a:gd name="f2176" fmla="val 21553"/>
              <a:gd name="f2177" fmla="val 16034"/>
              <a:gd name="f2178" fmla="val 21539"/>
              <a:gd name="f2179" fmla="val 15998"/>
              <a:gd name="f2180" fmla="val 20880"/>
              <a:gd name="f2181" fmla="val 16250"/>
              <a:gd name="f2182" fmla="val 20894"/>
              <a:gd name="f2183" fmla="val 16286"/>
              <a:gd name="f2184" fmla="val 21003"/>
              <a:gd name="f2185" fmla="val 16244"/>
              <a:gd name="f2186" fmla="val 20989"/>
              <a:gd name="f2187" fmla="val 16208"/>
              <a:gd name="f2188" fmla="val 21063"/>
              <a:gd name="f2189" fmla="val 16180"/>
              <a:gd name="f2190" fmla="val 21077"/>
              <a:gd name="f2191" fmla="val 16216"/>
              <a:gd name="f2192" fmla="val 21186"/>
              <a:gd name="f2193" fmla="val 16174"/>
              <a:gd name="f2194" fmla="val 21172"/>
              <a:gd name="f2195" fmla="val 16138"/>
              <a:gd name="f2196" fmla="val 21246"/>
              <a:gd name="f2197" fmla="val 16110"/>
              <a:gd name="f2198" fmla="val 21260"/>
              <a:gd name="f2199" fmla="val 16146"/>
              <a:gd name="f2200" fmla="val 21369"/>
              <a:gd name="f2201" fmla="val 16104"/>
              <a:gd name="f2202" fmla="val 21356"/>
              <a:gd name="f2203" fmla="val 16068"/>
              <a:gd name="f2204" fmla="val 17584"/>
              <a:gd name="f2205" fmla="val 17511"/>
              <a:gd name="f2206" fmla="val 17548"/>
              <a:gd name="f2207" fmla="val 17707"/>
              <a:gd name="f2208" fmla="val 17506"/>
              <a:gd name="f2209" fmla="val 17693"/>
              <a:gd name="f2210" fmla="val 17469"/>
              <a:gd name="f2211" fmla="val 16961"/>
              <a:gd name="f2212" fmla="val 17750"/>
              <a:gd name="f2213" fmla="val 16887"/>
              <a:gd name="f2214" fmla="val 17778"/>
              <a:gd name="f2215" fmla="val 16870"/>
              <a:gd name="f2216" fmla="val 17743"/>
              <a:gd name="f2217" fmla="val 16844"/>
              <a:gd name="f2218" fmla="val 17713"/>
              <a:gd name="f2219" fmla="val 16813"/>
              <a:gd name="f2220" fmla="val 17690"/>
              <a:gd name="f2221" fmla="val 16850"/>
              <a:gd name="f2222" fmla="val 17626"/>
              <a:gd name="f2223" fmla="val 16817"/>
              <a:gd name="f2224" fmla="val 17606"/>
              <a:gd name="f2225" fmla="val 16780"/>
              <a:gd name="f2226" fmla="val 16748"/>
              <a:gd name="f2227" fmla="val 17654"/>
              <a:gd name="f2228" fmla="val 16713"/>
              <a:gd name="f2229" fmla="val 17645"/>
              <a:gd name="f2230" fmla="val 16675"/>
              <a:gd name="f2231" fmla="val 16574"/>
              <a:gd name="f2232" fmla="val 17709"/>
              <a:gd name="f2233" fmla="val 16455"/>
              <a:gd name="f2234" fmla="val 17799"/>
              <a:gd name="f2235" fmla="val 16370"/>
              <a:gd name="f2236" fmla="val 17775"/>
              <a:gd name="f2237" fmla="val 17813"/>
              <a:gd name="f2238" fmla="val 16444"/>
              <a:gd name="f2239" fmla="val 17836"/>
              <a:gd name="f2240" fmla="val 16442"/>
              <a:gd name="f2241" fmla="val 17850"/>
              <a:gd name="f2242" fmla="val 16440"/>
              <a:gd name="f2243" fmla="val 17865"/>
              <a:gd name="f2244" fmla="val 17880"/>
              <a:gd name="f2245" fmla="val 17953"/>
              <a:gd name="f2246" fmla="val 16473"/>
              <a:gd name="f2247" fmla="val 18019"/>
              <a:gd name="f2248" fmla="val 16526"/>
              <a:gd name="f2249" fmla="val 18062"/>
              <a:gd name="f2250" fmla="val 18136"/>
              <a:gd name="f2251" fmla="val 16489"/>
              <a:gd name="f2252" fmla="val 18161"/>
              <a:gd name="f2253" fmla="val 18084"/>
              <a:gd name="f2254" fmla="val 16593"/>
              <a:gd name="f2255" fmla="val 18104"/>
              <a:gd name="f2256" fmla="val 18115"/>
              <a:gd name="f2257" fmla="val 16910"/>
              <a:gd name="f2258" fmla="val 18010"/>
              <a:gd name="f2259" fmla="val 17857"/>
              <a:gd name="f2260" fmla="val 16907"/>
              <a:gd name="f2261" fmla="val 17835"/>
              <a:gd name="f2262" fmla="val 16901"/>
              <a:gd name="f2263" fmla="val 17814"/>
              <a:gd name="f2264" fmla="val 16975"/>
              <a:gd name="f2265" fmla="val 17786"/>
              <a:gd name="f2266" fmla="val 17767"/>
              <a:gd name="f2267" fmla="val 17441"/>
              <a:gd name="f2268" fmla="val 17781"/>
              <a:gd name="f2269" fmla="val 17890"/>
              <a:gd name="f2270" fmla="val 17436"/>
              <a:gd name="f2271" fmla="val 17876"/>
              <a:gd name="f2272" fmla="val 17399"/>
              <a:gd name="f2273" fmla="val 18682"/>
              <a:gd name="f2274" fmla="val 17091"/>
              <a:gd name="f2275" fmla="val 18696"/>
              <a:gd name="f2276" fmla="val 17127"/>
              <a:gd name="f2277" fmla="val 18806"/>
              <a:gd name="f2278" fmla="val 17085"/>
              <a:gd name="f2279" fmla="val 18792"/>
              <a:gd name="f2280" fmla="val 17049"/>
              <a:gd name="f2281" fmla="val 18316"/>
              <a:gd name="f2282" fmla="val 17231"/>
              <a:gd name="f2283" fmla="val 18330"/>
              <a:gd name="f2284" fmla="val 17267"/>
              <a:gd name="f2285" fmla="val 18440"/>
              <a:gd name="f2286" fmla="val 17225"/>
              <a:gd name="f2287" fmla="val 18426"/>
              <a:gd name="f2288" fmla="val 17189"/>
              <a:gd name="f2289" fmla="val 17950"/>
              <a:gd name="f2290" fmla="val 17371"/>
              <a:gd name="f2291" fmla="val 17964"/>
              <a:gd name="f2292" fmla="val 17408"/>
              <a:gd name="f2293" fmla="val 18073"/>
              <a:gd name="f2294" fmla="val 17366"/>
              <a:gd name="f2295" fmla="val 18060"/>
              <a:gd name="f2296" fmla="val 17329"/>
              <a:gd name="f2297" fmla="val 18499"/>
              <a:gd name="f2298" fmla="val 17161"/>
              <a:gd name="f2299" fmla="val 18513"/>
              <a:gd name="f2300" fmla="val 17197"/>
              <a:gd name="f2301" fmla="val 18623"/>
              <a:gd name="f2302" fmla="val 17155"/>
              <a:gd name="f2303" fmla="val 18609"/>
              <a:gd name="f2304" fmla="val 17119"/>
              <a:gd name="f2305" fmla="val 18133"/>
              <a:gd name="f2306" fmla="val 17301"/>
              <a:gd name="f2307" fmla="val 18147"/>
              <a:gd name="f2308" fmla="val 17337"/>
              <a:gd name="f2309" fmla="val 18257"/>
              <a:gd name="f2310" fmla="val 17296"/>
              <a:gd name="f2311" fmla="val 18243"/>
              <a:gd name="f2312" fmla="val 17259"/>
              <a:gd name="f2313" fmla="val 17401"/>
              <a:gd name="f2314" fmla="val 17582"/>
              <a:gd name="f2315" fmla="val 17414"/>
              <a:gd name="f2316" fmla="val 17618"/>
              <a:gd name="f2317" fmla="val 17524"/>
              <a:gd name="f2318" fmla="val 17576"/>
              <a:gd name="f2319" fmla="val 17510"/>
              <a:gd name="f2320" fmla="val 17540"/>
              <a:gd name="f2321" fmla="val 17034"/>
              <a:gd name="f2322" fmla="val 17722"/>
              <a:gd name="f2323" fmla="val 17048"/>
              <a:gd name="f2324" fmla="val 17758"/>
              <a:gd name="f2325" fmla="val 17158"/>
              <a:gd name="f2326" fmla="val 17144"/>
              <a:gd name="f2327" fmla="val 17680"/>
              <a:gd name="f2328" fmla="val 19049"/>
              <a:gd name="f2329" fmla="val 16951"/>
              <a:gd name="f2330" fmla="val 19062"/>
              <a:gd name="f2331" fmla="val 16987"/>
              <a:gd name="f2332" fmla="val 19172"/>
              <a:gd name="f2333" fmla="val 16945"/>
              <a:gd name="f2334" fmla="val 19158"/>
              <a:gd name="f2335" fmla="val 16909"/>
              <a:gd name="f2336" fmla="val 17217"/>
              <a:gd name="f2337" fmla="val 17652"/>
              <a:gd name="f2338" fmla="val 17688"/>
              <a:gd name="f2339" fmla="val 17341"/>
              <a:gd name="f2340" fmla="val 17646"/>
              <a:gd name="f2341" fmla="val 17327"/>
              <a:gd name="f2342" fmla="val 17610"/>
              <a:gd name="f2343" fmla="val 18865"/>
              <a:gd name="f2344" fmla="val 17021"/>
              <a:gd name="f2345" fmla="val 18879"/>
              <a:gd name="f2346" fmla="val 17057"/>
              <a:gd name="f2347" fmla="val 18989"/>
              <a:gd name="f2348" fmla="val 17015"/>
              <a:gd name="f2349" fmla="val 18975"/>
              <a:gd name="f2350" fmla="val 16979"/>
              <a:gd name="f2351" fmla="val 15436"/>
              <a:gd name="f2352" fmla="val 21060"/>
              <a:gd name="f2353" fmla="val 21047"/>
              <a:gd name="f2354" fmla="val 15431"/>
              <a:gd name="f2355" fmla="val 21158"/>
              <a:gd name="f2356" fmla="val 15473"/>
              <a:gd name="f2357" fmla="val 21358"/>
              <a:gd name="f2358" fmla="val 15507"/>
              <a:gd name="f2359" fmla="val 21247"/>
              <a:gd name="f2360" fmla="val 15465"/>
              <a:gd name="f2361" fmla="val 21233"/>
              <a:gd name="f2362" fmla="val 15501"/>
              <a:gd name="f2363" fmla="val 21344"/>
              <a:gd name="f2364" fmla="val 15543"/>
              <a:gd name="f2365" fmla="val 21544"/>
              <a:gd name="f2366" fmla="val 15577"/>
              <a:gd name="f2367" fmla="val 21433"/>
              <a:gd name="f2368" fmla="val 15535"/>
              <a:gd name="f2369" fmla="val 21419"/>
              <a:gd name="f2370" fmla="val 21530"/>
              <a:gd name="f2371" fmla="val 15613"/>
              <a:gd name="f2372" fmla="val 21730"/>
              <a:gd name="f2373" fmla="val 15647"/>
              <a:gd name="f2374" fmla="val 21619"/>
              <a:gd name="f2375" fmla="val 15605"/>
              <a:gd name="f2376" fmla="val 21605"/>
              <a:gd name="f2377" fmla="val 15641"/>
              <a:gd name="f2378" fmla="val 21716"/>
              <a:gd name="f2379" fmla="val 15683"/>
              <a:gd name="f2380" fmla="val 19311"/>
              <a:gd name="f2381" fmla="val 14734"/>
              <a:gd name="f2382" fmla="val 19200"/>
              <a:gd name="f2383" fmla="val 14692"/>
              <a:gd name="f2384" fmla="val 19186"/>
              <a:gd name="f2385" fmla="val 14729"/>
              <a:gd name="f2386" fmla="val 19297"/>
              <a:gd name="f2387" fmla="val 14771"/>
              <a:gd name="f2388" fmla="val 20241"/>
              <a:gd name="f2389" fmla="val 15085"/>
              <a:gd name="f2390" fmla="val 20130"/>
              <a:gd name="f2391" fmla="val 15043"/>
              <a:gd name="f2392" fmla="val 20117"/>
              <a:gd name="f2393" fmla="val 15080"/>
              <a:gd name="f2394" fmla="val 20228"/>
              <a:gd name="f2395" fmla="val 15122"/>
              <a:gd name="f2396" fmla="val 20986"/>
              <a:gd name="f2397" fmla="val 15366"/>
              <a:gd name="f2398" fmla="val 20874"/>
              <a:gd name="f2399" fmla="val 20861"/>
              <a:gd name="f2400" fmla="val 15361"/>
              <a:gd name="f2401" fmla="val 20972"/>
              <a:gd name="f2402" fmla="val 15403"/>
              <a:gd name="f2403" fmla="val 20055"/>
              <a:gd name="f2404" fmla="val 15015"/>
              <a:gd name="f2405" fmla="val 19944"/>
              <a:gd name="f2406" fmla="val 14973"/>
              <a:gd name="f2407" fmla="val 19930"/>
              <a:gd name="f2408" fmla="val 15010"/>
              <a:gd name="f2409" fmla="val 20042"/>
              <a:gd name="f2410" fmla="val 15052"/>
              <a:gd name="f2411" fmla="val 19683"/>
              <a:gd name="f2412" fmla="val 19572"/>
              <a:gd name="f2413" fmla="val 14833"/>
              <a:gd name="f2414" fmla="val 19558"/>
              <a:gd name="f2415" fmla="val 14869"/>
              <a:gd name="f2416" fmla="val 19670"/>
              <a:gd name="f2417" fmla="val 14911"/>
              <a:gd name="f2418" fmla="val 19497"/>
              <a:gd name="f2419" fmla="val 14805"/>
              <a:gd name="f2420" fmla="val 19386"/>
              <a:gd name="f2421" fmla="val 14763"/>
              <a:gd name="f2422" fmla="val 19372"/>
              <a:gd name="f2423" fmla="val 14799"/>
              <a:gd name="f2424" fmla="val 19483"/>
              <a:gd name="f2425" fmla="val 14841"/>
              <a:gd name="f2426" fmla="val 19125"/>
              <a:gd name="f2427" fmla="val 14664"/>
              <a:gd name="f2428" fmla="val 19014"/>
              <a:gd name="f2429" fmla="val 14622"/>
              <a:gd name="f2430" fmla="val 19000"/>
              <a:gd name="f2431" fmla="val 14659"/>
              <a:gd name="f2432" fmla="val 19111"/>
              <a:gd name="f2433" fmla="val 14701"/>
              <a:gd name="f2434" fmla="val 19869"/>
              <a:gd name="f2435" fmla="val 14945"/>
              <a:gd name="f2436" fmla="val 19758"/>
              <a:gd name="f2437" fmla="val 14903"/>
              <a:gd name="f2438" fmla="val 19744"/>
              <a:gd name="f2439" fmla="val 14939"/>
              <a:gd name="f2440" fmla="val 19856"/>
              <a:gd name="f2441" fmla="val 14981"/>
              <a:gd name="f2442" fmla="val 20800"/>
              <a:gd name="f2443" fmla="val 15296"/>
              <a:gd name="f2444" fmla="val 20688"/>
              <a:gd name="f2445" fmla="val 15254"/>
              <a:gd name="f2446" fmla="val 20675"/>
              <a:gd name="f2447" fmla="val 15290"/>
              <a:gd name="f2448" fmla="val 20786"/>
              <a:gd name="f2449" fmla="val 15332"/>
              <a:gd name="f2450" fmla="val 20427"/>
              <a:gd name="f2451" fmla="val 15156"/>
              <a:gd name="f2452" fmla="val 20316"/>
              <a:gd name="f2453" fmla="val 15114"/>
              <a:gd name="f2454" fmla="val 20303"/>
              <a:gd name="f2455" fmla="val 15150"/>
              <a:gd name="f2456" fmla="val 20414"/>
              <a:gd name="f2457" fmla="val 15192"/>
              <a:gd name="f2458" fmla="val 20613"/>
              <a:gd name="f2459" fmla="val 15226"/>
              <a:gd name="f2460" fmla="val 20502"/>
              <a:gd name="f2461" fmla="val 15184"/>
              <a:gd name="f2462" fmla="val 20489"/>
              <a:gd name="f2463" fmla="val 15220"/>
              <a:gd name="f2464" fmla="val 20600"/>
              <a:gd name="f2465" fmla="val 15262"/>
              <a:gd name="f2466" fmla="val 18373"/>
              <a:gd name="f2467" fmla="val 18408"/>
              <a:gd name="f2468" fmla="val 18359"/>
              <a:gd name="f2469" fmla="val 13870"/>
              <a:gd name="f2470" fmla="val 18324"/>
              <a:gd name="f2471" fmla="val 13887"/>
              <a:gd name="f2472" fmla="val 18048"/>
              <a:gd name="f2473" fmla="val 13300"/>
              <a:gd name="f2474" fmla="val 18083"/>
              <a:gd name="f2475" fmla="val 13284"/>
              <a:gd name="f2476" fmla="val 18034"/>
              <a:gd name="f2477" fmla="val 13180"/>
              <a:gd name="f2478" fmla="val 17999"/>
              <a:gd name="f2479" fmla="val 13197"/>
              <a:gd name="f2480" fmla="val 18210"/>
              <a:gd name="f2481" fmla="val 13646"/>
              <a:gd name="f2482" fmla="val 18245"/>
              <a:gd name="f2483" fmla="val 13629"/>
              <a:gd name="f2484" fmla="val 18196"/>
              <a:gd name="f2485" fmla="val 13542"/>
              <a:gd name="f2486" fmla="val 12093"/>
              <a:gd name="f2487" fmla="val 17513"/>
              <a:gd name="f2488" fmla="val 12076"/>
              <a:gd name="f2489" fmla="val 11972"/>
              <a:gd name="f2490" fmla="val 17429"/>
              <a:gd name="f2491" fmla="val 11989"/>
              <a:gd name="f2492" fmla="val 17641"/>
              <a:gd name="f2493" fmla="val 17627"/>
              <a:gd name="f2494" fmla="val 12317"/>
              <a:gd name="f2495" fmla="val 17592"/>
              <a:gd name="f2496" fmla="val 17315"/>
              <a:gd name="f2497" fmla="val 11747"/>
              <a:gd name="f2498" fmla="val 17350"/>
              <a:gd name="f2499" fmla="val 11731"/>
              <a:gd name="f2500" fmla="val 17266"/>
              <a:gd name="f2501" fmla="val 11644"/>
              <a:gd name="f2502" fmla="val 17885"/>
              <a:gd name="f2503" fmla="val 12955"/>
              <a:gd name="f2504" fmla="val 17920"/>
              <a:gd name="f2505" fmla="val 12939"/>
              <a:gd name="f2506" fmla="val 17871"/>
              <a:gd name="f2507" fmla="val 12835"/>
              <a:gd name="f2508" fmla="val 12851"/>
              <a:gd name="f2509" fmla="val 17152"/>
              <a:gd name="f2510" fmla="val 11402"/>
              <a:gd name="f2511" fmla="val 17187"/>
              <a:gd name="f2512" fmla="val 11386"/>
              <a:gd name="f2513" fmla="val 17138"/>
              <a:gd name="f2514" fmla="val 11282"/>
              <a:gd name="f2515" fmla="val 17103"/>
              <a:gd name="f2516" fmla="val 11298"/>
              <a:gd name="f2517" fmla="val 17233"/>
              <a:gd name="f2518" fmla="val 11575"/>
              <a:gd name="f2519" fmla="val 17269"/>
              <a:gd name="f2520" fmla="val 11558"/>
              <a:gd name="f2521" fmla="val 17220"/>
              <a:gd name="f2522" fmla="val 11454"/>
              <a:gd name="f2523" fmla="val 17184"/>
              <a:gd name="f2524" fmla="val 11471"/>
              <a:gd name="f2525" fmla="val 18129"/>
              <a:gd name="f2526" fmla="val 13473"/>
              <a:gd name="f2527" fmla="val 18164"/>
              <a:gd name="f2528" fmla="val 13456"/>
              <a:gd name="f2529" fmla="val 13353"/>
              <a:gd name="f2530" fmla="val 18080"/>
              <a:gd name="f2531" fmla="val 13369"/>
              <a:gd name="f2532" fmla="val 17966"/>
              <a:gd name="f2533" fmla="val 13128"/>
              <a:gd name="f2534" fmla="val 18001"/>
              <a:gd name="f2535" fmla="val 13111"/>
              <a:gd name="f2536" fmla="val 17952"/>
              <a:gd name="f2537" fmla="val 13007"/>
              <a:gd name="f2538" fmla="val 17917"/>
              <a:gd name="f2539" fmla="val 18292"/>
              <a:gd name="f2540" fmla="val 13818"/>
              <a:gd name="f2541" fmla="val 18327"/>
              <a:gd name="f2542" fmla="val 13802"/>
              <a:gd name="f2543" fmla="val 18278"/>
              <a:gd name="f2544" fmla="val 13698"/>
              <a:gd name="f2545" fmla="val 18455"/>
              <a:gd name="f2546" fmla="val 14163"/>
              <a:gd name="f2547" fmla="val 18490"/>
              <a:gd name="f2548" fmla="val 14147"/>
              <a:gd name="f2549" fmla="val 18441"/>
              <a:gd name="f2550" fmla="val 14043"/>
              <a:gd name="f2551" fmla="val 18406"/>
              <a:gd name="f2552" fmla="val 14059"/>
              <a:gd name="f2553" fmla="val 17396"/>
              <a:gd name="f2554" fmla="val 11920"/>
              <a:gd name="f2555" fmla="val 17431"/>
              <a:gd name="f2556" fmla="val 11903"/>
              <a:gd name="f2557" fmla="val 17382"/>
              <a:gd name="f2558" fmla="val 11800"/>
              <a:gd name="f2559" fmla="val 17347"/>
              <a:gd name="f2560" fmla="val 17024"/>
              <a:gd name="f2561" fmla="val 11041"/>
              <a:gd name="f2562" fmla="val 10937"/>
              <a:gd name="f2563" fmla="val 16940"/>
              <a:gd name="f2564" fmla="val 16989"/>
              <a:gd name="f2565" fmla="val 17071"/>
              <a:gd name="f2566" fmla="val 11230"/>
              <a:gd name="f2567" fmla="val 17106"/>
              <a:gd name="f2568" fmla="val 11213"/>
              <a:gd name="f2569" fmla="val 11109"/>
              <a:gd name="f2570" fmla="val 17022"/>
              <a:gd name="f2571" fmla="val 11126"/>
              <a:gd name="f2572" fmla="val 12610"/>
              <a:gd name="f2573" fmla="val 17757"/>
              <a:gd name="f2574" fmla="val 12594"/>
              <a:gd name="f2575" fmla="val 17708"/>
              <a:gd name="f2576" fmla="val 12490"/>
              <a:gd name="f2577" fmla="val 17673"/>
              <a:gd name="f2578" fmla="val 12506"/>
              <a:gd name="f2579" fmla="val 17803"/>
              <a:gd name="f2580" fmla="val 12783"/>
              <a:gd name="f2581" fmla="val 17838"/>
              <a:gd name="f2582" fmla="val 12766"/>
              <a:gd name="f2583" fmla="val 17789"/>
              <a:gd name="f2584" fmla="val 12662"/>
              <a:gd name="f2585" fmla="val 17754"/>
              <a:gd name="f2586" fmla="val 12679"/>
              <a:gd name="f2587" fmla="val 12265"/>
              <a:gd name="f2588" fmla="val 17594"/>
              <a:gd name="f2589" fmla="val 12249"/>
              <a:gd name="f2590" fmla="val 17545"/>
              <a:gd name="f2591" fmla="val 12145"/>
              <a:gd name="f2592" fmla="val 12161"/>
              <a:gd name="f2593" fmla="val 22843"/>
              <a:gd name="f2594" fmla="val 15953"/>
              <a:gd name="f2595" fmla="val 22956"/>
              <a:gd name="f2596" fmla="val 22962"/>
              <a:gd name="f2597" fmla="val 15934"/>
              <a:gd name="f2598" fmla="val 15915"/>
              <a:gd name="f2599" fmla="val 23218"/>
              <a:gd name="f2600" fmla="val 16017"/>
              <a:gd name="f2601" fmla="val 23331"/>
              <a:gd name="f2602" fmla="val 23338"/>
              <a:gd name="f2603" fmla="val 15999"/>
              <a:gd name="f2604" fmla="val 23225"/>
              <a:gd name="f2605" fmla="val 15979"/>
              <a:gd name="f2606" fmla="val 23406"/>
              <a:gd name="f2607" fmla="val 16050"/>
              <a:gd name="f2608" fmla="val 23519"/>
              <a:gd name="f2609" fmla="val 16069"/>
              <a:gd name="f2610" fmla="val 23526"/>
              <a:gd name="f2611" fmla="val 16031"/>
              <a:gd name="f2612" fmla="val 23413"/>
              <a:gd name="f2613" fmla="val 16011"/>
              <a:gd name="f2614" fmla="val 22655"/>
              <a:gd name="f2615" fmla="val 15921"/>
              <a:gd name="f2616" fmla="val 22768"/>
              <a:gd name="f2617" fmla="val 22775"/>
              <a:gd name="f2618" fmla="val 15902"/>
              <a:gd name="f2619" fmla="val 22662"/>
              <a:gd name="f2620" fmla="val 15883"/>
              <a:gd name="f2621" fmla="val 23031"/>
              <a:gd name="f2622" fmla="val 15985"/>
              <a:gd name="f2623" fmla="val 23144"/>
              <a:gd name="f2624" fmla="val 16005"/>
              <a:gd name="f2625" fmla="val 23150"/>
              <a:gd name="f2626" fmla="val 23037"/>
              <a:gd name="f2627" fmla="val 15947"/>
              <a:gd name="f2628" fmla="val 22467"/>
              <a:gd name="f2629" fmla="val 15889"/>
              <a:gd name="f2630" fmla="val 22580"/>
              <a:gd name="f2631" fmla="val 15908"/>
              <a:gd name="f2632" fmla="val 22587"/>
              <a:gd name="f2633" fmla="val 15870"/>
              <a:gd name="f2634" fmla="val 22474"/>
              <a:gd name="f2635" fmla="val 15851"/>
              <a:gd name="f2636" fmla="val 24720"/>
              <a:gd name="f2637" fmla="val 16275"/>
              <a:gd name="f2638" fmla="val 24833"/>
              <a:gd name="f2639" fmla="val 16294"/>
              <a:gd name="f2640" fmla="val 24840"/>
              <a:gd name="f2641" fmla="val 16256"/>
              <a:gd name="f2642" fmla="val 24727"/>
              <a:gd name="f2643" fmla="val 16236"/>
              <a:gd name="f2644" fmla="val 24533"/>
              <a:gd name="f2645" fmla="val 16242"/>
              <a:gd name="f2646" fmla="val 24646"/>
              <a:gd name="f2647" fmla="val 16262"/>
              <a:gd name="f2648" fmla="val 24652"/>
              <a:gd name="f2649" fmla="val 24539"/>
              <a:gd name="f2650" fmla="val 16204"/>
              <a:gd name="f2651" fmla="val 24908"/>
              <a:gd name="f2652" fmla="val 16307"/>
              <a:gd name="f2653" fmla="val 25021"/>
              <a:gd name="f2654" fmla="val 16326"/>
              <a:gd name="f2655" fmla="val 25028"/>
              <a:gd name="f2656" fmla="val 16288"/>
              <a:gd name="f2657" fmla="val 24915"/>
              <a:gd name="f2658" fmla="val 16268"/>
              <a:gd name="f2659" fmla="val 24345"/>
              <a:gd name="f2660" fmla="val 16210"/>
              <a:gd name="f2661" fmla="val 24458"/>
              <a:gd name="f2662" fmla="val 16230"/>
              <a:gd name="f2663" fmla="val 24464"/>
              <a:gd name="f2664" fmla="val 16191"/>
              <a:gd name="f2665" fmla="val 24351"/>
              <a:gd name="f2666" fmla="val 16172"/>
              <a:gd name="f2667" fmla="val 23782"/>
              <a:gd name="f2668" fmla="val 16114"/>
              <a:gd name="f2669" fmla="val 23895"/>
              <a:gd name="f2670" fmla="val 16133"/>
              <a:gd name="f2671" fmla="val 23901"/>
              <a:gd name="f2672" fmla="val 16095"/>
              <a:gd name="f2673" fmla="val 23788"/>
              <a:gd name="f2674" fmla="val 23594"/>
              <a:gd name="f2675" fmla="val 16082"/>
              <a:gd name="f2676" fmla="val 23707"/>
              <a:gd name="f2677" fmla="val 16101"/>
              <a:gd name="f2678" fmla="val 23713"/>
              <a:gd name="f2679" fmla="val 16063"/>
              <a:gd name="f2680" fmla="val 23600"/>
              <a:gd name="f2681" fmla="val 16043"/>
              <a:gd name="f2682" fmla="val 23969"/>
              <a:gd name="f2683" fmla="val 24082"/>
              <a:gd name="f2684" fmla="val 16165"/>
              <a:gd name="f2685" fmla="val 24089"/>
              <a:gd name="f2686" fmla="val 16127"/>
              <a:gd name="f2687" fmla="val 23976"/>
              <a:gd name="f2688" fmla="val 16108"/>
              <a:gd name="f2689" fmla="val 24157"/>
              <a:gd name="f2690" fmla="val 16178"/>
              <a:gd name="f2691" fmla="val 24270"/>
              <a:gd name="f2692" fmla="val 16197"/>
              <a:gd name="f2693" fmla="val 24277"/>
              <a:gd name="f2694" fmla="val 16159"/>
              <a:gd name="f2695" fmla="val 24164"/>
              <a:gd name="f2696" fmla="val 16140"/>
              <a:gd name="f2697" fmla="val 15708"/>
              <a:gd name="f2698" fmla="val 17591"/>
              <a:gd name="f2699" fmla="val 15592"/>
              <a:gd name="f2700" fmla="val 15582"/>
              <a:gd name="f2701" fmla="val 15698"/>
              <a:gd name="f2702" fmla="val 17629"/>
              <a:gd name="f2703" fmla="val 15387"/>
              <a:gd name="f2704" fmla="val 15503"/>
              <a:gd name="f2705" fmla="val 17575"/>
              <a:gd name="f2706" fmla="val 17538"/>
              <a:gd name="f2707" fmla="val 15398"/>
              <a:gd name="f2708" fmla="val 17505"/>
              <a:gd name="f2709" fmla="val 14999"/>
              <a:gd name="f2710" fmla="val 17435"/>
              <a:gd name="f2711" fmla="val 17467"/>
              <a:gd name="f2712" fmla="val 15125"/>
              <a:gd name="f2713" fmla="val 17430"/>
              <a:gd name="f2714" fmla="val 17397"/>
              <a:gd name="f2715" fmla="val 17489"/>
              <a:gd name="f2716" fmla="val 15309"/>
              <a:gd name="f2717" fmla="val 17521"/>
              <a:gd name="f2718" fmla="val 15319"/>
              <a:gd name="f2719" fmla="val 17484"/>
              <a:gd name="f2720" fmla="val 15203"/>
              <a:gd name="f2721" fmla="val 17451"/>
              <a:gd name="f2722" fmla="val 15903"/>
              <a:gd name="f2723" fmla="val 15787"/>
              <a:gd name="f2724" fmla="val 17613"/>
              <a:gd name="f2725" fmla="val 15776"/>
              <a:gd name="f2726" fmla="val 17651"/>
              <a:gd name="f2727" fmla="val 15892"/>
              <a:gd name="f2728" fmla="val 17683"/>
              <a:gd name="f2729" fmla="val 16291"/>
              <a:gd name="f2730" fmla="val 17753"/>
              <a:gd name="f2731" fmla="val 16176"/>
              <a:gd name="f2732" fmla="val 17721"/>
              <a:gd name="f2733" fmla="val 17759"/>
              <a:gd name="f2734" fmla="val 16281"/>
              <a:gd name="f2735" fmla="val 16097"/>
              <a:gd name="f2736" fmla="val 17699"/>
              <a:gd name="f2737" fmla="val 15981"/>
              <a:gd name="f2738" fmla="val 17667"/>
              <a:gd name="f2739" fmla="val 17705"/>
              <a:gd name="f2740" fmla="val 17737"/>
              <a:gd name="f2741" fmla="val 9411"/>
              <a:gd name="f2742" fmla="val 3370"/>
              <a:gd name="f2743" fmla="val 9396"/>
              <a:gd name="f2744" fmla="val 3334"/>
              <a:gd name="f2745" fmla="val 9289"/>
              <a:gd name="f2746" fmla="val 3379"/>
              <a:gd name="f2747" fmla="val 9304"/>
              <a:gd name="f2748" fmla="val 3415"/>
              <a:gd name="f2749" fmla="val 8933"/>
              <a:gd name="f2750" fmla="val 3528"/>
              <a:gd name="f2751" fmla="val 8948"/>
              <a:gd name="f2752" fmla="val 3564"/>
              <a:gd name="f2753" fmla="val 9055"/>
              <a:gd name="f2754" fmla="val 3519"/>
              <a:gd name="f2755" fmla="val 9040"/>
              <a:gd name="f2756" fmla="val 3483"/>
              <a:gd name="f2757" fmla="val 9589"/>
              <a:gd name="f2758" fmla="val 3296"/>
              <a:gd name="f2759" fmla="val 9574"/>
              <a:gd name="f2760" fmla="val 3260"/>
              <a:gd name="f2761" fmla="val 9468"/>
              <a:gd name="f2762" fmla="val 3304"/>
              <a:gd name="f2763" fmla="val 9482"/>
              <a:gd name="f2764" fmla="val 3340"/>
              <a:gd name="f2765" fmla="val 3221"/>
              <a:gd name="f2766" fmla="val 3185"/>
              <a:gd name="f2767" fmla="val 9646"/>
              <a:gd name="f2768" fmla="val 3230"/>
              <a:gd name="f2769" fmla="val 9661"/>
              <a:gd name="f2770" fmla="val 3266"/>
              <a:gd name="f2771" fmla="val 9824"/>
              <a:gd name="f2772" fmla="val 3155"/>
              <a:gd name="f2773" fmla="val 3191"/>
              <a:gd name="f2774" fmla="val 9946"/>
              <a:gd name="f2775" fmla="val 3146"/>
              <a:gd name="f2776" fmla="val 9931"/>
              <a:gd name="f2777" fmla="val 3111"/>
              <a:gd name="f2778" fmla="val 3752"/>
              <a:gd name="f2779" fmla="val 8414"/>
              <a:gd name="f2780" fmla="val 3787"/>
              <a:gd name="f2781" fmla="val 8521"/>
              <a:gd name="f2782" fmla="val 3743"/>
              <a:gd name="f2783" fmla="val 8506"/>
              <a:gd name="f2784" fmla="val 3707"/>
              <a:gd name="f2785" fmla="val 10195"/>
              <a:gd name="f2786" fmla="val 3042"/>
              <a:gd name="f2787" fmla="val 10302"/>
              <a:gd name="f2788" fmla="val 2997"/>
              <a:gd name="f2789" fmla="val 10287"/>
              <a:gd name="f2790" fmla="val 2962"/>
              <a:gd name="f2791" fmla="val 10180"/>
              <a:gd name="f2792" fmla="val 3006"/>
              <a:gd name="f2793" fmla="val 3081"/>
              <a:gd name="f2794" fmla="val 10017"/>
              <a:gd name="f2795" fmla="val 3117"/>
              <a:gd name="f2796" fmla="val 10124"/>
              <a:gd name="f2797" fmla="val 3072"/>
              <a:gd name="f2798" fmla="val 10109"/>
              <a:gd name="f2799" fmla="val 5387"/>
              <a:gd name="f2800" fmla="val 5054"/>
              <a:gd name="f2801" fmla="val 5494"/>
              <a:gd name="f2802" fmla="val 5010"/>
              <a:gd name="f2803" fmla="val 5479"/>
              <a:gd name="f2804" fmla="val 4974"/>
              <a:gd name="f2805" fmla="val 5372"/>
              <a:gd name="f2806" fmla="val 5019"/>
              <a:gd name="f2807" fmla="val 6634"/>
              <a:gd name="f2808" fmla="val 4533"/>
              <a:gd name="f2809" fmla="val 6741"/>
              <a:gd name="f2810" fmla="val 4488"/>
              <a:gd name="f2811" fmla="val 6726"/>
              <a:gd name="f2812" fmla="val 4452"/>
              <a:gd name="f2813" fmla="val 6619"/>
              <a:gd name="f2814" fmla="val 4497"/>
              <a:gd name="f2815" fmla="val 6028"/>
              <a:gd name="f2816" fmla="val 4786"/>
              <a:gd name="f2817" fmla="val 6013"/>
              <a:gd name="f2818" fmla="val 4750"/>
              <a:gd name="f2819" fmla="val 5906"/>
              <a:gd name="f2820" fmla="val 4795"/>
              <a:gd name="f2821" fmla="val 5921"/>
              <a:gd name="f2822" fmla="val 4831"/>
              <a:gd name="f2823" fmla="val 6084"/>
              <a:gd name="f2824" fmla="val 4721"/>
              <a:gd name="f2825" fmla="val 6099"/>
              <a:gd name="f2826" fmla="val 4756"/>
              <a:gd name="f2827" fmla="val 6206"/>
              <a:gd name="f2828" fmla="val 4712"/>
              <a:gd name="f2829" fmla="val 6191"/>
              <a:gd name="f2830" fmla="val 4676"/>
              <a:gd name="f2831" fmla="val 6441"/>
              <a:gd name="f2832" fmla="val 4572"/>
              <a:gd name="f2833" fmla="val 6456"/>
              <a:gd name="f2834" fmla="val 4607"/>
              <a:gd name="f2835" fmla="val 6562"/>
              <a:gd name="f2836" fmla="val 4563"/>
              <a:gd name="f2837" fmla="val 4527"/>
              <a:gd name="f2838" fmla="val 10729"/>
              <a:gd name="f2839" fmla="val 2819"/>
              <a:gd name="f2840" fmla="val 2774"/>
              <a:gd name="f2841" fmla="val 10821"/>
              <a:gd name="f2842" fmla="val 2738"/>
              <a:gd name="f2843" fmla="val 10714"/>
              <a:gd name="f2844" fmla="val 2783"/>
              <a:gd name="f2845" fmla="val 6263"/>
              <a:gd name="f2846" fmla="val 4646"/>
              <a:gd name="f2847" fmla="val 6277"/>
              <a:gd name="f2848" fmla="val 6384"/>
              <a:gd name="f2849" fmla="val 4637"/>
              <a:gd name="f2850" fmla="val 6369"/>
              <a:gd name="f2851" fmla="val 4601"/>
              <a:gd name="f2852" fmla="val 7972"/>
              <a:gd name="f2853" fmla="val 3931"/>
              <a:gd name="f2854" fmla="val 7865"/>
              <a:gd name="f2855" fmla="val 3975"/>
              <a:gd name="f2856" fmla="val 4011"/>
              <a:gd name="f2857" fmla="val 7987"/>
              <a:gd name="f2858" fmla="val 3966"/>
              <a:gd name="f2859" fmla="val 3856"/>
              <a:gd name="f2860" fmla="val 8043"/>
              <a:gd name="f2861" fmla="val 3901"/>
              <a:gd name="f2862" fmla="val 8058"/>
              <a:gd name="f2863" fmla="val 3937"/>
              <a:gd name="f2864" fmla="val 3892"/>
              <a:gd name="f2865" fmla="val 7794"/>
              <a:gd name="f2866" fmla="val 4005"/>
              <a:gd name="f2867" fmla="val 7687"/>
              <a:gd name="f2868" fmla="val 4050"/>
              <a:gd name="f2869" fmla="val 7702"/>
              <a:gd name="f2870" fmla="val 4086"/>
              <a:gd name="f2871" fmla="val 7809"/>
              <a:gd name="f2872" fmla="val 4041"/>
              <a:gd name="f2873" fmla="val 4154"/>
              <a:gd name="f2874" fmla="val 7331"/>
              <a:gd name="f2875" fmla="val 4199"/>
              <a:gd name="f2876" fmla="val 7346"/>
              <a:gd name="f2877" fmla="val 4235"/>
              <a:gd name="f2878" fmla="val 7453"/>
              <a:gd name="f2879" fmla="val 4190"/>
              <a:gd name="f2880" fmla="val 9233"/>
              <a:gd name="f2881" fmla="val 3445"/>
              <a:gd name="f2882" fmla="val 9218"/>
              <a:gd name="f2883" fmla="val 3409"/>
              <a:gd name="f2884" fmla="val 9111"/>
              <a:gd name="f2885" fmla="val 3454"/>
              <a:gd name="f2886" fmla="val 9126"/>
              <a:gd name="f2887" fmla="val 3489"/>
              <a:gd name="f2888" fmla="val 7616"/>
              <a:gd name="f2889" fmla="val 4080"/>
              <a:gd name="f2890" fmla="val 7509"/>
              <a:gd name="f2891" fmla="val 4124"/>
              <a:gd name="f2892" fmla="val 7524"/>
              <a:gd name="f2893" fmla="val 4160"/>
              <a:gd name="f2894" fmla="val 7631"/>
              <a:gd name="f2895" fmla="val 4115"/>
              <a:gd name="f2896" fmla="val 7260"/>
              <a:gd name="f2897" fmla="val 4229"/>
              <a:gd name="f2898" fmla="val 7153"/>
              <a:gd name="f2899" fmla="val 4273"/>
              <a:gd name="f2900" fmla="val 7168"/>
              <a:gd name="f2901" fmla="val 4309"/>
              <a:gd name="f2902" fmla="val 7275"/>
              <a:gd name="f2903" fmla="val 4264"/>
              <a:gd name="f2904" fmla="val 7097"/>
              <a:gd name="f2905" fmla="val 4339"/>
              <a:gd name="f2906" fmla="val 7082"/>
              <a:gd name="f2907" fmla="val 4303"/>
              <a:gd name="f2908" fmla="val 6975"/>
              <a:gd name="f2909" fmla="val 4348"/>
              <a:gd name="f2910" fmla="val 6990"/>
              <a:gd name="f2911" fmla="val 4384"/>
              <a:gd name="f2912" fmla="val 4482"/>
              <a:gd name="f2913" fmla="val 5391"/>
              <a:gd name="f2914" fmla="val 5427"/>
              <a:gd name="f2915" fmla="val 4604"/>
              <a:gd name="f2916" fmla="val 5382"/>
              <a:gd name="f2917" fmla="val 4589"/>
              <a:gd name="f2918" fmla="val 5347"/>
              <a:gd name="f2919" fmla="val 10373"/>
              <a:gd name="f2920" fmla="val 2968"/>
              <a:gd name="f2921" fmla="val 10480"/>
              <a:gd name="f2922" fmla="val 10465"/>
              <a:gd name="f2923" fmla="val 2887"/>
              <a:gd name="f2924" fmla="val 10358"/>
              <a:gd name="f2925" fmla="val 2932"/>
              <a:gd name="f2926" fmla="val 4426"/>
              <a:gd name="f2927" fmla="val 5457"/>
              <a:gd name="f2928" fmla="val 4411"/>
              <a:gd name="f2929" fmla="val 5421"/>
              <a:gd name="f2930" fmla="val 4330"/>
              <a:gd name="f2931" fmla="val 5455"/>
              <a:gd name="f2932" fmla="val 4287"/>
              <a:gd name="f2933" fmla="val 5397"/>
              <a:gd name="f2934" fmla="val 4218"/>
              <a:gd name="f2935" fmla="val 5358"/>
              <a:gd name="f2936" fmla="val 4048"/>
              <a:gd name="f2937" fmla="val 3968"/>
              <a:gd name="f2938" fmla="val 5411"/>
              <a:gd name="f2939" fmla="val 3930"/>
              <a:gd name="f2940" fmla="val 5488"/>
              <a:gd name="f2941" fmla="val 3889"/>
              <a:gd name="f2942" fmla="val 3880"/>
              <a:gd name="f2943" fmla="val 5516"/>
              <a:gd name="f2944" fmla="val 3915"/>
              <a:gd name="f2945" fmla="val 5525"/>
              <a:gd name="f2946" fmla="val 3909"/>
              <a:gd name="f2947" fmla="val 5546"/>
              <a:gd name="f2948" fmla="val 3905"/>
              <a:gd name="f2949" fmla="val 5569"/>
              <a:gd name="f2950" fmla="val 5593"/>
              <a:gd name="f2951" fmla="val 5723"/>
              <a:gd name="f2952" fmla="val 4010"/>
              <a:gd name="f2953" fmla="val 5828"/>
              <a:gd name="f2954" fmla="val 4270"/>
              <a:gd name="f2955" fmla="val 4375"/>
              <a:gd name="f2956" fmla="val 4374"/>
              <a:gd name="f2957" fmla="val 4385"/>
              <a:gd name="f2958" fmla="val 4386"/>
              <a:gd name="f2959" fmla="val 5547"/>
              <a:gd name="f2960" fmla="val 4365"/>
              <a:gd name="f2961" fmla="val 5526"/>
              <a:gd name="f2962" fmla="val 4359"/>
              <a:gd name="f2963" fmla="val 5507"/>
              <a:gd name="f2964" fmla="val 4350"/>
              <a:gd name="f2965" fmla="val 5489"/>
              <a:gd name="f2966" fmla="val 10551"/>
              <a:gd name="f2967" fmla="val 2893"/>
              <a:gd name="f2968" fmla="val 10658"/>
              <a:gd name="f2969" fmla="val 10643"/>
              <a:gd name="f2970" fmla="val 10536"/>
              <a:gd name="f2971" fmla="val 2857"/>
              <a:gd name="f2972" fmla="val 8577"/>
              <a:gd name="f2973" fmla="val 3677"/>
              <a:gd name="f2974" fmla="val 8592"/>
              <a:gd name="f2975" fmla="val 3713"/>
              <a:gd name="f2976" fmla="val 8699"/>
              <a:gd name="f2977" fmla="val 3668"/>
              <a:gd name="f2978" fmla="val 8684"/>
              <a:gd name="f2979" fmla="val 3632"/>
              <a:gd name="f2980" fmla="val 8755"/>
              <a:gd name="f2981" fmla="val 3603"/>
              <a:gd name="f2982" fmla="val 3638"/>
              <a:gd name="f2983" fmla="val 8877"/>
              <a:gd name="f2984" fmla="val 3594"/>
              <a:gd name="f2985" fmla="val 8862"/>
              <a:gd name="f2986" fmla="val 5016"/>
              <a:gd name="f2987" fmla="val 5031"/>
              <a:gd name="f2988" fmla="val 5204"/>
              <a:gd name="f2989" fmla="val 5138"/>
              <a:gd name="f2990" fmla="val 5159"/>
              <a:gd name="f2991" fmla="val 4980"/>
              <a:gd name="f2992" fmla="val 4935"/>
              <a:gd name="f2993" fmla="val 4899"/>
              <a:gd name="f2994" fmla="val 5209"/>
              <a:gd name="f2995" fmla="val 5129"/>
              <a:gd name="f2996" fmla="val 5316"/>
              <a:gd name="f2997" fmla="val 5048"/>
              <a:gd name="f2998" fmla="val 5194"/>
              <a:gd name="f2999" fmla="val 5093"/>
              <a:gd name="f3000" fmla="val 8236"/>
              <a:gd name="f3001" fmla="val 3862"/>
              <a:gd name="f3002" fmla="val 8343"/>
              <a:gd name="f3003" fmla="val 3817"/>
              <a:gd name="f3004" fmla="val 8328"/>
              <a:gd name="f3005" fmla="val 3781"/>
              <a:gd name="f3006" fmla="val 8221"/>
              <a:gd name="f3007" fmla="val 3826"/>
              <a:gd name="f3008" fmla="val 4960"/>
              <a:gd name="f3009" fmla="val 5233"/>
              <a:gd name="f3010" fmla="val 4945"/>
              <a:gd name="f3011" fmla="val 5198"/>
              <a:gd name="f3012" fmla="val 4838"/>
              <a:gd name="f3013" fmla="val 5242"/>
              <a:gd name="f3014" fmla="val 5278"/>
              <a:gd name="f3015" fmla="val 5743"/>
              <a:gd name="f3016" fmla="val 5850"/>
              <a:gd name="f3017" fmla="val 5835"/>
              <a:gd name="f3018" fmla="val 4825"/>
              <a:gd name="f3019" fmla="val 4870"/>
              <a:gd name="f3020" fmla="val 4660"/>
              <a:gd name="f3021" fmla="val 5317"/>
              <a:gd name="f3022" fmla="val 4675"/>
              <a:gd name="f3023" fmla="val 5353"/>
              <a:gd name="f3024" fmla="val 4782"/>
              <a:gd name="f3025" fmla="val 5308"/>
              <a:gd name="f3026" fmla="val 4767"/>
              <a:gd name="f3027" fmla="val 1110"/>
              <a:gd name="f3028" fmla="val 4766"/>
              <a:gd name="f3029" fmla="val 1107"/>
              <a:gd name="f3030" fmla="val 4727"/>
              <a:gd name="f3031" fmla="val 1091"/>
              <a:gd name="f3032" fmla="val 4613"/>
              <a:gd name="f3033" fmla="val 994"/>
              <a:gd name="f3034" fmla="val 4525"/>
              <a:gd name="f3035" fmla="val 875"/>
              <a:gd name="f3036" fmla="val 745"/>
              <a:gd name="f3037" fmla="val 640"/>
              <a:gd name="f3038" fmla="val 4630"/>
              <a:gd name="f3039" fmla="val 4760"/>
              <a:gd name="f3040" fmla="val 4772"/>
              <a:gd name="f3041" fmla="val 641"/>
              <a:gd name="f3042" fmla="val 4784"/>
              <a:gd name="f3043" fmla="val 643"/>
              <a:gd name="f3044" fmla="val 570"/>
              <a:gd name="f3045" fmla="val 4824"/>
              <a:gd name="f3046" fmla="val 584"/>
              <a:gd name="f3047" fmla="val 4860"/>
              <a:gd name="f3048" fmla="val 652"/>
              <a:gd name="f3049" fmla="val 4833"/>
              <a:gd name="f3050" fmla="val 683"/>
              <a:gd name="f3051" fmla="val 4927"/>
              <a:gd name="f3052" fmla="val 771"/>
              <a:gd name="f3053" fmla="val 4995"/>
              <a:gd name="f3054" fmla="val 979"/>
              <a:gd name="f3055" fmla="val 1067"/>
              <a:gd name="f3056" fmla="val 4928"/>
              <a:gd name="f3057" fmla="val 1098"/>
              <a:gd name="f3058" fmla="val 4835"/>
              <a:gd name="f3059" fmla="val 1120"/>
              <a:gd name="f3060" fmla="val 4840"/>
              <a:gd name="f3061" fmla="val 4802"/>
              <a:gd name="f3062" fmla="val 4797"/>
              <a:gd name="f3063" fmla="val 1108"/>
              <a:gd name="f3064" fmla="val 4787"/>
              <a:gd name="f3065" fmla="val 1109"/>
              <a:gd name="f3066" fmla="val 4776"/>
              <a:gd name="f3067" fmla="val 13725"/>
              <a:gd name="f3068" fmla="val 1920"/>
              <a:gd name="f3069" fmla="val 1883"/>
              <a:gd name="f3070" fmla="val 13602"/>
              <a:gd name="f3071" fmla="val 1916"/>
              <a:gd name="f3072" fmla="val 13613"/>
              <a:gd name="f3073" fmla="val 1953"/>
              <a:gd name="f3074" fmla="val 1703"/>
              <a:gd name="f3075" fmla="val 14463"/>
              <a:gd name="f3076" fmla="val 1666"/>
              <a:gd name="f3077" fmla="val 14350"/>
              <a:gd name="f3078" fmla="val 1698"/>
              <a:gd name="f3079" fmla="val 14361"/>
              <a:gd name="f3080" fmla="val 1736"/>
              <a:gd name="f3081" fmla="val 14099"/>
              <a:gd name="f3082" fmla="val 1812"/>
              <a:gd name="f3083" fmla="val 14088"/>
              <a:gd name="f3084" fmla="val 1774"/>
              <a:gd name="f3085" fmla="val 13976"/>
              <a:gd name="f3086" fmla="val 1807"/>
              <a:gd name="f3087" fmla="val 1844"/>
              <a:gd name="f3088" fmla="val 14286"/>
              <a:gd name="f3089" fmla="val 1757"/>
              <a:gd name="f3090" fmla="val 14276"/>
              <a:gd name="f3091" fmla="val 1720"/>
              <a:gd name="f3092" fmla="val 1753"/>
              <a:gd name="f3093" fmla="val 14174"/>
              <a:gd name="f3094" fmla="val 1790"/>
              <a:gd name="f3095" fmla="val 13912"/>
              <a:gd name="f3096" fmla="val 1866"/>
              <a:gd name="f3097" fmla="val 13901"/>
              <a:gd name="f3098" fmla="val 1829"/>
              <a:gd name="f3099" fmla="val 13789"/>
              <a:gd name="f3100" fmla="val 1861"/>
              <a:gd name="f3101" fmla="val 13800"/>
              <a:gd name="f3102" fmla="val 1898"/>
              <a:gd name="f3103" fmla="val 1377"/>
              <a:gd name="f3104" fmla="val 15585"/>
              <a:gd name="f3105" fmla="val 1340"/>
              <a:gd name="f3106" fmla="val 15484"/>
              <a:gd name="f3107" fmla="val 1410"/>
              <a:gd name="f3108" fmla="val 15409"/>
              <a:gd name="f3109" fmla="val 1432"/>
              <a:gd name="f3110" fmla="val 1394"/>
              <a:gd name="f3111" fmla="val 15286"/>
              <a:gd name="f3112" fmla="val 1427"/>
              <a:gd name="f3113" fmla="val 15297"/>
              <a:gd name="f3114" fmla="val 1464"/>
              <a:gd name="f3115" fmla="val 15024"/>
              <a:gd name="f3116" fmla="val 14912"/>
              <a:gd name="f3117" fmla="val 1535"/>
              <a:gd name="f3118" fmla="val 14923"/>
              <a:gd name="f3119" fmla="val 1573"/>
              <a:gd name="f3120" fmla="val 15035"/>
              <a:gd name="f3121" fmla="val 1540"/>
              <a:gd name="f3122" fmla="val 14848"/>
              <a:gd name="f3123" fmla="val 1594"/>
              <a:gd name="f3124" fmla="val 14837"/>
              <a:gd name="f3125" fmla="val 1557"/>
              <a:gd name="f3126" fmla="val 14725"/>
              <a:gd name="f3127" fmla="val 1590"/>
              <a:gd name="f3128" fmla="val 14736"/>
              <a:gd name="f3129" fmla="val 1627"/>
              <a:gd name="f3130" fmla="val 15222"/>
              <a:gd name="f3131" fmla="val 1486"/>
              <a:gd name="f3132" fmla="val 1449"/>
              <a:gd name="f3133" fmla="val 15099"/>
              <a:gd name="f3134" fmla="val 1481"/>
              <a:gd name="f3135" fmla="val 15110"/>
              <a:gd name="f3136" fmla="val 1518"/>
              <a:gd name="f3137" fmla="val 14661"/>
              <a:gd name="f3138" fmla="val 1649"/>
              <a:gd name="f3139" fmla="val 14650"/>
              <a:gd name="f3140" fmla="val 1611"/>
              <a:gd name="f3141" fmla="val 14538"/>
              <a:gd name="f3142" fmla="val 1644"/>
              <a:gd name="f3143" fmla="val 14548"/>
              <a:gd name="f3144" fmla="val 1681"/>
              <a:gd name="f3145" fmla="val 1937"/>
              <a:gd name="f3146" fmla="val 1970"/>
              <a:gd name="f3147" fmla="val 2007"/>
              <a:gd name="f3148" fmla="val 13538"/>
              <a:gd name="f3149" fmla="val 1975"/>
              <a:gd name="f3150" fmla="val 11843"/>
              <a:gd name="f3151" fmla="val 2426"/>
              <a:gd name="f3152" fmla="val 2458"/>
              <a:gd name="f3153" fmla="val 11742"/>
              <a:gd name="f3154" fmla="val 2496"/>
              <a:gd name="f3155" fmla="val 11854"/>
              <a:gd name="f3156" fmla="val 2463"/>
              <a:gd name="f3157" fmla="val 11667"/>
              <a:gd name="f3158" fmla="val 2517"/>
              <a:gd name="f3159" fmla="val 11656"/>
              <a:gd name="f3160" fmla="val 2480"/>
              <a:gd name="f3161" fmla="val 11544"/>
              <a:gd name="f3162" fmla="val 2513"/>
              <a:gd name="f3163" fmla="val 11555"/>
              <a:gd name="f3164" fmla="val 2550"/>
              <a:gd name="f3165" fmla="val 13153"/>
              <a:gd name="f3166" fmla="val 2046"/>
              <a:gd name="f3167" fmla="val 13041"/>
              <a:gd name="f3168" fmla="val 13052"/>
              <a:gd name="f3169" fmla="val 2116"/>
              <a:gd name="f3170" fmla="val 13164"/>
              <a:gd name="f3171" fmla="val 2083"/>
              <a:gd name="f3172" fmla="val 12041"/>
              <a:gd name="f3173" fmla="val 2409"/>
              <a:gd name="f3174" fmla="val 12030"/>
              <a:gd name="f3175" fmla="val 2372"/>
              <a:gd name="f3176" fmla="val 11918"/>
              <a:gd name="f3177" fmla="val 2404"/>
              <a:gd name="f3178" fmla="val 11929"/>
              <a:gd name="f3179" fmla="val 2441"/>
              <a:gd name="f3180" fmla="val 12977"/>
              <a:gd name="f3181" fmla="val 2137"/>
              <a:gd name="f3182" fmla="val 12966"/>
              <a:gd name="f3183" fmla="val 2100"/>
              <a:gd name="f3184" fmla="val 12854"/>
              <a:gd name="f3185" fmla="val 2133"/>
              <a:gd name="f3186" fmla="val 12864"/>
              <a:gd name="f3187" fmla="val 2170"/>
              <a:gd name="f3188" fmla="val 12217"/>
              <a:gd name="f3189" fmla="val 2317"/>
              <a:gd name="f3190" fmla="val 12105"/>
              <a:gd name="f3191" fmla="val 2350"/>
              <a:gd name="f3192" fmla="val 12116"/>
              <a:gd name="f3193" fmla="val 2387"/>
              <a:gd name="f3194" fmla="val 12228"/>
              <a:gd name="f3195" fmla="val 2355"/>
              <a:gd name="f3196" fmla="val 12779"/>
              <a:gd name="f3197" fmla="val 2154"/>
              <a:gd name="f3198" fmla="val 12666"/>
              <a:gd name="f3199" fmla="val 2187"/>
              <a:gd name="f3200" fmla="val 2224"/>
              <a:gd name="f3201" fmla="val 2192"/>
              <a:gd name="f3202" fmla="val 13351"/>
              <a:gd name="f3203" fmla="val 2029"/>
              <a:gd name="f3204" fmla="val 13340"/>
              <a:gd name="f3205" fmla="val 1992"/>
              <a:gd name="f3206" fmla="val 2024"/>
              <a:gd name="f3207" fmla="val 13239"/>
              <a:gd name="f3208" fmla="val 2061"/>
              <a:gd name="f3209" fmla="val 12602"/>
              <a:gd name="f3210" fmla="val 2246"/>
              <a:gd name="f3211" fmla="val 12592"/>
              <a:gd name="f3212" fmla="val 2209"/>
              <a:gd name="f3213" fmla="val 12479"/>
              <a:gd name="f3214" fmla="val 2241"/>
              <a:gd name="f3215" fmla="val 12292"/>
              <a:gd name="f3216" fmla="val 2296"/>
              <a:gd name="f3217" fmla="val 12303"/>
              <a:gd name="f3218" fmla="val 2333"/>
              <a:gd name="f3219" fmla="val 12404"/>
              <a:gd name="f3220" fmla="val 15202"/>
              <a:gd name="f3221" fmla="val 16915"/>
              <a:gd name="f3222" fmla="val 15180"/>
              <a:gd name="f3223" fmla="val 16883"/>
              <a:gd name="f3224" fmla="val 16950"/>
              <a:gd name="f3225" fmla="val 16982"/>
              <a:gd name="f3226" fmla="val 16327"/>
              <a:gd name="f3227" fmla="val 16394"/>
              <a:gd name="f3228" fmla="val 15894"/>
              <a:gd name="f3229" fmla="val 16425"/>
              <a:gd name="f3230" fmla="val 15988"/>
              <a:gd name="f3231" fmla="val 16358"/>
              <a:gd name="f3232" fmla="val 16680"/>
              <a:gd name="f3233" fmla="val 15869"/>
              <a:gd name="f3234" fmla="val 16775"/>
              <a:gd name="f3235" fmla="val 15802"/>
              <a:gd name="f3236" fmla="val 16752"/>
              <a:gd name="f3237" fmla="val 15770"/>
              <a:gd name="f3238" fmla="val 16658"/>
              <a:gd name="f3239" fmla="val 15837"/>
              <a:gd name="f3240" fmla="val 18252"/>
              <a:gd name="f3241" fmla="val 14755"/>
              <a:gd name="f3242" fmla="val 18347"/>
              <a:gd name="f3243" fmla="val 14689"/>
              <a:gd name="f3244" fmla="val 14657"/>
              <a:gd name="f3245" fmla="val 18230"/>
              <a:gd name="f3246" fmla="val 15325"/>
              <a:gd name="f3247" fmla="val 17287"/>
              <a:gd name="f3248" fmla="val 15392"/>
              <a:gd name="f3249" fmla="val 17309"/>
              <a:gd name="f3250" fmla="val 15423"/>
              <a:gd name="f3251" fmla="val 17403"/>
              <a:gd name="f3252" fmla="val 15356"/>
              <a:gd name="f3253" fmla="val 17246"/>
              <a:gd name="f3254" fmla="val 15468"/>
              <a:gd name="f3255" fmla="val 17224"/>
              <a:gd name="f3256" fmla="val 17129"/>
              <a:gd name="f3257" fmla="val 15659"/>
              <a:gd name="f3258" fmla="val 16815"/>
              <a:gd name="f3259" fmla="val 15726"/>
              <a:gd name="f3260" fmla="val 16837"/>
              <a:gd name="f3261" fmla="val 15757"/>
              <a:gd name="f3262" fmla="val 16932"/>
              <a:gd name="f3263" fmla="val 15690"/>
              <a:gd name="f3264" fmla="val 15652"/>
              <a:gd name="f3265" fmla="val 16549"/>
              <a:gd name="f3266" fmla="val 15557"/>
              <a:gd name="f3267" fmla="val 16616"/>
              <a:gd name="f3268" fmla="val 15580"/>
              <a:gd name="f3269" fmla="val 16648"/>
              <a:gd name="f3270" fmla="val 15674"/>
              <a:gd name="f3271" fmla="val 16581"/>
              <a:gd name="f3272" fmla="val 17938"/>
              <a:gd name="f3273" fmla="val 14978"/>
              <a:gd name="f3274" fmla="val 18032"/>
              <a:gd name="f3275" fmla="val 14879"/>
              <a:gd name="f3276" fmla="val 17915"/>
              <a:gd name="f3277" fmla="val 14946"/>
              <a:gd name="f3278" fmla="val 16366"/>
              <a:gd name="f3279" fmla="val 16091"/>
              <a:gd name="f3280" fmla="val 16024"/>
              <a:gd name="f3281" fmla="val 16438"/>
              <a:gd name="f3282" fmla="val 15993"/>
              <a:gd name="f3283" fmla="val 16343"/>
              <a:gd name="f3284" fmla="val 16060"/>
              <a:gd name="f3285" fmla="val 18167"/>
              <a:gd name="f3286" fmla="val 14768"/>
              <a:gd name="f3287" fmla="val 14835"/>
              <a:gd name="f3288" fmla="val 18095"/>
              <a:gd name="f3289" fmla="val 14867"/>
              <a:gd name="f3290" fmla="val 18190"/>
              <a:gd name="f3291" fmla="val 14800"/>
              <a:gd name="f3292" fmla="val 15023"/>
              <a:gd name="f3293" fmla="val 16995"/>
              <a:gd name="f3294" fmla="val 17062"/>
              <a:gd name="f3295" fmla="val 17093"/>
              <a:gd name="f3296" fmla="val 17026"/>
              <a:gd name="f3297" fmla="val 15243"/>
              <a:gd name="f3298" fmla="val 15265"/>
              <a:gd name="f3299" fmla="val 16871"/>
              <a:gd name="f3300" fmla="val 16804"/>
              <a:gd name="f3301" fmla="val 15337"/>
              <a:gd name="f3302" fmla="val 16772"/>
              <a:gd name="f3303" fmla="val 15089"/>
              <a:gd name="f3304" fmla="val 17875"/>
              <a:gd name="f3305" fmla="val 15022"/>
              <a:gd name="f3306" fmla="val 14991"/>
              <a:gd name="f3307" fmla="val 15058"/>
              <a:gd name="f3308" fmla="val 16123"/>
              <a:gd name="f3309" fmla="val 16215"/>
              <a:gd name="f3310" fmla="val 16029"/>
              <a:gd name="f3311" fmla="val 16282"/>
              <a:gd name="f3312" fmla="val 16051"/>
              <a:gd name="f3313" fmla="val 16247"/>
              <a:gd name="f3314" fmla="val 15400"/>
              <a:gd name="f3315" fmla="val 16728"/>
              <a:gd name="f3316" fmla="val 15422"/>
              <a:gd name="f3317" fmla="val 16759"/>
              <a:gd name="f3318" fmla="val 15517"/>
              <a:gd name="f3319" fmla="val 16692"/>
              <a:gd name="f3320" fmla="val 16661"/>
              <a:gd name="f3321" fmla="val 16617"/>
              <a:gd name="f3322" fmla="val 15913"/>
              <a:gd name="f3323" fmla="val 15881"/>
              <a:gd name="f3324" fmla="val 16500"/>
              <a:gd name="f3325" fmla="val 15948"/>
              <a:gd name="f3326" fmla="val 16523"/>
              <a:gd name="f3327" fmla="val 15980"/>
              <a:gd name="f3328" fmla="val 15831"/>
              <a:gd name="f3329" fmla="val 16470"/>
              <a:gd name="f3330" fmla="val 15809"/>
              <a:gd name="f3331" fmla="val 15714"/>
              <a:gd name="f3332" fmla="val 16505"/>
              <a:gd name="f3333" fmla="val 15737"/>
              <a:gd name="f3334" fmla="val 16537"/>
              <a:gd name="f3335" fmla="val 15213"/>
              <a:gd name="f3336" fmla="val 17444"/>
              <a:gd name="f3337" fmla="val 15280"/>
              <a:gd name="f3338" fmla="val 17466"/>
              <a:gd name="f3339" fmla="val 15312"/>
              <a:gd name="f3340" fmla="val 17561"/>
              <a:gd name="f3341" fmla="val 15245"/>
              <a:gd name="f3342" fmla="val 17089"/>
              <a:gd name="f3343" fmla="val 15579"/>
              <a:gd name="f3344" fmla="val 17067"/>
              <a:gd name="f3345" fmla="val 15547"/>
              <a:gd name="f3346" fmla="val 16972"/>
              <a:gd name="f3347" fmla="val 15614"/>
              <a:gd name="f3348" fmla="val 15646"/>
              <a:gd name="f3349" fmla="val 16280"/>
              <a:gd name="f3350" fmla="val 16186"/>
              <a:gd name="f3351" fmla="val 16171"/>
              <a:gd name="f3352" fmla="val 16303"/>
              <a:gd name="f3353" fmla="val 17623"/>
              <a:gd name="f3354" fmla="val 15201"/>
              <a:gd name="f3355" fmla="val 17718"/>
              <a:gd name="f3356" fmla="val 17695"/>
              <a:gd name="f3357" fmla="val 15102"/>
              <a:gd name="f3358" fmla="val 17601"/>
              <a:gd name="f3359" fmla="val 15169"/>
              <a:gd name="f3360" fmla="val 16386"/>
              <a:gd name="f3361" fmla="val 16405"/>
              <a:gd name="f3362" fmla="val 17616"/>
              <a:gd name="f3363" fmla="val 16306"/>
              <a:gd name="f3364" fmla="val 16221"/>
              <a:gd name="f3365" fmla="val 16240"/>
              <a:gd name="f3366" fmla="val 17712"/>
              <a:gd name="f3367" fmla="val 16141"/>
              <a:gd name="f3368" fmla="val 16122"/>
              <a:gd name="f3369" fmla="val 17391"/>
              <a:gd name="f3370" fmla="val 17334"/>
              <a:gd name="f3371" fmla="val 16716"/>
              <a:gd name="f3372" fmla="val 17367"/>
              <a:gd name="f3373" fmla="val 17425"/>
              <a:gd name="f3374" fmla="val 16636"/>
              <a:gd name="f3375" fmla="val 16946"/>
              <a:gd name="f3376" fmla="val 17461"/>
              <a:gd name="f3377" fmla="val 16912"/>
              <a:gd name="f3378" fmla="val 16855"/>
              <a:gd name="f3379" fmla="val 16888"/>
              <a:gd name="f3380" fmla="val 17560"/>
              <a:gd name="f3381" fmla="val 17200"/>
              <a:gd name="f3382" fmla="val 17142"/>
              <a:gd name="f3383" fmla="val 17046"/>
              <a:gd name="f3384" fmla="val 17176"/>
              <a:gd name="f3385" fmla="val 17065"/>
              <a:gd name="f3386" fmla="val 16966"/>
              <a:gd name="f3387" fmla="val 17774"/>
              <a:gd name="f3388" fmla="val 15957"/>
              <a:gd name="f3389" fmla="val 16056"/>
              <a:gd name="f3390" fmla="val 16075"/>
              <a:gd name="f3391" fmla="val 17808"/>
              <a:gd name="f3392" fmla="val 15976"/>
              <a:gd name="f3393" fmla="val 17008"/>
              <a:gd name="f3394" fmla="val 17276"/>
              <a:gd name="f3395" fmla="val 17375"/>
              <a:gd name="f3396" fmla="val 17395"/>
              <a:gd name="f3397" fmla="val 17042"/>
              <a:gd name="f3398" fmla="val 17463"/>
              <a:gd name="f3399" fmla="val 16570"/>
              <a:gd name="f3400" fmla="val 16471"/>
              <a:gd name="f3401" fmla="val 17487"/>
              <a:gd name="f3402" fmla="val 16451"/>
              <a:gd name="f3403" fmla="val 16551"/>
              <a:gd name="f3404" fmla="val 18382"/>
              <a:gd name="f3405" fmla="val 14986"/>
              <a:gd name="f3406" fmla="val 18349"/>
              <a:gd name="f3407" fmla="val 18291"/>
              <a:gd name="f3408" fmla="val 18325"/>
              <a:gd name="f3409" fmla="val 18387"/>
              <a:gd name="f3410" fmla="val 18420"/>
              <a:gd name="f3411" fmla="val 14921"/>
              <a:gd name="f3412" fmla="val 18478"/>
              <a:gd name="f3413" fmla="val 14822"/>
              <a:gd name="f3414" fmla="val 18444"/>
              <a:gd name="f3415" fmla="val 14802"/>
              <a:gd name="f3416" fmla="val 16801"/>
              <a:gd name="f3417" fmla="val 17295"/>
              <a:gd name="f3418" fmla="val 16781"/>
              <a:gd name="f3419" fmla="val 17238"/>
              <a:gd name="f3420" fmla="val 17271"/>
              <a:gd name="f3421" fmla="val 16900"/>
              <a:gd name="f3422" fmla="val 17131"/>
              <a:gd name="f3423" fmla="val 17104"/>
              <a:gd name="f3424" fmla="val 17111"/>
              <a:gd name="f3425" fmla="val 17210"/>
              <a:gd name="f3426" fmla="val 17080"/>
              <a:gd name="f3427" fmla="val 17230"/>
              <a:gd name="f3428" fmla="val 17812"/>
              <a:gd name="f3429" fmla="val 15891"/>
              <a:gd name="f3430" fmla="val 17846"/>
              <a:gd name="f3431" fmla="val 17903"/>
              <a:gd name="f3432" fmla="val 15811"/>
              <a:gd name="f3433" fmla="val 17870"/>
              <a:gd name="f3434" fmla="val 15792"/>
              <a:gd name="f3435" fmla="val 18004"/>
              <a:gd name="f3436" fmla="val 15561"/>
              <a:gd name="f3437" fmla="val 18037"/>
              <a:gd name="f3438" fmla="val 15581"/>
              <a:gd name="f3439" fmla="val 15481"/>
              <a:gd name="f3440" fmla="val 18061"/>
              <a:gd name="f3441" fmla="val 15462"/>
              <a:gd name="f3442" fmla="val 18195"/>
              <a:gd name="f3443" fmla="val 18229"/>
              <a:gd name="f3444" fmla="val 15251"/>
              <a:gd name="f3445" fmla="val 18286"/>
              <a:gd name="f3446" fmla="val 15151"/>
              <a:gd name="f3447" fmla="val 18253"/>
              <a:gd name="f3448" fmla="val 15132"/>
              <a:gd name="f3449" fmla="val 17908"/>
              <a:gd name="f3450" fmla="val 17942"/>
              <a:gd name="f3451" fmla="val 15745"/>
              <a:gd name="f3452" fmla="val 18191"/>
              <a:gd name="f3453" fmla="val 15316"/>
              <a:gd name="f3454" fmla="val 18157"/>
              <a:gd name="f3455" fmla="val 18099"/>
              <a:gd name="f3456" fmla="val 15396"/>
              <a:gd name="f3457" fmla="val 9664"/>
              <a:gd name="f3458" fmla="val 18226"/>
              <a:gd name="f3459" fmla="val 9670"/>
              <a:gd name="f3460" fmla="val 18264"/>
              <a:gd name="f3461" fmla="val 9784"/>
              <a:gd name="f3462" fmla="val 9778"/>
              <a:gd name="f3463" fmla="val 18206"/>
              <a:gd name="f3464" fmla="val 18193"/>
              <a:gd name="f3465" fmla="val 9860"/>
              <a:gd name="f3466" fmla="val 18231"/>
              <a:gd name="f3467" fmla="val 9974"/>
              <a:gd name="f3468" fmla="val 18212"/>
              <a:gd name="f3469" fmla="val 18174"/>
              <a:gd name="f3470" fmla="val 8714"/>
              <a:gd name="f3471" fmla="val 18390"/>
              <a:gd name="f3472" fmla="val 8721"/>
              <a:gd name="f3473" fmla="val 18428"/>
              <a:gd name="f3474" fmla="val 8835"/>
              <a:gd name="f3475" fmla="val 8828"/>
              <a:gd name="f3476" fmla="val 18370"/>
              <a:gd name="f3477" fmla="val 10423"/>
              <a:gd name="f3478" fmla="val 10430"/>
              <a:gd name="f3479" fmla="val 10544"/>
              <a:gd name="f3480" fmla="val 18114"/>
              <a:gd name="f3481" fmla="val 10538"/>
              <a:gd name="f3482" fmla="val 18075"/>
              <a:gd name="f3483" fmla="val 10044"/>
              <a:gd name="f3484" fmla="val 10050"/>
              <a:gd name="f3485" fmla="val 18199"/>
              <a:gd name="f3486" fmla="val 18179"/>
              <a:gd name="f3487" fmla="val 10158"/>
              <a:gd name="f3488" fmla="val 18141"/>
              <a:gd name="f3489" fmla="val 8904"/>
              <a:gd name="f3490" fmla="val 18357"/>
              <a:gd name="f3491" fmla="val 8911"/>
              <a:gd name="f3492" fmla="val 18395"/>
              <a:gd name="f3493" fmla="val 9025"/>
              <a:gd name="f3494" fmla="val 18375"/>
              <a:gd name="f3495" fmla="val 18337"/>
              <a:gd name="f3496" fmla="val 9284"/>
              <a:gd name="f3497" fmla="val 9291"/>
              <a:gd name="f3498" fmla="val 18310"/>
              <a:gd name="f3499" fmla="val 18272"/>
              <a:gd name="f3500" fmla="val 9094"/>
              <a:gd name="f3501" fmla="val 9101"/>
              <a:gd name="f3502" fmla="val 18362"/>
              <a:gd name="f3503" fmla="val 9215"/>
              <a:gd name="f3504" fmla="val 18343"/>
              <a:gd name="f3505" fmla="val 18304"/>
              <a:gd name="f3506" fmla="val 9474"/>
              <a:gd name="f3507" fmla="val 18259"/>
              <a:gd name="f3508" fmla="val 9480"/>
              <a:gd name="f3509" fmla="val 18297"/>
              <a:gd name="f3510" fmla="val 9595"/>
              <a:gd name="f3511" fmla="val 18277"/>
              <a:gd name="f3512" fmla="val 9588"/>
              <a:gd name="f3513" fmla="val 18239"/>
              <a:gd name="f3514" fmla="val 10234"/>
              <a:gd name="f3515" fmla="val 18128"/>
              <a:gd name="f3516" fmla="val 10240"/>
              <a:gd name="f3517" fmla="val 18166"/>
              <a:gd name="f3518" fmla="val 18146"/>
              <a:gd name="f3519" fmla="val 10348"/>
              <a:gd name="f3520" fmla="val 18108"/>
              <a:gd name="f3521" fmla="val 11753"/>
              <a:gd name="f3522" fmla="val 17866"/>
              <a:gd name="f3523" fmla="val 17904"/>
              <a:gd name="f3524" fmla="val 11873"/>
              <a:gd name="f3525" fmla="val 11867"/>
              <a:gd name="f3526" fmla="val 17899"/>
              <a:gd name="f3527" fmla="val 11569"/>
              <a:gd name="f3528" fmla="val 17937"/>
              <a:gd name="f3529" fmla="val 11684"/>
              <a:gd name="f3530" fmla="val 11677"/>
              <a:gd name="f3531" fmla="val 17879"/>
              <a:gd name="f3532" fmla="val 11183"/>
              <a:gd name="f3533" fmla="val 11190"/>
              <a:gd name="f3534" fmla="val 18002"/>
              <a:gd name="f3535" fmla="val 11304"/>
              <a:gd name="f3536" fmla="val 17983"/>
              <a:gd name="f3537" fmla="val 11297"/>
              <a:gd name="f3538" fmla="val 17945"/>
              <a:gd name="f3539" fmla="val 10803"/>
              <a:gd name="f3540" fmla="val 18030"/>
              <a:gd name="f3541" fmla="val 10810"/>
              <a:gd name="f3542" fmla="val 18068"/>
              <a:gd name="f3543" fmla="val 10924"/>
              <a:gd name="f3544" fmla="val 11373"/>
              <a:gd name="f3545" fmla="val 17931"/>
              <a:gd name="f3546" fmla="val 11380"/>
              <a:gd name="f3547" fmla="val 17970"/>
              <a:gd name="f3548" fmla="val 11494"/>
              <a:gd name="f3549" fmla="val 11487"/>
              <a:gd name="f3550" fmla="val 17912"/>
              <a:gd name="f3551" fmla="val 10613"/>
              <a:gd name="f3552" fmla="val 10620"/>
              <a:gd name="f3553" fmla="val 18101"/>
              <a:gd name="f3554" fmla="val 18081"/>
              <a:gd name="f3555" fmla="val 10727"/>
              <a:gd name="f3556" fmla="val 18043"/>
              <a:gd name="f3557" fmla="val 10993"/>
              <a:gd name="f3558" fmla="val 17997"/>
              <a:gd name="f3559" fmla="val 11000"/>
              <a:gd name="f3560" fmla="val 11114"/>
              <a:gd name="f3561" fmla="val 18015"/>
              <a:gd name="f3562" fmla="val 11107"/>
              <a:gd name="f3563" fmla="val 17977"/>
              <a:gd name="f3564" fmla="val 7385"/>
              <a:gd name="f3565" fmla="val 18619"/>
              <a:gd name="f3566" fmla="val 7391"/>
              <a:gd name="f3567" fmla="val 18657"/>
              <a:gd name="f3568" fmla="val 7505"/>
              <a:gd name="f3569" fmla="val 18637"/>
              <a:gd name="f3570" fmla="val 18599"/>
              <a:gd name="f3571" fmla="val 5676"/>
              <a:gd name="f3572" fmla="val 18913"/>
              <a:gd name="f3573" fmla="val 5682"/>
              <a:gd name="f3574" fmla="val 18951"/>
              <a:gd name="f3575" fmla="val 18932"/>
              <a:gd name="f3576" fmla="val 5790"/>
              <a:gd name="f3577" fmla="val 18894"/>
              <a:gd name="f3578" fmla="val 5866"/>
              <a:gd name="f3579" fmla="val 18880"/>
              <a:gd name="f3580" fmla="val 5872"/>
              <a:gd name="f3581" fmla="val 18919"/>
              <a:gd name="f3582" fmla="val 5986"/>
              <a:gd name="f3583" fmla="val 18899"/>
              <a:gd name="f3584" fmla="val 5980"/>
              <a:gd name="f3585" fmla="val 18861"/>
              <a:gd name="f3586" fmla="val 6245"/>
              <a:gd name="f3587" fmla="val 18815"/>
              <a:gd name="f3588" fmla="val 6252"/>
              <a:gd name="f3589" fmla="val 18853"/>
              <a:gd name="f3590" fmla="val 6366"/>
              <a:gd name="f3591" fmla="val 18834"/>
              <a:gd name="f3592" fmla="val 6359"/>
              <a:gd name="f3593" fmla="val 18795"/>
              <a:gd name="f3594" fmla="val 6055"/>
              <a:gd name="f3595" fmla="val 18848"/>
              <a:gd name="f3596" fmla="val 6062"/>
              <a:gd name="f3597" fmla="val 18886"/>
              <a:gd name="f3598" fmla="val 6176"/>
              <a:gd name="f3599" fmla="val 18866"/>
              <a:gd name="f3600" fmla="val 6170"/>
              <a:gd name="f3601" fmla="val 18828"/>
              <a:gd name="f3602" fmla="val 5486"/>
              <a:gd name="f3603" fmla="val 18946"/>
              <a:gd name="f3604" fmla="val 5492"/>
              <a:gd name="f3605" fmla="val 18984"/>
              <a:gd name="f3606" fmla="val 18964"/>
              <a:gd name="f3607" fmla="val 18926"/>
              <a:gd name="f3608" fmla="val 8524"/>
              <a:gd name="f3609" fmla="val 18422"/>
              <a:gd name="f3610" fmla="val 8531"/>
              <a:gd name="f3611" fmla="val 18461"/>
              <a:gd name="f3612" fmla="val 8645"/>
              <a:gd name="f3613" fmla="val 8638"/>
              <a:gd name="f3614" fmla="val 18403"/>
              <a:gd name="f3615" fmla="val 4916"/>
              <a:gd name="f3616" fmla="val 19044"/>
              <a:gd name="f3617" fmla="val 4917"/>
              <a:gd name="f3618" fmla="val 5034"/>
              <a:gd name="f3619" fmla="val 5030"/>
              <a:gd name="f3620" fmla="val 19024"/>
              <a:gd name="f3621" fmla="val 5296"/>
              <a:gd name="f3622" fmla="val 18979"/>
              <a:gd name="f3623" fmla="val 5302"/>
              <a:gd name="f3624" fmla="val 19017"/>
              <a:gd name="f3625" fmla="val 5416"/>
              <a:gd name="f3626" fmla="val 18997"/>
              <a:gd name="f3627" fmla="val 5410"/>
              <a:gd name="f3628" fmla="val 18959"/>
              <a:gd name="f3629" fmla="val 5106"/>
              <a:gd name="f3630" fmla="val 19011"/>
              <a:gd name="f3631" fmla="val 5112"/>
              <a:gd name="f3632" fmla="val 5227"/>
              <a:gd name="f3633" fmla="val 19030"/>
              <a:gd name="f3634" fmla="val 5220"/>
              <a:gd name="f3635" fmla="val 18992"/>
              <a:gd name="f3636" fmla="val 6435"/>
              <a:gd name="f3637" fmla="val 18782"/>
              <a:gd name="f3638" fmla="val 6442"/>
              <a:gd name="f3639" fmla="val 18821"/>
              <a:gd name="f3640" fmla="val 6556"/>
              <a:gd name="f3641" fmla="val 18801"/>
              <a:gd name="f3642" fmla="val 6549"/>
              <a:gd name="f3643" fmla="val 18763"/>
              <a:gd name="f3644" fmla="val 7765"/>
              <a:gd name="f3645" fmla="val 18553"/>
              <a:gd name="f3646" fmla="val 7771"/>
              <a:gd name="f3647" fmla="val 18591"/>
              <a:gd name="f3648" fmla="val 7885"/>
              <a:gd name="f3649" fmla="val 18572"/>
              <a:gd name="f3650" fmla="val 18534"/>
              <a:gd name="f3651" fmla="val 7955"/>
              <a:gd name="f3652" fmla="val 18520"/>
              <a:gd name="f3653" fmla="val 7961"/>
              <a:gd name="f3654" fmla="val 18559"/>
              <a:gd name="f3655" fmla="val 8075"/>
              <a:gd name="f3656" fmla="val 18539"/>
              <a:gd name="f3657" fmla="val 8069"/>
              <a:gd name="f3658" fmla="val 18501"/>
              <a:gd name="f3659" fmla="val 8144"/>
              <a:gd name="f3660" fmla="val 18488"/>
              <a:gd name="f3661" fmla="val 18526"/>
              <a:gd name="f3662" fmla="val 8265"/>
              <a:gd name="f3663" fmla="val 18506"/>
              <a:gd name="f3664" fmla="val 8259"/>
              <a:gd name="f3665" fmla="val 18468"/>
              <a:gd name="f3666" fmla="val 8334"/>
              <a:gd name="f3667" fmla="val 8341"/>
              <a:gd name="f3668" fmla="val 18493"/>
              <a:gd name="f3669" fmla="val 8455"/>
              <a:gd name="f3670" fmla="val 18474"/>
              <a:gd name="f3671" fmla="val 8448"/>
              <a:gd name="f3672" fmla="val 18435"/>
              <a:gd name="f3673" fmla="val 7195"/>
              <a:gd name="f3674" fmla="val 18651"/>
              <a:gd name="f3675" fmla="val 7202"/>
              <a:gd name="f3676" fmla="val 18690"/>
              <a:gd name="f3677" fmla="val 7316"/>
              <a:gd name="f3678" fmla="val 18670"/>
              <a:gd name="f3679" fmla="val 18632"/>
              <a:gd name="f3680" fmla="val 7005"/>
              <a:gd name="f3681" fmla="val 18684"/>
              <a:gd name="f3682" fmla="val 7012"/>
              <a:gd name="f3683" fmla="val 18722"/>
              <a:gd name="f3684" fmla="val 7126"/>
              <a:gd name="f3685" fmla="val 18703"/>
              <a:gd name="f3686" fmla="val 7119"/>
              <a:gd name="f3687" fmla="val 18664"/>
              <a:gd name="f3688" fmla="val 6815"/>
              <a:gd name="f3689" fmla="val 18717"/>
              <a:gd name="f3690" fmla="val 6822"/>
              <a:gd name="f3691" fmla="val 18755"/>
              <a:gd name="f3692" fmla="val 6936"/>
              <a:gd name="f3693" fmla="val 18735"/>
              <a:gd name="f3694" fmla="val 6929"/>
              <a:gd name="f3695" fmla="val 18697"/>
              <a:gd name="f3696" fmla="val 6625"/>
              <a:gd name="f3697" fmla="val 18750"/>
              <a:gd name="f3698" fmla="val 6632"/>
              <a:gd name="f3699" fmla="val 18788"/>
              <a:gd name="f3700" fmla="val 6746"/>
              <a:gd name="f3701" fmla="val 18768"/>
              <a:gd name="f3702" fmla="val 6739"/>
              <a:gd name="f3703" fmla="val 18730"/>
              <a:gd name="f3704" fmla="val 7575"/>
              <a:gd name="f3705" fmla="val 18586"/>
              <a:gd name="f3706" fmla="val 7581"/>
              <a:gd name="f3707" fmla="val 18624"/>
              <a:gd name="f3708" fmla="val 7695"/>
              <a:gd name="f3709" fmla="val 18605"/>
              <a:gd name="f3710" fmla="val 18566"/>
              <a:gd name="f3711" fmla="val 16332"/>
              <a:gd name="f3712" fmla="val 18280"/>
              <a:gd name="f3713" fmla="val 16361"/>
              <a:gd name="f3714" fmla="val 18306"/>
              <a:gd name="f3715" fmla="val 18219"/>
              <a:gd name="f3716" fmla="val 16409"/>
              <a:gd name="f3717" fmla="val 18425"/>
              <a:gd name="f3718" fmla="val 16232"/>
              <a:gd name="f3719" fmla="val 18451"/>
              <a:gd name="f3720" fmla="val 16309"/>
              <a:gd name="f3721" fmla="val 18364"/>
              <a:gd name="f3722" fmla="val 18338"/>
              <a:gd name="f3723" fmla="val 15818"/>
              <a:gd name="f3724" fmla="val 18858"/>
              <a:gd name="f3725" fmla="val 15847"/>
              <a:gd name="f3726" fmla="val 18884"/>
              <a:gd name="f3727" fmla="val 15924"/>
              <a:gd name="f3728" fmla="val 18797"/>
              <a:gd name="f3729" fmla="val 15895"/>
              <a:gd name="f3730" fmla="val 18772"/>
              <a:gd name="f3731" fmla="val 18569"/>
              <a:gd name="f3732" fmla="val 18595"/>
              <a:gd name="f3733" fmla="val 16181"/>
              <a:gd name="f3734" fmla="val 18508"/>
              <a:gd name="f3735" fmla="val 16152"/>
              <a:gd name="f3736" fmla="val 18483"/>
              <a:gd name="f3737" fmla="val 15946"/>
              <a:gd name="f3738" fmla="val 18714"/>
              <a:gd name="f3739" fmla="val 15975"/>
              <a:gd name="f3740" fmla="val 18740"/>
              <a:gd name="f3741" fmla="val 16053"/>
              <a:gd name="f3742" fmla="val 18653"/>
              <a:gd name="f3743" fmla="val 18627"/>
              <a:gd name="f3744" fmla="val 19003"/>
              <a:gd name="f3745" fmla="val 15719"/>
              <a:gd name="f3746" fmla="val 19029"/>
              <a:gd name="f3747" fmla="val 15796"/>
              <a:gd name="f3748" fmla="val 18942"/>
              <a:gd name="f3749" fmla="val 15767"/>
              <a:gd name="f3750" fmla="val 18916"/>
              <a:gd name="f3751" fmla="val 14712"/>
              <a:gd name="f3752" fmla="val 14674"/>
              <a:gd name="f3753" fmla="val 14687"/>
              <a:gd name="f3754" fmla="val 17797"/>
              <a:gd name="f3755" fmla="val 14726"/>
              <a:gd name="f3756" fmla="val 17792"/>
              <a:gd name="f3757" fmla="val 14830"/>
              <a:gd name="f3758" fmla="val 19040"/>
              <a:gd name="f3759" fmla="val 14832"/>
              <a:gd name="f3760" fmla="val 14871"/>
              <a:gd name="f3761" fmla="val 19035"/>
              <a:gd name="f3762" fmla="val 14696"/>
              <a:gd name="f3763" fmla="val 17874"/>
              <a:gd name="f3764" fmla="val 14710"/>
              <a:gd name="f3765" fmla="val 17991"/>
              <a:gd name="f3766" fmla="val 14748"/>
              <a:gd name="f3767" fmla="val 17986"/>
              <a:gd name="f3768" fmla="val 18064"/>
              <a:gd name="f3769" fmla="val 14718"/>
              <a:gd name="f3770" fmla="val 18069"/>
              <a:gd name="f3771" fmla="val 14732"/>
              <a:gd name="f3772" fmla="val 18185"/>
              <a:gd name="f3773" fmla="val 14770"/>
              <a:gd name="f3774" fmla="val 18181"/>
              <a:gd name="f3775" fmla="val 14847"/>
              <a:gd name="f3776" fmla="val 18841"/>
              <a:gd name="f3777" fmla="val 14808"/>
              <a:gd name="f3778" fmla="val 18846"/>
              <a:gd name="f3779" fmla="val 14821"/>
              <a:gd name="f3780" fmla="val 18962"/>
              <a:gd name="f3781" fmla="val 18957"/>
              <a:gd name="f3782" fmla="val 14824"/>
              <a:gd name="f3783" fmla="val 18647"/>
              <a:gd name="f3784" fmla="val 14786"/>
              <a:gd name="f3785" fmla="val 14838"/>
              <a:gd name="f3786" fmla="val 18453"/>
              <a:gd name="f3787" fmla="val 18457"/>
              <a:gd name="f3788" fmla="val 14777"/>
              <a:gd name="f3789" fmla="val 18573"/>
              <a:gd name="f3790" fmla="val 14815"/>
              <a:gd name="f3791" fmla="val 14779"/>
              <a:gd name="f3792" fmla="val 18258"/>
              <a:gd name="f3793" fmla="val 14741"/>
              <a:gd name="f3794" fmla="val 18263"/>
              <a:gd name="f3795" fmla="val 14754"/>
              <a:gd name="f3796" fmla="val 18379"/>
              <a:gd name="f3797" fmla="val 23165"/>
              <a:gd name="f3798" fmla="val 11090"/>
              <a:gd name="f3799" fmla="val 23035"/>
              <a:gd name="f3800" fmla="val 22930"/>
              <a:gd name="f3801" fmla="val 11195"/>
              <a:gd name="f3802" fmla="val 11325"/>
              <a:gd name="f3803" fmla="val 22998"/>
              <a:gd name="f3804" fmla="val 11518"/>
              <a:gd name="f3805" fmla="val 23092"/>
              <a:gd name="f3806" fmla="val 23074"/>
              <a:gd name="f3807" fmla="val 11625"/>
              <a:gd name="f3808" fmla="val 23112"/>
              <a:gd name="f3809" fmla="val 11634"/>
              <a:gd name="f3810" fmla="val 23130"/>
              <a:gd name="f3811" fmla="val 11557"/>
              <a:gd name="f3812" fmla="val 23141"/>
              <a:gd name="f3813" fmla="val 11559"/>
              <a:gd name="f3814" fmla="val 23153"/>
              <a:gd name="f3815" fmla="val 11560"/>
              <a:gd name="f3816" fmla="val 23295"/>
              <a:gd name="f3817" fmla="val 23400"/>
              <a:gd name="f3818" fmla="val 11455"/>
              <a:gd name="f3819" fmla="val 16650"/>
              <a:gd name="f3820" fmla="val 10785"/>
              <a:gd name="f3821" fmla="val 16611"/>
              <a:gd name="f3822" fmla="val 10846"/>
              <a:gd name="f3823" fmla="val 16644"/>
              <a:gd name="f3824" fmla="val 10866"/>
              <a:gd name="f3825" fmla="val 16682"/>
              <a:gd name="f3826" fmla="val 10806"/>
              <a:gd name="f3827" fmla="val 10824"/>
              <a:gd name="f3828" fmla="val 16754"/>
              <a:gd name="f3829" fmla="val 10835"/>
              <a:gd name="f3830" fmla="val 16795"/>
              <a:gd name="f3831" fmla="val 16824"/>
              <a:gd name="f3832" fmla="val 16852"/>
              <a:gd name="f3833" fmla="val 10830"/>
              <a:gd name="f3834" fmla="val 16877"/>
              <a:gd name="f3835" fmla="val 10820"/>
              <a:gd name="f3836" fmla="val 16908"/>
              <a:gd name="f3837" fmla="val 10885"/>
              <a:gd name="f3838" fmla="val 16943"/>
              <a:gd name="f3839" fmla="val 16983"/>
              <a:gd name="f3840" fmla="val 10763"/>
              <a:gd name="f3841" fmla="val 17030"/>
              <a:gd name="f3842" fmla="val 10687"/>
              <a:gd name="f3843" fmla="val 10600"/>
              <a:gd name="f3844" fmla="val 16925"/>
              <a:gd name="f3845" fmla="val 10365"/>
              <a:gd name="f3846" fmla="val 16560"/>
              <a:gd name="f3847" fmla="val 10675"/>
              <a:gd name="f3848" fmla="val 10741"/>
              <a:gd name="f3849" fmla="val 15735"/>
              <a:gd name="f3850" fmla="val 1297"/>
              <a:gd name="f3851" fmla="val 15660"/>
              <a:gd name="f3852" fmla="val 1318"/>
              <a:gd name="f3853" fmla="val 15671"/>
              <a:gd name="f3854" fmla="val 1355"/>
              <a:gd name="f3855" fmla="val 15746"/>
              <a:gd name="f3856" fmla="val 1334"/>
              <a:gd name="f3857" fmla="val 15779"/>
              <a:gd name="f3858" fmla="val 1422"/>
              <a:gd name="f3859" fmla="val 15865"/>
              <a:gd name="f3860" fmla="val 1485"/>
              <a:gd name="f3861" fmla="val 15965"/>
              <a:gd name="f3862" fmla="val 16200"/>
              <a:gd name="f3863" fmla="val 1380"/>
              <a:gd name="f3864" fmla="val 1250"/>
              <a:gd name="f3865" fmla="val 1015"/>
              <a:gd name="f3866" fmla="val 15914"/>
              <a:gd name="f3867" fmla="val 15866"/>
              <a:gd name="f3868" fmla="val 1032"/>
              <a:gd name="f3869" fmla="val 15827"/>
              <a:gd name="f3870" fmla="val 1006"/>
              <a:gd name="f3871" fmla="val 15750"/>
              <a:gd name="f3872" fmla="val 15798"/>
              <a:gd name="f3873" fmla="val 1085"/>
              <a:gd name="f3874" fmla="val 15756"/>
              <a:gd name="f3875" fmla="val 1127"/>
              <a:gd name="f3876" fmla="val 1186"/>
              <a:gd name="f3877" fmla="val 1266"/>
              <a:gd name="f3878" fmla="val 15732"/>
              <a:gd name="f3879" fmla="val 1282"/>
              <a:gd name="f3880" fmla="val 12935"/>
              <a:gd name="f3881" fmla="val 3950"/>
              <a:gd name="f3882" fmla="val 3845"/>
              <a:gd name="f3883" fmla="val 12700"/>
              <a:gd name="f3884" fmla="val 12640"/>
              <a:gd name="f3885" fmla="val 12585"/>
              <a:gd name="f3886" fmla="val 3868"/>
              <a:gd name="f3887" fmla="val 12533"/>
              <a:gd name="f3888" fmla="val 3895"/>
              <a:gd name="f3889" fmla="val 3924"/>
              <a:gd name="f3890" fmla="val 12517"/>
              <a:gd name="f3891" fmla="val 3933"/>
              <a:gd name="f3892" fmla="val 12486"/>
              <a:gd name="f3893" fmla="val 3972"/>
              <a:gd name="f3894" fmla="val 12467"/>
              <a:gd name="f3895" fmla="val 4021"/>
              <a:gd name="f3896" fmla="val 4074"/>
              <a:gd name="f3897" fmla="val 12468"/>
              <a:gd name="f3898" fmla="val 4113"/>
              <a:gd name="f3899" fmla="val 12470"/>
              <a:gd name="f3900" fmla="val 4133"/>
              <a:gd name="f3901" fmla="val 12476"/>
              <a:gd name="f3902" fmla="val 4152"/>
              <a:gd name="f3903" fmla="val 12484"/>
              <a:gd name="f3904" fmla="val 4171"/>
              <a:gd name="f3905" fmla="val 4204"/>
              <a:gd name="f3906" fmla="val 12436"/>
              <a:gd name="f3907" fmla="val 4239"/>
              <a:gd name="f3908" fmla="val 12501"/>
              <a:gd name="f3909" fmla="val 4205"/>
              <a:gd name="f3910" fmla="val 4271"/>
              <a:gd name="f3911" fmla="val 12616"/>
              <a:gd name="f3912" fmla="val 4315"/>
              <a:gd name="f3913" fmla="val 4210"/>
              <a:gd name="f3914" fmla="val 25173"/>
              <a:gd name="f3915" fmla="val 16313"/>
              <a:gd name="f3916" fmla="val 25103"/>
              <a:gd name="f3917" fmla="val 16301"/>
              <a:gd name="f3918" fmla="val 25096"/>
              <a:gd name="f3919" fmla="val 16339"/>
              <a:gd name="f3920" fmla="val 25166"/>
              <a:gd name="f3921" fmla="val 16351"/>
              <a:gd name="f3922" fmla="val 25165"/>
              <a:gd name="f3923" fmla="val 16357"/>
              <a:gd name="f3924" fmla="val 16364"/>
              <a:gd name="f3925" fmla="val 16371"/>
              <a:gd name="f3926" fmla="val 16501"/>
              <a:gd name="f3927" fmla="val 25270"/>
              <a:gd name="f3928" fmla="val 16606"/>
              <a:gd name="f3929" fmla="val 25290"/>
              <a:gd name="f3930" fmla="val 25199"/>
              <a:gd name="f3931" fmla="val 16211"/>
              <a:gd name="f3932" fmla="val 5140"/>
              <a:gd name="f3933" fmla="val 5245"/>
              <a:gd name="f3934" fmla="val 5505"/>
              <a:gd name="f3935" fmla="val 5610"/>
              <a:gd name="f3936" fmla="val 734"/>
              <a:gd name="f3937" fmla="val 5596"/>
              <a:gd name="f3938" fmla="val 691"/>
              <a:gd name="f3939" fmla="val 654"/>
              <a:gd name="f3940" fmla="val 609"/>
              <a:gd name="f3941" fmla="val 623"/>
              <a:gd name="f3942" fmla="val 575"/>
              <a:gd name="f3943" fmla="val 5445"/>
              <a:gd name="f3944" fmla="val 545"/>
              <a:gd name="f3945" fmla="val 650"/>
              <a:gd name="f3946" fmla="val 6684"/>
              <a:gd name="f3947" fmla="val 131"/>
              <a:gd name="f3948" fmla="val 6611"/>
              <a:gd name="f3949" fmla="val 92"/>
              <a:gd name="f3950" fmla="val 6623"/>
              <a:gd name="f3951" fmla="val 6630"/>
              <a:gd name="f3952" fmla="val 33"/>
              <a:gd name="f3953" fmla="val 6160"/>
              <a:gd name="f3954" fmla="val 130"/>
              <a:gd name="f3955" fmla="val 6265"/>
              <a:gd name="f3956" fmla="val 235"/>
              <a:gd name="f3957" fmla="val 6395"/>
              <a:gd name="f3958" fmla="val 6478"/>
              <a:gd name="f3959" fmla="val 6551"/>
              <a:gd name="f3960" fmla="val 192"/>
              <a:gd name="f3961" fmla="val 6593"/>
              <a:gd name="f3962" fmla="val 126"/>
              <a:gd name="f3963" fmla="val 6665"/>
              <a:gd name="f3964" fmla="val 10945"/>
              <a:gd name="f3965" fmla="val 2686"/>
              <a:gd name="f3966" fmla="val 10892"/>
              <a:gd name="f3967" fmla="val 2708"/>
              <a:gd name="f3968" fmla="val 10907"/>
              <a:gd name="f3969" fmla="val 2744"/>
              <a:gd name="f3970" fmla="val 10956"/>
              <a:gd name="f3971" fmla="val 2724"/>
              <a:gd name="f3972" fmla="val 10974"/>
              <a:gd name="f3973" fmla="val 2771"/>
              <a:gd name="f3974" fmla="val 2811"/>
              <a:gd name="f3975" fmla="val 11050"/>
              <a:gd name="f3976" fmla="val 2838"/>
              <a:gd name="f3977" fmla="val 11042"/>
              <a:gd name="f3978" fmla="val 11076"/>
              <a:gd name="f3979" fmla="val 2872"/>
              <a:gd name="f3980" fmla="val 11084"/>
              <a:gd name="f3981" fmla="val 2856"/>
              <a:gd name="f3982" fmla="val 11112"/>
              <a:gd name="f3983" fmla="val 2868"/>
              <a:gd name="f3984" fmla="val 11143"/>
              <a:gd name="f3985" fmla="val 2875"/>
              <a:gd name="f3986" fmla="val 11175"/>
              <a:gd name="f3987" fmla="val 11235"/>
              <a:gd name="f3988" fmla="val 11290"/>
              <a:gd name="f3989" fmla="val 2852"/>
              <a:gd name="f3990" fmla="val 11332"/>
              <a:gd name="f3991" fmla="val 2815"/>
              <a:gd name="f3992" fmla="val 2824"/>
              <a:gd name="f3993" fmla="val 11369"/>
              <a:gd name="f3994" fmla="val 2796"/>
              <a:gd name="f3995" fmla="val 11359"/>
              <a:gd name="f3996" fmla="val 2787"/>
              <a:gd name="f3997" fmla="val 11391"/>
              <a:gd name="f3998" fmla="val 2746"/>
              <a:gd name="f3999" fmla="val 11410"/>
              <a:gd name="f4000" fmla="val 2695"/>
              <a:gd name="f4001" fmla="val 2640"/>
              <a:gd name="f4002" fmla="val 2624"/>
              <a:gd name="f4003" fmla="val 2608"/>
              <a:gd name="f4004" fmla="val 11405"/>
              <a:gd name="f4005" fmla="val 2593"/>
              <a:gd name="f4006" fmla="val 11480"/>
              <a:gd name="f4007" fmla="val 2572"/>
              <a:gd name="f4008" fmla="val 11469"/>
              <a:gd name="f4009" fmla="val 2535"/>
              <a:gd name="f4010" fmla="val 11394"/>
              <a:gd name="f4011" fmla="val 2556"/>
              <a:gd name="f4012" fmla="val 11383"/>
              <a:gd name="f4013" fmla="val 2526"/>
              <a:gd name="f4014" fmla="val 11366"/>
              <a:gd name="f4015" fmla="val 2499"/>
              <a:gd name="f4016" fmla="val 11344"/>
              <a:gd name="f4017" fmla="val 2477"/>
              <a:gd name="f4018" fmla="val 11393"/>
              <a:gd name="f4019" fmla="val 2421"/>
              <a:gd name="f4020" fmla="val 11365"/>
              <a:gd name="f4021" fmla="val 2395"/>
              <a:gd name="f4022" fmla="val 11314"/>
              <a:gd name="f4023" fmla="val 2451"/>
              <a:gd name="f4024" fmla="val 11275"/>
              <a:gd name="f4025" fmla="val 2422"/>
              <a:gd name="f4026" fmla="val 2405"/>
              <a:gd name="f4027" fmla="val 11045"/>
              <a:gd name="f4028" fmla="val 10940"/>
              <a:gd name="f4029" fmla="val 2510"/>
              <a:gd name="f4030" fmla="val 10942"/>
              <a:gd name="f4031" fmla="val 2671"/>
              <a:gd name="f4032" fmla="val 18939"/>
              <a:gd name="f4033" fmla="val 14594"/>
              <a:gd name="f4034" fmla="val 14565"/>
              <a:gd name="f4035" fmla="val 18867"/>
              <a:gd name="f4036" fmla="val 14544"/>
              <a:gd name="f4037" fmla="val 18870"/>
              <a:gd name="f4038" fmla="val 14522"/>
              <a:gd name="f4039" fmla="val 14500"/>
              <a:gd name="f4040" fmla="val 14370"/>
              <a:gd name="f4041" fmla="val 18765"/>
              <a:gd name="f4042" fmla="val 14265"/>
              <a:gd name="f4043" fmla="val 18635"/>
              <a:gd name="f4044" fmla="val 18606"/>
              <a:gd name="f4045" fmla="val 18578"/>
              <a:gd name="f4046" fmla="val 14271"/>
              <a:gd name="f4047" fmla="val 14280"/>
              <a:gd name="f4048" fmla="val 18522"/>
              <a:gd name="f4049" fmla="val 14215"/>
              <a:gd name="f4050" fmla="val 18487"/>
              <a:gd name="f4051" fmla="val 14232"/>
              <a:gd name="f4052" fmla="val 18518"/>
              <a:gd name="f4053" fmla="val 14297"/>
              <a:gd name="f4054" fmla="val 18447"/>
              <a:gd name="f4055" fmla="val 14337"/>
              <a:gd name="f4056" fmla="val 18400"/>
              <a:gd name="f4057" fmla="val 14413"/>
              <a:gd name="f4058" fmla="val 14532"/>
              <a:gd name="f4059" fmla="val 14563"/>
              <a:gd name="f4060" fmla="val 18418"/>
              <a:gd name="f4061" fmla="val 14590"/>
              <a:gd name="f4062" fmla="val 14612"/>
              <a:gd name="f4063" fmla="val 18410"/>
              <a:gd name="f4064" fmla="val 14644"/>
              <a:gd name="f4065" fmla="val 18436"/>
              <a:gd name="f4066" fmla="val 14625"/>
              <a:gd name="f4067" fmla="val 18454"/>
              <a:gd name="f4068" fmla="val 14653"/>
              <a:gd name="f4069" fmla="val 14678"/>
              <a:gd name="f4070" fmla="val 18482"/>
              <a:gd name="f4071" fmla="val 18516"/>
              <a:gd name="f4072" fmla="val 14756"/>
              <a:gd name="f4073" fmla="val 18540"/>
              <a:gd name="f4074" fmla="val 14728"/>
              <a:gd name="f4075" fmla="val 18601"/>
              <a:gd name="f4076" fmla="val 18729"/>
              <a:gd name="f4077" fmla="val 18809"/>
              <a:gd name="f4078" fmla="val 14680"/>
              <a:gd name="f4079" fmla="val 18847"/>
              <a:gd name="f4080" fmla="val 14601"/>
              <a:gd name="f4081" fmla="val 18925"/>
              <a:gd name="f4082" fmla="val 14630"/>
              <a:gd name="f4083" fmla="val 14850"/>
              <a:gd name="f4084" fmla="val 17308"/>
              <a:gd name="f4085" fmla="val 17264"/>
              <a:gd name="f4086" fmla="val 17223"/>
              <a:gd name="f4087" fmla="val 14817"/>
              <a:gd name="f4088" fmla="val 17188"/>
              <a:gd name="f4089" fmla="val 14888"/>
              <a:gd name="f4090" fmla="val 14865"/>
              <a:gd name="f4091" fmla="val 14794"/>
              <a:gd name="f4092" fmla="val 17156"/>
              <a:gd name="f4093" fmla="val 14751"/>
              <a:gd name="f4094" fmla="val 17073"/>
              <a:gd name="f4095" fmla="val 14615"/>
              <a:gd name="f4096" fmla="val 17178"/>
              <a:gd name="f4097" fmla="val 17318"/>
              <a:gd name="f4098" fmla="val 14381"/>
              <a:gd name="f4099" fmla="val 17328"/>
              <a:gd name="f4100" fmla="val 14382"/>
              <a:gd name="f4101" fmla="val 14347"/>
              <a:gd name="f4102" fmla="val 17345"/>
              <a:gd name="f4103" fmla="val 14355"/>
              <a:gd name="f4104" fmla="val 17383"/>
              <a:gd name="f4105" fmla="val 14390"/>
              <a:gd name="f4106" fmla="val 14419"/>
              <a:gd name="f4107" fmla="val 17472"/>
              <a:gd name="f4108" fmla="val 14509"/>
              <a:gd name="f4109" fmla="val 14629"/>
              <a:gd name="f4110" fmla="val 17542"/>
              <a:gd name="f4111" fmla="val 17539"/>
              <a:gd name="f4112" fmla="val 14665"/>
              <a:gd name="f4113" fmla="val 17602"/>
              <a:gd name="f4114" fmla="val 14703"/>
              <a:gd name="f4115" fmla="val 14695"/>
              <a:gd name="f4116" fmla="val 17529"/>
              <a:gd name="f4117" fmla="val 14760"/>
              <a:gd name="f4118" fmla="val 14811"/>
              <a:gd name="f4119" fmla="val 17454"/>
              <a:gd name="f4120" fmla="val 17390"/>
              <a:gd name="f4121" fmla="val 14920"/>
              <a:gd name="f4122" fmla="val 17413"/>
              <a:gd name="f4123" fmla="val 14931"/>
              <a:gd name="f4124" fmla="val 17376"/>
              <a:gd name="f4125" fmla="val 14846"/>
              <a:gd name="f4126" fmla="val 17352"/>
              <a:gd name="f4127" fmla="val 17338"/>
              <a:gd name="f4128" fmla="val 17323"/>
              <a:gd name="f4129" fmla="+- 0 0 -90"/>
              <a:gd name="f4130" fmla="*/ f3 1 25400"/>
              <a:gd name="f4131" fmla="*/ f4 1 19050"/>
              <a:gd name="f4132" fmla="val f5"/>
              <a:gd name="f4133" fmla="val f6"/>
              <a:gd name="f4134" fmla="val f7"/>
              <a:gd name="f4135" fmla="*/ f4129 f0 1"/>
              <a:gd name="f4136" fmla="+- f4134 0 f4132"/>
              <a:gd name="f4137" fmla="+- f4133 0 f4132"/>
              <a:gd name="f4138" fmla="*/ f4135 1 f2"/>
              <a:gd name="f4139" fmla="*/ f4137 1 25400"/>
              <a:gd name="f4140" fmla="*/ f4136 1 19050"/>
              <a:gd name="f4141" fmla="*/ 11923 f4137 1"/>
              <a:gd name="f4142" fmla="*/ 3320 f4136 1"/>
              <a:gd name="f4143" fmla="*/ 10023 f4137 1"/>
              <a:gd name="f4144" fmla="*/ 4808 f4136 1"/>
              <a:gd name="f4145" fmla="*/ 10862 f4137 1"/>
              <a:gd name="f4146" fmla="*/ 3283 f4136 1"/>
              <a:gd name="f4147" fmla="*/ 4657 f4137 1"/>
              <a:gd name="f4148" fmla="*/ 5594 f4136 1"/>
              <a:gd name="f4149" fmla="*/ 7180 f4137 1"/>
              <a:gd name="f4150" fmla="*/ 5671 f4136 1"/>
              <a:gd name="f4151" fmla="*/ 8344 f4137 1"/>
              <a:gd name="f4152" fmla="*/ 5707 f4136 1"/>
              <a:gd name="f4153" fmla="*/ 2461 f4137 1"/>
              <a:gd name="f4154" fmla="*/ 5169 f4136 1"/>
              <a:gd name="f4155" fmla="*/ 3123 f4137 1"/>
              <a:gd name="f4156" fmla="*/ 5291 f4136 1"/>
              <a:gd name="f4157" fmla="*/ 13439 f4137 1"/>
              <a:gd name="f4158" fmla="*/ 7971 f4136 1"/>
              <a:gd name="f4159" fmla="*/ 15341 f4137 1"/>
              <a:gd name="f4160" fmla="*/ 9056 f4136 1"/>
              <a:gd name="f4161" fmla="*/ 9954 f4137 1"/>
              <a:gd name="f4162" fmla="*/ 5938 f4136 1"/>
              <a:gd name="f4163" fmla="*/ 11356 f4137 1"/>
              <a:gd name="f4164" fmla="*/ 6738 f4136 1"/>
              <a:gd name="f4165" fmla="*/ 10546 f4137 1"/>
              <a:gd name="f4166" fmla="*/ 5177 f4136 1"/>
              <a:gd name="f4167" fmla="*/ 11397 f4137 1"/>
              <a:gd name="f4168" fmla="*/ 4735 f4136 1"/>
              <a:gd name="f4169" fmla="*/ 198 f4137 1"/>
              <a:gd name="f4170" fmla="*/ 4970 f4136 1"/>
              <a:gd name="f4171" fmla="*/ 11941 f4137 1"/>
              <a:gd name="f4172" fmla="*/ 1758 f4136 1"/>
              <a:gd name="f4173" fmla="*/ 13358 f4137 1"/>
              <a:gd name="f4174" fmla="*/ 249 f4136 1"/>
              <a:gd name="f4175" fmla="*/ 15214 f4137 1"/>
              <a:gd name="f4176" fmla="*/ 370 f4136 1"/>
              <a:gd name="f4177" fmla="*/ 9256 f4137 1"/>
              <a:gd name="f4178" fmla="*/ 1522 f4136 1"/>
              <a:gd name="f4179" fmla="*/ 7370 f4137 1"/>
              <a:gd name="f4180" fmla="*/ 502 f4136 1"/>
              <a:gd name="f4181" fmla="*/ 7953 f4137 1"/>
              <a:gd name="f4182" fmla="*/ 817 f4136 1"/>
              <a:gd name="f4183" fmla="*/ 403 f4137 1"/>
              <a:gd name="f4184" fmla="*/ 3631 f4136 1"/>
              <a:gd name="f4185" fmla="*/ 582 f4137 1"/>
              <a:gd name="f4186" fmla="*/ 4066 f4136 1"/>
              <a:gd name="f4187" fmla="*/ 13982 f4137 1"/>
              <a:gd name="f4188" fmla="*/ 17462 f4136 1"/>
              <a:gd name="f4189" fmla="*/ 16192 f4137 1"/>
              <a:gd name="f4190" fmla="*/ 11507 f4136 1"/>
              <a:gd name="f4191" fmla="*/ 15658 f4137 1"/>
              <a:gd name="f4192" fmla="*/ 12421 f4136 1"/>
              <a:gd name="f4193" fmla="*/ 14820 f4137 1"/>
              <a:gd name="f4194" fmla="*/ 13743 f4136 1"/>
              <a:gd name="f4195" fmla="*/ 12514 f4137 1"/>
              <a:gd name="f4196" fmla="*/ 17381 f4136 1"/>
              <a:gd name="f4197" fmla="*/ 13290 f4137 1"/>
              <a:gd name="f4198" fmla="*/ 16157 f4136 1"/>
              <a:gd name="f4199" fmla="*/ 22526 f4137 1"/>
              <a:gd name="f4200" fmla="*/ 14113 f4136 1"/>
              <a:gd name="f4201" fmla="*/ 22688 f4137 1"/>
              <a:gd name="f4202" fmla="*/ 13426 f4136 1"/>
              <a:gd name="f4203" fmla="*/ 20271 f4137 1"/>
              <a:gd name="f4204" fmla="*/ 16525 f4136 1"/>
              <a:gd name="f4205" fmla="*/ 20697 f4137 1"/>
              <a:gd name="f4206" fmla="*/ 16320 f4136 1"/>
              <a:gd name="f4207" fmla="*/ 16675 f4137 1"/>
              <a:gd name="f4208" fmla="*/ 18115 f4136 1"/>
              <a:gd name="f4209" fmla="*/ 17158 f4137 1"/>
              <a:gd name="f4210" fmla="*/ 17716 f4136 1"/>
              <a:gd name="f4211" fmla="*/ 19311 f4137 1"/>
              <a:gd name="f4212" fmla="*/ 14734 f4136 1"/>
              <a:gd name="f4213" fmla="*/ 20316 f4137 1"/>
              <a:gd name="f4214" fmla="*/ 15114 f4136 1"/>
              <a:gd name="f4215" fmla="*/ 17836 f4137 1"/>
              <a:gd name="f4216" fmla="*/ 12851 f4136 1"/>
              <a:gd name="f4217" fmla="*/ 17071 f4137 1"/>
              <a:gd name="f4218" fmla="*/ 11230 f4136 1"/>
              <a:gd name="f4219" fmla="*/ 23150 f4137 1"/>
              <a:gd name="f4220" fmla="*/ 15966 f4136 1"/>
              <a:gd name="f4221" fmla="*/ 23969 f4137 1"/>
              <a:gd name="f4222" fmla="*/ 16146 f4136 1"/>
              <a:gd name="f4223" fmla="*/ 9396 f4137 1"/>
              <a:gd name="f4224" fmla="*/ 3334 f4136 1"/>
              <a:gd name="f4225" fmla="*/ 5372 f4137 1"/>
              <a:gd name="f4226" fmla="*/ 5019 f4136 1"/>
              <a:gd name="f4227" fmla="*/ 7794 f4137 1"/>
              <a:gd name="f4228" fmla="*/ 4005 f4136 1"/>
              <a:gd name="f4229" fmla="*/ 4330 f4137 1"/>
              <a:gd name="f4230" fmla="*/ 5455 f4136 1"/>
              <a:gd name="f4231" fmla="*/ 5301 f4137 1"/>
              <a:gd name="f4232" fmla="*/ 5048 f4136 1"/>
              <a:gd name="f4233" fmla="*/ 14473 f4137 1"/>
              <a:gd name="f4234" fmla="*/ 1703 f4136 1"/>
              <a:gd name="f4235" fmla="*/ 15099 f4137 1"/>
              <a:gd name="f4236" fmla="*/ 1481 f4136 1"/>
              <a:gd name="f4237" fmla="*/ 12217 f4137 1"/>
              <a:gd name="f4238" fmla="*/ 2317 f4136 1"/>
              <a:gd name="f4239" fmla="*/ 17287 f4137 1"/>
              <a:gd name="f4240" fmla="*/ 15392 f4136 1"/>
              <a:gd name="f4241" fmla="*/ 15337 f4137 1"/>
              <a:gd name="f4242" fmla="*/ 16772 f4136 1"/>
              <a:gd name="f4243" fmla="*/ 17623 f4137 1"/>
              <a:gd name="f4244" fmla="*/ 15201 f4136 1"/>
              <a:gd name="f4245" fmla="*/ 17487 f4137 1"/>
              <a:gd name="f4246" fmla="*/ 16451 f4136 1"/>
              <a:gd name="f4247" fmla="*/ 17966 f4137 1"/>
              <a:gd name="f4248" fmla="*/ 15627 f4136 1"/>
              <a:gd name="f4249" fmla="*/ 9101 f4137 1"/>
              <a:gd name="f4250" fmla="*/ 18362 f4136 1"/>
              <a:gd name="f4251" fmla="*/ 10727 f4137 1"/>
              <a:gd name="f4252" fmla="*/ 18043 f4136 1"/>
              <a:gd name="f4253" fmla="*/ 4916 f4137 1"/>
              <a:gd name="f4254" fmla="*/ 19044 f4136 1"/>
              <a:gd name="f4255" fmla="*/ 7316 f4137 1"/>
              <a:gd name="f4256" fmla="*/ 18670 f4136 1"/>
              <a:gd name="f4257" fmla="*/ 16075 f4137 1"/>
              <a:gd name="f4258" fmla="*/ 18569 f4136 1"/>
              <a:gd name="f4259" fmla="*/ 14763 f4137 1"/>
              <a:gd name="f4260" fmla="*/ 18457 f4136 1"/>
              <a:gd name="f4261" fmla="*/ 15730 f4137 1"/>
              <a:gd name="f4262" fmla="*/ 1250 f4136 1"/>
              <a:gd name="f4263" fmla="*/ 10892 f4137 1"/>
              <a:gd name="f4264" fmla="*/ 2708 f4136 1"/>
              <a:gd name="f4265" fmla="*/ 18847 f4137 1"/>
              <a:gd name="f4266" fmla="*/ 14601 f4136 1"/>
              <a:gd name="f4267" fmla="+- f4138 0 f1"/>
              <a:gd name="f4268" fmla="*/ f4141 1 25400"/>
              <a:gd name="f4269" fmla="*/ f4142 1 19050"/>
              <a:gd name="f4270" fmla="*/ f4143 1 25400"/>
              <a:gd name="f4271" fmla="*/ f4144 1 19050"/>
              <a:gd name="f4272" fmla="*/ f4145 1 25400"/>
              <a:gd name="f4273" fmla="*/ f4146 1 19050"/>
              <a:gd name="f4274" fmla="*/ f4147 1 25400"/>
              <a:gd name="f4275" fmla="*/ f4148 1 19050"/>
              <a:gd name="f4276" fmla="*/ f4149 1 25400"/>
              <a:gd name="f4277" fmla="*/ f4150 1 19050"/>
              <a:gd name="f4278" fmla="*/ f4151 1 25400"/>
              <a:gd name="f4279" fmla="*/ f4152 1 19050"/>
              <a:gd name="f4280" fmla="*/ f4153 1 25400"/>
              <a:gd name="f4281" fmla="*/ f4154 1 19050"/>
              <a:gd name="f4282" fmla="*/ f4155 1 25400"/>
              <a:gd name="f4283" fmla="*/ f4156 1 19050"/>
              <a:gd name="f4284" fmla="*/ f4157 1 25400"/>
              <a:gd name="f4285" fmla="*/ f4158 1 19050"/>
              <a:gd name="f4286" fmla="*/ f4159 1 25400"/>
              <a:gd name="f4287" fmla="*/ f4160 1 19050"/>
              <a:gd name="f4288" fmla="*/ f4161 1 25400"/>
              <a:gd name="f4289" fmla="*/ f4162 1 19050"/>
              <a:gd name="f4290" fmla="*/ f4163 1 25400"/>
              <a:gd name="f4291" fmla="*/ f4164 1 19050"/>
              <a:gd name="f4292" fmla="*/ f4165 1 25400"/>
              <a:gd name="f4293" fmla="*/ f4166 1 19050"/>
              <a:gd name="f4294" fmla="*/ f4167 1 25400"/>
              <a:gd name="f4295" fmla="*/ f4168 1 19050"/>
              <a:gd name="f4296" fmla="*/ f4169 1 25400"/>
              <a:gd name="f4297" fmla="*/ f4170 1 19050"/>
              <a:gd name="f4298" fmla="*/ f4171 1 25400"/>
              <a:gd name="f4299" fmla="*/ f4172 1 19050"/>
              <a:gd name="f4300" fmla="*/ f4173 1 25400"/>
              <a:gd name="f4301" fmla="*/ f4174 1 19050"/>
              <a:gd name="f4302" fmla="*/ f4175 1 25400"/>
              <a:gd name="f4303" fmla="*/ f4176 1 19050"/>
              <a:gd name="f4304" fmla="*/ f4177 1 25400"/>
              <a:gd name="f4305" fmla="*/ f4178 1 19050"/>
              <a:gd name="f4306" fmla="*/ f4179 1 25400"/>
              <a:gd name="f4307" fmla="*/ f4180 1 19050"/>
              <a:gd name="f4308" fmla="*/ f4181 1 25400"/>
              <a:gd name="f4309" fmla="*/ f4182 1 19050"/>
              <a:gd name="f4310" fmla="*/ f4183 1 25400"/>
              <a:gd name="f4311" fmla="*/ f4184 1 19050"/>
              <a:gd name="f4312" fmla="*/ f4185 1 25400"/>
              <a:gd name="f4313" fmla="*/ f4186 1 19050"/>
              <a:gd name="f4314" fmla="*/ f4187 1 25400"/>
              <a:gd name="f4315" fmla="*/ f4188 1 19050"/>
              <a:gd name="f4316" fmla="*/ f4189 1 25400"/>
              <a:gd name="f4317" fmla="*/ f4190 1 19050"/>
              <a:gd name="f4318" fmla="*/ f4191 1 25400"/>
              <a:gd name="f4319" fmla="*/ f4192 1 19050"/>
              <a:gd name="f4320" fmla="*/ f4193 1 25400"/>
              <a:gd name="f4321" fmla="*/ f4194 1 19050"/>
              <a:gd name="f4322" fmla="*/ f4195 1 25400"/>
              <a:gd name="f4323" fmla="*/ f4196 1 19050"/>
              <a:gd name="f4324" fmla="*/ f4197 1 25400"/>
              <a:gd name="f4325" fmla="*/ f4198 1 19050"/>
              <a:gd name="f4326" fmla="*/ f4199 1 25400"/>
              <a:gd name="f4327" fmla="*/ f4200 1 19050"/>
              <a:gd name="f4328" fmla="*/ f4201 1 25400"/>
              <a:gd name="f4329" fmla="*/ f4202 1 19050"/>
              <a:gd name="f4330" fmla="*/ f4203 1 25400"/>
              <a:gd name="f4331" fmla="*/ f4204 1 19050"/>
              <a:gd name="f4332" fmla="*/ f4205 1 25400"/>
              <a:gd name="f4333" fmla="*/ f4206 1 19050"/>
              <a:gd name="f4334" fmla="*/ f4207 1 25400"/>
              <a:gd name="f4335" fmla="*/ f4208 1 19050"/>
              <a:gd name="f4336" fmla="*/ f4209 1 25400"/>
              <a:gd name="f4337" fmla="*/ f4210 1 19050"/>
              <a:gd name="f4338" fmla="*/ f4211 1 25400"/>
              <a:gd name="f4339" fmla="*/ f4212 1 19050"/>
              <a:gd name="f4340" fmla="*/ f4213 1 25400"/>
              <a:gd name="f4341" fmla="*/ f4214 1 19050"/>
              <a:gd name="f4342" fmla="*/ f4215 1 25400"/>
              <a:gd name="f4343" fmla="*/ f4216 1 19050"/>
              <a:gd name="f4344" fmla="*/ f4217 1 25400"/>
              <a:gd name="f4345" fmla="*/ f4218 1 19050"/>
              <a:gd name="f4346" fmla="*/ f4219 1 25400"/>
              <a:gd name="f4347" fmla="*/ f4220 1 19050"/>
              <a:gd name="f4348" fmla="*/ f4221 1 25400"/>
              <a:gd name="f4349" fmla="*/ f4222 1 19050"/>
              <a:gd name="f4350" fmla="*/ f4223 1 25400"/>
              <a:gd name="f4351" fmla="*/ f4224 1 19050"/>
              <a:gd name="f4352" fmla="*/ f4225 1 25400"/>
              <a:gd name="f4353" fmla="*/ f4226 1 19050"/>
              <a:gd name="f4354" fmla="*/ f4227 1 25400"/>
              <a:gd name="f4355" fmla="*/ f4228 1 19050"/>
              <a:gd name="f4356" fmla="*/ f4229 1 25400"/>
              <a:gd name="f4357" fmla="*/ f4230 1 19050"/>
              <a:gd name="f4358" fmla="*/ f4231 1 25400"/>
              <a:gd name="f4359" fmla="*/ f4232 1 19050"/>
              <a:gd name="f4360" fmla="*/ f4233 1 25400"/>
              <a:gd name="f4361" fmla="*/ f4234 1 19050"/>
              <a:gd name="f4362" fmla="*/ f4235 1 25400"/>
              <a:gd name="f4363" fmla="*/ f4236 1 19050"/>
              <a:gd name="f4364" fmla="*/ f4237 1 25400"/>
              <a:gd name="f4365" fmla="*/ f4238 1 19050"/>
              <a:gd name="f4366" fmla="*/ f4239 1 25400"/>
              <a:gd name="f4367" fmla="*/ f4240 1 19050"/>
              <a:gd name="f4368" fmla="*/ f4241 1 25400"/>
              <a:gd name="f4369" fmla="*/ f4242 1 19050"/>
              <a:gd name="f4370" fmla="*/ f4243 1 25400"/>
              <a:gd name="f4371" fmla="*/ f4244 1 19050"/>
              <a:gd name="f4372" fmla="*/ f4245 1 25400"/>
              <a:gd name="f4373" fmla="*/ f4246 1 19050"/>
              <a:gd name="f4374" fmla="*/ f4247 1 25400"/>
              <a:gd name="f4375" fmla="*/ f4248 1 19050"/>
              <a:gd name="f4376" fmla="*/ f4249 1 25400"/>
              <a:gd name="f4377" fmla="*/ f4250 1 19050"/>
              <a:gd name="f4378" fmla="*/ f4251 1 25400"/>
              <a:gd name="f4379" fmla="*/ f4252 1 19050"/>
              <a:gd name="f4380" fmla="*/ f4253 1 25400"/>
              <a:gd name="f4381" fmla="*/ f4254 1 19050"/>
              <a:gd name="f4382" fmla="*/ f4255 1 25400"/>
              <a:gd name="f4383" fmla="*/ f4256 1 19050"/>
              <a:gd name="f4384" fmla="*/ f4257 1 25400"/>
              <a:gd name="f4385" fmla="*/ f4258 1 19050"/>
              <a:gd name="f4386" fmla="*/ f4259 1 25400"/>
              <a:gd name="f4387" fmla="*/ f4260 1 19050"/>
              <a:gd name="f4388" fmla="*/ f4261 1 25400"/>
              <a:gd name="f4389" fmla="*/ f4262 1 19050"/>
              <a:gd name="f4390" fmla="*/ f4263 1 25400"/>
              <a:gd name="f4391" fmla="*/ f4264 1 19050"/>
              <a:gd name="f4392" fmla="*/ f4265 1 25400"/>
              <a:gd name="f4393" fmla="*/ f4266 1 19050"/>
              <a:gd name="f4394" fmla="*/ 0 1 f4139"/>
              <a:gd name="f4395" fmla="*/ f4133 1 f4139"/>
              <a:gd name="f4396" fmla="*/ 0 1 f4140"/>
              <a:gd name="f4397" fmla="*/ f4134 1 f4140"/>
              <a:gd name="f4398" fmla="*/ f4268 1 f4139"/>
              <a:gd name="f4399" fmla="*/ f4269 1 f4140"/>
              <a:gd name="f4400" fmla="*/ f4270 1 f4139"/>
              <a:gd name="f4401" fmla="*/ f4271 1 f4140"/>
              <a:gd name="f4402" fmla="*/ f4272 1 f4139"/>
              <a:gd name="f4403" fmla="*/ f4273 1 f4140"/>
              <a:gd name="f4404" fmla="*/ f4274 1 f4139"/>
              <a:gd name="f4405" fmla="*/ f4275 1 f4140"/>
              <a:gd name="f4406" fmla="*/ f4276 1 f4139"/>
              <a:gd name="f4407" fmla="*/ f4277 1 f4140"/>
              <a:gd name="f4408" fmla="*/ f4278 1 f4139"/>
              <a:gd name="f4409" fmla="*/ f4279 1 f4140"/>
              <a:gd name="f4410" fmla="*/ f4280 1 f4139"/>
              <a:gd name="f4411" fmla="*/ f4281 1 f4140"/>
              <a:gd name="f4412" fmla="*/ f4282 1 f4139"/>
              <a:gd name="f4413" fmla="*/ f4283 1 f4140"/>
              <a:gd name="f4414" fmla="*/ f4284 1 f4139"/>
              <a:gd name="f4415" fmla="*/ f4285 1 f4140"/>
              <a:gd name="f4416" fmla="*/ f4286 1 f4139"/>
              <a:gd name="f4417" fmla="*/ f4287 1 f4140"/>
              <a:gd name="f4418" fmla="*/ f4288 1 f4139"/>
              <a:gd name="f4419" fmla="*/ f4289 1 f4140"/>
              <a:gd name="f4420" fmla="*/ f4290 1 f4139"/>
              <a:gd name="f4421" fmla="*/ f4291 1 f4140"/>
              <a:gd name="f4422" fmla="*/ f4292 1 f4139"/>
              <a:gd name="f4423" fmla="*/ f4293 1 f4140"/>
              <a:gd name="f4424" fmla="*/ f4294 1 f4139"/>
              <a:gd name="f4425" fmla="*/ f4295 1 f4140"/>
              <a:gd name="f4426" fmla="*/ f4296 1 f4139"/>
              <a:gd name="f4427" fmla="*/ f4297 1 f4140"/>
              <a:gd name="f4428" fmla="*/ f4298 1 f4139"/>
              <a:gd name="f4429" fmla="*/ f4299 1 f4140"/>
              <a:gd name="f4430" fmla="*/ f4300 1 f4139"/>
              <a:gd name="f4431" fmla="*/ f4301 1 f4140"/>
              <a:gd name="f4432" fmla="*/ f4302 1 f4139"/>
              <a:gd name="f4433" fmla="*/ f4303 1 f4140"/>
              <a:gd name="f4434" fmla="*/ f4304 1 f4139"/>
              <a:gd name="f4435" fmla="*/ f4305 1 f4140"/>
              <a:gd name="f4436" fmla="*/ f4306 1 f4139"/>
              <a:gd name="f4437" fmla="*/ f4307 1 f4140"/>
              <a:gd name="f4438" fmla="*/ f4308 1 f4139"/>
              <a:gd name="f4439" fmla="*/ f4309 1 f4140"/>
              <a:gd name="f4440" fmla="*/ f4310 1 f4139"/>
              <a:gd name="f4441" fmla="*/ f4311 1 f4140"/>
              <a:gd name="f4442" fmla="*/ f4312 1 f4139"/>
              <a:gd name="f4443" fmla="*/ f4313 1 f4140"/>
              <a:gd name="f4444" fmla="*/ f4314 1 f4139"/>
              <a:gd name="f4445" fmla="*/ f4315 1 f4140"/>
              <a:gd name="f4446" fmla="*/ f4316 1 f4139"/>
              <a:gd name="f4447" fmla="*/ f4317 1 f4140"/>
              <a:gd name="f4448" fmla="*/ f4318 1 f4139"/>
              <a:gd name="f4449" fmla="*/ f4319 1 f4140"/>
              <a:gd name="f4450" fmla="*/ f4320 1 f4139"/>
              <a:gd name="f4451" fmla="*/ f4321 1 f4140"/>
              <a:gd name="f4452" fmla="*/ f4322 1 f4139"/>
              <a:gd name="f4453" fmla="*/ f4323 1 f4140"/>
              <a:gd name="f4454" fmla="*/ f4324 1 f4139"/>
              <a:gd name="f4455" fmla="*/ f4325 1 f4140"/>
              <a:gd name="f4456" fmla="*/ f4326 1 f4139"/>
              <a:gd name="f4457" fmla="*/ f4327 1 f4140"/>
              <a:gd name="f4458" fmla="*/ f4328 1 f4139"/>
              <a:gd name="f4459" fmla="*/ f4329 1 f4140"/>
              <a:gd name="f4460" fmla="*/ f4330 1 f4139"/>
              <a:gd name="f4461" fmla="*/ f4331 1 f4140"/>
              <a:gd name="f4462" fmla="*/ f4332 1 f4139"/>
              <a:gd name="f4463" fmla="*/ f4333 1 f4140"/>
              <a:gd name="f4464" fmla="*/ f4334 1 f4139"/>
              <a:gd name="f4465" fmla="*/ f4335 1 f4140"/>
              <a:gd name="f4466" fmla="*/ f4336 1 f4139"/>
              <a:gd name="f4467" fmla="*/ f4337 1 f4140"/>
              <a:gd name="f4468" fmla="*/ f4338 1 f4139"/>
              <a:gd name="f4469" fmla="*/ f4339 1 f4140"/>
              <a:gd name="f4470" fmla="*/ f4340 1 f4139"/>
              <a:gd name="f4471" fmla="*/ f4341 1 f4140"/>
              <a:gd name="f4472" fmla="*/ f4342 1 f4139"/>
              <a:gd name="f4473" fmla="*/ f4343 1 f4140"/>
              <a:gd name="f4474" fmla="*/ f4344 1 f4139"/>
              <a:gd name="f4475" fmla="*/ f4345 1 f4140"/>
              <a:gd name="f4476" fmla="*/ f4346 1 f4139"/>
              <a:gd name="f4477" fmla="*/ f4347 1 f4140"/>
              <a:gd name="f4478" fmla="*/ f4348 1 f4139"/>
              <a:gd name="f4479" fmla="*/ f4349 1 f4140"/>
              <a:gd name="f4480" fmla="*/ f4350 1 f4139"/>
              <a:gd name="f4481" fmla="*/ f4351 1 f4140"/>
              <a:gd name="f4482" fmla="*/ f4352 1 f4139"/>
              <a:gd name="f4483" fmla="*/ f4353 1 f4140"/>
              <a:gd name="f4484" fmla="*/ f4354 1 f4139"/>
              <a:gd name="f4485" fmla="*/ f4355 1 f4140"/>
              <a:gd name="f4486" fmla="*/ f4356 1 f4139"/>
              <a:gd name="f4487" fmla="*/ f4357 1 f4140"/>
              <a:gd name="f4488" fmla="*/ f4358 1 f4139"/>
              <a:gd name="f4489" fmla="*/ f4359 1 f4140"/>
              <a:gd name="f4490" fmla="*/ f4360 1 f4139"/>
              <a:gd name="f4491" fmla="*/ f4361 1 f4140"/>
              <a:gd name="f4492" fmla="*/ f4362 1 f4139"/>
              <a:gd name="f4493" fmla="*/ f4363 1 f4140"/>
              <a:gd name="f4494" fmla="*/ f4364 1 f4139"/>
              <a:gd name="f4495" fmla="*/ f4365 1 f4140"/>
              <a:gd name="f4496" fmla="*/ f4366 1 f4139"/>
              <a:gd name="f4497" fmla="*/ f4367 1 f4140"/>
              <a:gd name="f4498" fmla="*/ f4368 1 f4139"/>
              <a:gd name="f4499" fmla="*/ f4369 1 f4140"/>
              <a:gd name="f4500" fmla="*/ f4370 1 f4139"/>
              <a:gd name="f4501" fmla="*/ f4371 1 f4140"/>
              <a:gd name="f4502" fmla="*/ f4372 1 f4139"/>
              <a:gd name="f4503" fmla="*/ f4373 1 f4140"/>
              <a:gd name="f4504" fmla="*/ f4374 1 f4139"/>
              <a:gd name="f4505" fmla="*/ f4375 1 f4140"/>
              <a:gd name="f4506" fmla="*/ f4376 1 f4139"/>
              <a:gd name="f4507" fmla="*/ f4377 1 f4140"/>
              <a:gd name="f4508" fmla="*/ f4378 1 f4139"/>
              <a:gd name="f4509" fmla="*/ f4379 1 f4140"/>
              <a:gd name="f4510" fmla="*/ f4380 1 f4139"/>
              <a:gd name="f4511" fmla="*/ f4381 1 f4140"/>
              <a:gd name="f4512" fmla="*/ f4382 1 f4139"/>
              <a:gd name="f4513" fmla="*/ f4383 1 f4140"/>
              <a:gd name="f4514" fmla="*/ f4384 1 f4139"/>
              <a:gd name="f4515" fmla="*/ f4385 1 f4140"/>
              <a:gd name="f4516" fmla="*/ f4386 1 f4139"/>
              <a:gd name="f4517" fmla="*/ f4387 1 f4140"/>
              <a:gd name="f4518" fmla="*/ f4388 1 f4139"/>
              <a:gd name="f4519" fmla="*/ f4389 1 f4140"/>
              <a:gd name="f4520" fmla="*/ f4390 1 f4139"/>
              <a:gd name="f4521" fmla="*/ f4391 1 f4140"/>
              <a:gd name="f4522" fmla="*/ f4392 1 f4139"/>
              <a:gd name="f4523" fmla="*/ f4393 1 f4140"/>
              <a:gd name="f4524" fmla="*/ f4394 f4130 1"/>
              <a:gd name="f4525" fmla="*/ f4395 f4130 1"/>
              <a:gd name="f4526" fmla="*/ f4397 f4131 1"/>
              <a:gd name="f4527" fmla="*/ f4396 f4131 1"/>
              <a:gd name="f4528" fmla="*/ f4398 f4130 1"/>
              <a:gd name="f4529" fmla="*/ f4399 f4131 1"/>
              <a:gd name="f4530" fmla="*/ f4400 f4130 1"/>
              <a:gd name="f4531" fmla="*/ f4401 f4131 1"/>
              <a:gd name="f4532" fmla="*/ f4402 f4130 1"/>
              <a:gd name="f4533" fmla="*/ f4403 f4131 1"/>
              <a:gd name="f4534" fmla="*/ f4404 f4130 1"/>
              <a:gd name="f4535" fmla="*/ f4405 f4131 1"/>
              <a:gd name="f4536" fmla="*/ f4406 f4130 1"/>
              <a:gd name="f4537" fmla="*/ f4407 f4131 1"/>
              <a:gd name="f4538" fmla="*/ f4408 f4130 1"/>
              <a:gd name="f4539" fmla="*/ f4409 f4131 1"/>
              <a:gd name="f4540" fmla="*/ f4410 f4130 1"/>
              <a:gd name="f4541" fmla="*/ f4411 f4131 1"/>
              <a:gd name="f4542" fmla="*/ f4412 f4130 1"/>
              <a:gd name="f4543" fmla="*/ f4413 f4131 1"/>
              <a:gd name="f4544" fmla="*/ f4414 f4130 1"/>
              <a:gd name="f4545" fmla="*/ f4415 f4131 1"/>
              <a:gd name="f4546" fmla="*/ f4416 f4130 1"/>
              <a:gd name="f4547" fmla="*/ f4417 f4131 1"/>
              <a:gd name="f4548" fmla="*/ f4418 f4130 1"/>
              <a:gd name="f4549" fmla="*/ f4419 f4131 1"/>
              <a:gd name="f4550" fmla="*/ f4420 f4130 1"/>
              <a:gd name="f4551" fmla="*/ f4421 f4131 1"/>
              <a:gd name="f4552" fmla="*/ f4422 f4130 1"/>
              <a:gd name="f4553" fmla="*/ f4423 f4131 1"/>
              <a:gd name="f4554" fmla="*/ f4424 f4130 1"/>
              <a:gd name="f4555" fmla="*/ f4425 f4131 1"/>
              <a:gd name="f4556" fmla="*/ f4426 f4130 1"/>
              <a:gd name="f4557" fmla="*/ f4427 f4131 1"/>
              <a:gd name="f4558" fmla="*/ f4428 f4130 1"/>
              <a:gd name="f4559" fmla="*/ f4429 f4131 1"/>
              <a:gd name="f4560" fmla="*/ f4430 f4130 1"/>
              <a:gd name="f4561" fmla="*/ f4431 f4131 1"/>
              <a:gd name="f4562" fmla="*/ f4432 f4130 1"/>
              <a:gd name="f4563" fmla="*/ f4433 f4131 1"/>
              <a:gd name="f4564" fmla="*/ f4434 f4130 1"/>
              <a:gd name="f4565" fmla="*/ f4435 f4131 1"/>
              <a:gd name="f4566" fmla="*/ f4436 f4130 1"/>
              <a:gd name="f4567" fmla="*/ f4437 f4131 1"/>
              <a:gd name="f4568" fmla="*/ f4438 f4130 1"/>
              <a:gd name="f4569" fmla="*/ f4439 f4131 1"/>
              <a:gd name="f4570" fmla="*/ f4440 f4130 1"/>
              <a:gd name="f4571" fmla="*/ f4441 f4131 1"/>
              <a:gd name="f4572" fmla="*/ f4442 f4130 1"/>
              <a:gd name="f4573" fmla="*/ f4443 f4131 1"/>
              <a:gd name="f4574" fmla="*/ f4444 f4130 1"/>
              <a:gd name="f4575" fmla="*/ f4445 f4131 1"/>
              <a:gd name="f4576" fmla="*/ f4446 f4130 1"/>
              <a:gd name="f4577" fmla="*/ f4447 f4131 1"/>
              <a:gd name="f4578" fmla="*/ f4448 f4130 1"/>
              <a:gd name="f4579" fmla="*/ f4449 f4131 1"/>
              <a:gd name="f4580" fmla="*/ f4450 f4130 1"/>
              <a:gd name="f4581" fmla="*/ f4451 f4131 1"/>
              <a:gd name="f4582" fmla="*/ f4452 f4130 1"/>
              <a:gd name="f4583" fmla="*/ f4453 f4131 1"/>
              <a:gd name="f4584" fmla="*/ f4454 f4130 1"/>
              <a:gd name="f4585" fmla="*/ f4455 f4131 1"/>
              <a:gd name="f4586" fmla="*/ f4456 f4130 1"/>
              <a:gd name="f4587" fmla="*/ f4457 f4131 1"/>
              <a:gd name="f4588" fmla="*/ f4458 f4130 1"/>
              <a:gd name="f4589" fmla="*/ f4459 f4131 1"/>
              <a:gd name="f4590" fmla="*/ f4460 f4130 1"/>
              <a:gd name="f4591" fmla="*/ f4461 f4131 1"/>
              <a:gd name="f4592" fmla="*/ f4462 f4130 1"/>
              <a:gd name="f4593" fmla="*/ f4463 f4131 1"/>
              <a:gd name="f4594" fmla="*/ f4464 f4130 1"/>
              <a:gd name="f4595" fmla="*/ f4465 f4131 1"/>
              <a:gd name="f4596" fmla="*/ f4466 f4130 1"/>
              <a:gd name="f4597" fmla="*/ f4467 f4131 1"/>
              <a:gd name="f4598" fmla="*/ f4468 f4130 1"/>
              <a:gd name="f4599" fmla="*/ f4469 f4131 1"/>
              <a:gd name="f4600" fmla="*/ f4470 f4130 1"/>
              <a:gd name="f4601" fmla="*/ f4471 f4131 1"/>
              <a:gd name="f4602" fmla="*/ f4472 f4130 1"/>
              <a:gd name="f4603" fmla="*/ f4473 f4131 1"/>
              <a:gd name="f4604" fmla="*/ f4474 f4130 1"/>
              <a:gd name="f4605" fmla="*/ f4475 f4131 1"/>
              <a:gd name="f4606" fmla="*/ f4476 f4130 1"/>
              <a:gd name="f4607" fmla="*/ f4477 f4131 1"/>
              <a:gd name="f4608" fmla="*/ f4478 f4130 1"/>
              <a:gd name="f4609" fmla="*/ f4479 f4131 1"/>
              <a:gd name="f4610" fmla="*/ f4480 f4130 1"/>
              <a:gd name="f4611" fmla="*/ f4481 f4131 1"/>
              <a:gd name="f4612" fmla="*/ f4482 f4130 1"/>
              <a:gd name="f4613" fmla="*/ f4483 f4131 1"/>
              <a:gd name="f4614" fmla="*/ f4484 f4130 1"/>
              <a:gd name="f4615" fmla="*/ f4485 f4131 1"/>
              <a:gd name="f4616" fmla="*/ f4486 f4130 1"/>
              <a:gd name="f4617" fmla="*/ f4487 f4131 1"/>
              <a:gd name="f4618" fmla="*/ f4488 f4130 1"/>
              <a:gd name="f4619" fmla="*/ f4489 f4131 1"/>
              <a:gd name="f4620" fmla="*/ f4490 f4130 1"/>
              <a:gd name="f4621" fmla="*/ f4491 f4131 1"/>
              <a:gd name="f4622" fmla="*/ f4492 f4130 1"/>
              <a:gd name="f4623" fmla="*/ f4493 f4131 1"/>
              <a:gd name="f4624" fmla="*/ f4494 f4130 1"/>
              <a:gd name="f4625" fmla="*/ f4495 f4131 1"/>
              <a:gd name="f4626" fmla="*/ f4496 f4130 1"/>
              <a:gd name="f4627" fmla="*/ f4497 f4131 1"/>
              <a:gd name="f4628" fmla="*/ f4498 f4130 1"/>
              <a:gd name="f4629" fmla="*/ f4499 f4131 1"/>
              <a:gd name="f4630" fmla="*/ f4500 f4130 1"/>
              <a:gd name="f4631" fmla="*/ f4501 f4131 1"/>
              <a:gd name="f4632" fmla="*/ f4502 f4130 1"/>
              <a:gd name="f4633" fmla="*/ f4503 f4131 1"/>
              <a:gd name="f4634" fmla="*/ f4504 f4130 1"/>
              <a:gd name="f4635" fmla="*/ f4505 f4131 1"/>
              <a:gd name="f4636" fmla="*/ f4506 f4130 1"/>
              <a:gd name="f4637" fmla="*/ f4507 f4131 1"/>
              <a:gd name="f4638" fmla="*/ f4508 f4130 1"/>
              <a:gd name="f4639" fmla="*/ f4509 f4131 1"/>
              <a:gd name="f4640" fmla="*/ f4510 f4130 1"/>
              <a:gd name="f4641" fmla="*/ f4511 f4131 1"/>
              <a:gd name="f4642" fmla="*/ f4512 f4130 1"/>
              <a:gd name="f4643" fmla="*/ f4513 f4131 1"/>
              <a:gd name="f4644" fmla="*/ f4514 f4130 1"/>
              <a:gd name="f4645" fmla="*/ f4515 f4131 1"/>
              <a:gd name="f4646" fmla="*/ f4516 f4130 1"/>
              <a:gd name="f4647" fmla="*/ f4517 f4131 1"/>
              <a:gd name="f4648" fmla="*/ f4518 f4130 1"/>
              <a:gd name="f4649" fmla="*/ f4519 f4131 1"/>
              <a:gd name="f4650" fmla="*/ f4520 f4130 1"/>
              <a:gd name="f4651" fmla="*/ f4521 f4131 1"/>
              <a:gd name="f4652" fmla="*/ f4522 f4130 1"/>
              <a:gd name="f4653" fmla="*/ f4523 f41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67">
                <a:pos x="f4528" y="f4529"/>
              </a:cxn>
              <a:cxn ang="f4267">
                <a:pos x="f4530" y="f4531"/>
              </a:cxn>
              <a:cxn ang="f4267">
                <a:pos x="f4532" y="f4533"/>
              </a:cxn>
              <a:cxn ang="f4267">
                <a:pos x="f4534" y="f4535"/>
              </a:cxn>
              <a:cxn ang="f4267">
                <a:pos x="f4536" y="f4537"/>
              </a:cxn>
              <a:cxn ang="f4267">
                <a:pos x="f4538" y="f4539"/>
              </a:cxn>
              <a:cxn ang="f4267">
                <a:pos x="f4540" y="f4541"/>
              </a:cxn>
              <a:cxn ang="f4267">
                <a:pos x="f4542" y="f4543"/>
              </a:cxn>
              <a:cxn ang="f4267">
                <a:pos x="f4544" y="f4545"/>
              </a:cxn>
              <a:cxn ang="f4267">
                <a:pos x="f4546" y="f4547"/>
              </a:cxn>
              <a:cxn ang="f4267">
                <a:pos x="f4548" y="f4549"/>
              </a:cxn>
              <a:cxn ang="f4267">
                <a:pos x="f4550" y="f4551"/>
              </a:cxn>
              <a:cxn ang="f4267">
                <a:pos x="f4552" y="f4553"/>
              </a:cxn>
              <a:cxn ang="f4267">
                <a:pos x="f4554" y="f4555"/>
              </a:cxn>
              <a:cxn ang="f4267">
                <a:pos x="f4556" y="f4557"/>
              </a:cxn>
              <a:cxn ang="f4267">
                <a:pos x="f4558" y="f4559"/>
              </a:cxn>
              <a:cxn ang="f4267">
                <a:pos x="f4560" y="f4561"/>
              </a:cxn>
              <a:cxn ang="f4267">
                <a:pos x="f4562" y="f4563"/>
              </a:cxn>
              <a:cxn ang="f4267">
                <a:pos x="f4564" y="f4565"/>
              </a:cxn>
              <a:cxn ang="f4267">
                <a:pos x="f4566" y="f4567"/>
              </a:cxn>
              <a:cxn ang="f4267">
                <a:pos x="f4568" y="f4569"/>
              </a:cxn>
              <a:cxn ang="f4267">
                <a:pos x="f4570" y="f4571"/>
              </a:cxn>
              <a:cxn ang="f4267">
                <a:pos x="f4572" y="f4573"/>
              </a:cxn>
              <a:cxn ang="f4267">
                <a:pos x="f4574" y="f4575"/>
              </a:cxn>
              <a:cxn ang="f4267">
                <a:pos x="f4576" y="f4577"/>
              </a:cxn>
              <a:cxn ang="f4267">
                <a:pos x="f4578" y="f4579"/>
              </a:cxn>
              <a:cxn ang="f4267">
                <a:pos x="f4580" y="f4581"/>
              </a:cxn>
              <a:cxn ang="f4267">
                <a:pos x="f4582" y="f4583"/>
              </a:cxn>
              <a:cxn ang="f4267">
                <a:pos x="f4584" y="f4585"/>
              </a:cxn>
              <a:cxn ang="f4267">
                <a:pos x="f4586" y="f4587"/>
              </a:cxn>
              <a:cxn ang="f4267">
                <a:pos x="f4588" y="f4589"/>
              </a:cxn>
              <a:cxn ang="f4267">
                <a:pos x="f4590" y="f4591"/>
              </a:cxn>
              <a:cxn ang="f4267">
                <a:pos x="f4592" y="f4593"/>
              </a:cxn>
              <a:cxn ang="f4267">
                <a:pos x="f4594" y="f4595"/>
              </a:cxn>
              <a:cxn ang="f4267">
                <a:pos x="f4596" y="f4597"/>
              </a:cxn>
              <a:cxn ang="f4267">
                <a:pos x="f4598" y="f4599"/>
              </a:cxn>
              <a:cxn ang="f4267">
                <a:pos x="f4600" y="f4601"/>
              </a:cxn>
              <a:cxn ang="f4267">
                <a:pos x="f4602" y="f4603"/>
              </a:cxn>
              <a:cxn ang="f4267">
                <a:pos x="f4604" y="f4605"/>
              </a:cxn>
              <a:cxn ang="f4267">
                <a:pos x="f4606" y="f4607"/>
              </a:cxn>
              <a:cxn ang="f4267">
                <a:pos x="f4608" y="f4609"/>
              </a:cxn>
              <a:cxn ang="f4267">
                <a:pos x="f4610" y="f4611"/>
              </a:cxn>
              <a:cxn ang="f4267">
                <a:pos x="f4612" y="f4613"/>
              </a:cxn>
              <a:cxn ang="f4267">
                <a:pos x="f4614" y="f4615"/>
              </a:cxn>
              <a:cxn ang="f4267">
                <a:pos x="f4616" y="f4617"/>
              </a:cxn>
              <a:cxn ang="f4267">
                <a:pos x="f4618" y="f4619"/>
              </a:cxn>
              <a:cxn ang="f4267">
                <a:pos x="f4620" y="f4621"/>
              </a:cxn>
              <a:cxn ang="f4267">
                <a:pos x="f4622" y="f4623"/>
              </a:cxn>
              <a:cxn ang="f4267">
                <a:pos x="f4624" y="f4625"/>
              </a:cxn>
              <a:cxn ang="f4267">
                <a:pos x="f4626" y="f4627"/>
              </a:cxn>
              <a:cxn ang="f4267">
                <a:pos x="f4628" y="f4629"/>
              </a:cxn>
              <a:cxn ang="f4267">
                <a:pos x="f4630" y="f4631"/>
              </a:cxn>
              <a:cxn ang="f4267">
                <a:pos x="f4632" y="f4633"/>
              </a:cxn>
              <a:cxn ang="f4267">
                <a:pos x="f4634" y="f4635"/>
              </a:cxn>
              <a:cxn ang="f4267">
                <a:pos x="f4636" y="f4637"/>
              </a:cxn>
              <a:cxn ang="f4267">
                <a:pos x="f4638" y="f4639"/>
              </a:cxn>
              <a:cxn ang="f4267">
                <a:pos x="f4640" y="f4641"/>
              </a:cxn>
              <a:cxn ang="f4267">
                <a:pos x="f4642" y="f4643"/>
              </a:cxn>
              <a:cxn ang="f4267">
                <a:pos x="f4644" y="f4645"/>
              </a:cxn>
              <a:cxn ang="f4267">
                <a:pos x="f4646" y="f4647"/>
              </a:cxn>
              <a:cxn ang="f4267">
                <a:pos x="f4648" y="f4649"/>
              </a:cxn>
              <a:cxn ang="f4267">
                <a:pos x="f4650" y="f4651"/>
              </a:cxn>
              <a:cxn ang="f4267">
                <a:pos x="f4652" y="f4653"/>
              </a:cxn>
            </a:cxnLst>
            <a:rect l="f4524" t="f4527" r="f4525" b="f4526"/>
            <a:pathLst>
              <a:path w="25400" h="19050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cubicBezTo>
                  <a:pt x="f21" y="f22"/>
                  <a:pt x="f23" y="f24"/>
                  <a:pt x="f25" y="f24"/>
                </a:cubicBezTo>
                <a:cubicBezTo>
                  <a:pt x="f26" y="f24"/>
                  <a:pt x="f27" y="f28"/>
                  <a:pt x="f29" y="f10"/>
                </a:cubicBez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cubicBezTo>
                  <a:pt x="f36" y="f37"/>
                  <a:pt x="f38" y="f39"/>
                  <a:pt x="f38" y="f9"/>
                </a:cubicBezTo>
                <a:cubicBezTo>
                  <a:pt x="f38" y="f40"/>
                  <a:pt x="f36" y="f41"/>
                  <a:pt x="f34" y="f42"/>
                </a:cubicBezTo>
                <a:lnTo>
                  <a:pt x="f43" y="f44"/>
                </a:lnTo>
                <a:lnTo>
                  <a:pt x="f45" y="f46"/>
                </a:lnTo>
                <a:lnTo>
                  <a:pt x="f29" y="f47"/>
                </a:lnTo>
                <a:cubicBezTo>
                  <a:pt x="f27" y="f48"/>
                  <a:pt x="f49" y="f50"/>
                  <a:pt x="f25" y="f50"/>
                </a:cubicBezTo>
                <a:cubicBezTo>
                  <a:pt x="f51" y="f50"/>
                  <a:pt x="f52" y="f53"/>
                  <a:pt x="f54" y="f55"/>
                </a:cubicBez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cubicBezTo>
                  <a:pt x="f8" y="f62"/>
                  <a:pt x="f8" y="f63"/>
                  <a:pt x="f8" y="f9"/>
                </a:cubicBezTo>
                <a:close/>
                <a:moveTo>
                  <a:pt x="f64" y="f65"/>
                </a:move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0" y="f71"/>
                </a:lnTo>
                <a:lnTo>
                  <a:pt x="f64" y="f65"/>
                </a:lnTo>
                <a:close/>
                <a:moveTo>
                  <a:pt x="f72" y="f73"/>
                </a:move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72" y="f73"/>
                </a:lnTo>
                <a:close/>
                <a:moveTo>
                  <a:pt x="f80" y="f81"/>
                </a:move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0" y="f81"/>
                </a:lnTo>
                <a:close/>
                <a:moveTo>
                  <a:pt x="f88" y="f89"/>
                </a:move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88" y="f89"/>
                </a:lnTo>
                <a:close/>
                <a:moveTo>
                  <a:pt x="f96" y="f97"/>
                </a:move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96" y="f97"/>
                </a:lnTo>
                <a:close/>
                <a:moveTo>
                  <a:pt x="f104" y="f105"/>
                </a:moveTo>
                <a:lnTo>
                  <a:pt x="f106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04" y="f105"/>
                </a:lnTo>
                <a:close/>
                <a:moveTo>
                  <a:pt x="f112" y="f113"/>
                </a:move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12" y="f113"/>
                </a:lnTo>
                <a:close/>
                <a:moveTo>
                  <a:pt x="f120" y="f121"/>
                </a:move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0" y="f121"/>
                </a:lnTo>
                <a:close/>
                <a:moveTo>
                  <a:pt x="f128" y="f129"/>
                </a:move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28" y="f129"/>
                </a:lnTo>
                <a:close/>
                <a:moveTo>
                  <a:pt x="f136" y="f137"/>
                </a:moveTo>
                <a:lnTo>
                  <a:pt x="f138" y="f139"/>
                </a:lnTo>
                <a:lnTo>
                  <a:pt x="f140" y="f141"/>
                </a:lnTo>
                <a:lnTo>
                  <a:pt x="f142" y="f143"/>
                </a:lnTo>
                <a:lnTo>
                  <a:pt x="f136" y="f137"/>
                </a:lnTo>
                <a:close/>
                <a:moveTo>
                  <a:pt x="f144" y="f145"/>
                </a:moveTo>
                <a:lnTo>
                  <a:pt x="f146" y="f147"/>
                </a:lnTo>
                <a:lnTo>
                  <a:pt x="f148" y="f149"/>
                </a:lnTo>
                <a:lnTo>
                  <a:pt x="f150" y="f151"/>
                </a:lnTo>
                <a:lnTo>
                  <a:pt x="f144" y="f145"/>
                </a:lnTo>
                <a:close/>
                <a:moveTo>
                  <a:pt x="f152" y="f153"/>
                </a:moveTo>
                <a:lnTo>
                  <a:pt x="f154" y="f155"/>
                </a:lnTo>
                <a:lnTo>
                  <a:pt x="f156" y="f157"/>
                </a:lnTo>
                <a:lnTo>
                  <a:pt x="f158" y="f159"/>
                </a:lnTo>
                <a:lnTo>
                  <a:pt x="f152" y="f153"/>
                </a:lnTo>
                <a:close/>
                <a:moveTo>
                  <a:pt x="f160" y="f161"/>
                </a:moveTo>
                <a:lnTo>
                  <a:pt x="f162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0" y="f161"/>
                </a:lnTo>
                <a:close/>
                <a:moveTo>
                  <a:pt x="f168" y="f169"/>
                </a:move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68" y="f169"/>
                </a:lnTo>
                <a:close/>
                <a:moveTo>
                  <a:pt x="f176" y="f177"/>
                </a:moveTo>
                <a:lnTo>
                  <a:pt x="f178" y="f179"/>
                </a:lnTo>
                <a:lnTo>
                  <a:pt x="f180" y="f181"/>
                </a:lnTo>
                <a:lnTo>
                  <a:pt x="f182" y="f183"/>
                </a:lnTo>
                <a:lnTo>
                  <a:pt x="f176" y="f177"/>
                </a:lnTo>
                <a:close/>
                <a:moveTo>
                  <a:pt x="f184" y="f185"/>
                </a:moveTo>
                <a:lnTo>
                  <a:pt x="f186" y="f187"/>
                </a:lnTo>
                <a:lnTo>
                  <a:pt x="f188" y="f65"/>
                </a:lnTo>
                <a:lnTo>
                  <a:pt x="f189" y="f190"/>
                </a:lnTo>
                <a:lnTo>
                  <a:pt x="f184" y="f185"/>
                </a:lnTo>
                <a:close/>
                <a:moveTo>
                  <a:pt x="f191" y="f192"/>
                </a:moveTo>
                <a:lnTo>
                  <a:pt x="f193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1" y="f192"/>
                </a:lnTo>
                <a:close/>
                <a:moveTo>
                  <a:pt x="f199" y="f200"/>
                </a:move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199" y="f200"/>
                </a:lnTo>
                <a:close/>
                <a:moveTo>
                  <a:pt x="f207" y="f208"/>
                </a:move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07" y="f208"/>
                </a:lnTo>
                <a:close/>
                <a:moveTo>
                  <a:pt x="f215" y="f216"/>
                </a:move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15" y="f216"/>
                </a:lnTo>
                <a:close/>
                <a:moveTo>
                  <a:pt x="f223" y="f224"/>
                </a:move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23" y="f224"/>
                </a:lnTo>
                <a:close/>
                <a:moveTo>
                  <a:pt x="f231" y="f232"/>
                </a:move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1" y="f232"/>
                </a:lnTo>
                <a:close/>
                <a:moveTo>
                  <a:pt x="f239" y="f240"/>
                </a:move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39" y="f240"/>
                </a:lnTo>
                <a:close/>
                <a:moveTo>
                  <a:pt x="f247" y="f248"/>
                </a:move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47" y="f248"/>
                </a:lnTo>
                <a:close/>
                <a:moveTo>
                  <a:pt x="f255" y="f256"/>
                </a:moveTo>
                <a:lnTo>
                  <a:pt x="f257" y="f258"/>
                </a:lnTo>
                <a:lnTo>
                  <a:pt x="f259" y="f260"/>
                </a:lnTo>
                <a:lnTo>
                  <a:pt x="f261" y="f262"/>
                </a:lnTo>
                <a:lnTo>
                  <a:pt x="f255" y="f256"/>
                </a:lnTo>
                <a:close/>
                <a:moveTo>
                  <a:pt x="f263" y="f264"/>
                </a:moveTo>
                <a:lnTo>
                  <a:pt x="f265" y="f266"/>
                </a:lnTo>
                <a:lnTo>
                  <a:pt x="f267" y="f268"/>
                </a:lnTo>
                <a:lnTo>
                  <a:pt x="f269" y="f267"/>
                </a:lnTo>
                <a:lnTo>
                  <a:pt x="f263" y="f264"/>
                </a:lnTo>
                <a:close/>
                <a:moveTo>
                  <a:pt x="f270" y="f271"/>
                </a:move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0" y="f271"/>
                </a:lnTo>
                <a:close/>
                <a:moveTo>
                  <a:pt x="f278" y="f279"/>
                </a:moveTo>
                <a:lnTo>
                  <a:pt x="f280" y="f281"/>
                </a:lnTo>
                <a:lnTo>
                  <a:pt x="f282" y="f283"/>
                </a:lnTo>
                <a:lnTo>
                  <a:pt x="f284" y="f285"/>
                </a:lnTo>
                <a:lnTo>
                  <a:pt x="f278" y="f279"/>
                </a:lnTo>
                <a:close/>
                <a:moveTo>
                  <a:pt x="f286" y="f287"/>
                </a:moveTo>
                <a:lnTo>
                  <a:pt x="f288" y="f289"/>
                </a:lnTo>
                <a:lnTo>
                  <a:pt x="f290" y="f291"/>
                </a:lnTo>
                <a:lnTo>
                  <a:pt x="f292" y="f293"/>
                </a:lnTo>
                <a:lnTo>
                  <a:pt x="f286" y="f287"/>
                </a:lnTo>
                <a:close/>
                <a:moveTo>
                  <a:pt x="f294" y="f271"/>
                </a:moveTo>
                <a:lnTo>
                  <a:pt x="f295" y="f289"/>
                </a:lnTo>
                <a:lnTo>
                  <a:pt x="f296" y="f297"/>
                </a:lnTo>
                <a:lnTo>
                  <a:pt x="f298" y="f299"/>
                </a:lnTo>
                <a:lnTo>
                  <a:pt x="f294" y="f271"/>
                </a:lnTo>
                <a:close/>
                <a:moveTo>
                  <a:pt x="f300" y="f264"/>
                </a:moveTo>
                <a:lnTo>
                  <a:pt x="f301" y="f273"/>
                </a:lnTo>
                <a:lnTo>
                  <a:pt x="f302" y="f303"/>
                </a:lnTo>
                <a:lnTo>
                  <a:pt x="f304" y="f305"/>
                </a:lnTo>
                <a:lnTo>
                  <a:pt x="f300" y="f264"/>
                </a:lnTo>
                <a:close/>
                <a:moveTo>
                  <a:pt x="f306" y="f307"/>
                </a:moveTo>
                <a:lnTo>
                  <a:pt x="f308" y="f309"/>
                </a:lnTo>
                <a:lnTo>
                  <a:pt x="f310" y="f287"/>
                </a:lnTo>
                <a:lnTo>
                  <a:pt x="f311" y="f312"/>
                </a:lnTo>
                <a:lnTo>
                  <a:pt x="f306" y="f307"/>
                </a:lnTo>
                <a:close/>
                <a:moveTo>
                  <a:pt x="f313" y="f314"/>
                </a:moveTo>
                <a:lnTo>
                  <a:pt x="f315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13" y="f314"/>
                </a:lnTo>
                <a:close/>
                <a:moveTo>
                  <a:pt x="f321" y="f322"/>
                </a:move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1" y="f322"/>
                </a:lnTo>
                <a:close/>
                <a:moveTo>
                  <a:pt x="f329" y="f330"/>
                </a:move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29" y="f330"/>
                </a:lnTo>
                <a:close/>
                <a:moveTo>
                  <a:pt x="f337" y="f260"/>
                </a:moveTo>
                <a:lnTo>
                  <a:pt x="f338" y="f328"/>
                </a:lnTo>
                <a:lnTo>
                  <a:pt x="f339" y="f340"/>
                </a:lnTo>
                <a:lnTo>
                  <a:pt x="f341" y="f342"/>
                </a:lnTo>
                <a:lnTo>
                  <a:pt x="f337" y="f260"/>
                </a:lnTo>
                <a:close/>
                <a:moveTo>
                  <a:pt x="f343" y="f344"/>
                </a:moveTo>
                <a:lnTo>
                  <a:pt x="f345" y="f346"/>
                </a:lnTo>
                <a:lnTo>
                  <a:pt x="f347" y="f348"/>
                </a:lnTo>
                <a:lnTo>
                  <a:pt x="f349" y="f350"/>
                </a:lnTo>
                <a:lnTo>
                  <a:pt x="f343" y="f344"/>
                </a:lnTo>
                <a:close/>
                <a:moveTo>
                  <a:pt x="f351" y="f352"/>
                </a:moveTo>
                <a:lnTo>
                  <a:pt x="f353" y="f354"/>
                </a:lnTo>
                <a:lnTo>
                  <a:pt x="f355" y="f356"/>
                </a:lnTo>
                <a:lnTo>
                  <a:pt x="f357" y="f358"/>
                </a:lnTo>
                <a:lnTo>
                  <a:pt x="f351" y="f352"/>
                </a:lnTo>
                <a:close/>
                <a:moveTo>
                  <a:pt x="f359" y="f275"/>
                </a:move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59" y="f275"/>
                </a:lnTo>
                <a:close/>
                <a:moveTo>
                  <a:pt x="f366" y="f326"/>
                </a:moveTo>
                <a:lnTo>
                  <a:pt x="f367" y="f320"/>
                </a:lnTo>
                <a:lnTo>
                  <a:pt x="f368" y="f369"/>
                </a:lnTo>
                <a:lnTo>
                  <a:pt x="f370" y="f371"/>
                </a:lnTo>
                <a:lnTo>
                  <a:pt x="f366" y="f326"/>
                </a:lnTo>
                <a:close/>
                <a:moveTo>
                  <a:pt x="f372" y="f318"/>
                </a:moveTo>
                <a:lnTo>
                  <a:pt x="f373" y="f312"/>
                </a:lnTo>
                <a:lnTo>
                  <a:pt x="f374" y="f375"/>
                </a:lnTo>
                <a:lnTo>
                  <a:pt x="f376" y="f377"/>
                </a:lnTo>
                <a:lnTo>
                  <a:pt x="f372" y="f318"/>
                </a:lnTo>
                <a:close/>
                <a:moveTo>
                  <a:pt x="f378" y="f268"/>
                </a:moveTo>
                <a:lnTo>
                  <a:pt x="f379" y="f380"/>
                </a:lnTo>
                <a:lnTo>
                  <a:pt x="f381" y="f382"/>
                </a:lnTo>
                <a:lnTo>
                  <a:pt x="f383" y="f384"/>
                </a:lnTo>
                <a:lnTo>
                  <a:pt x="f378" y="f268"/>
                </a:lnTo>
                <a:close/>
                <a:moveTo>
                  <a:pt x="f385" y="f386"/>
                </a:move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85" y="f386"/>
                </a:lnTo>
                <a:close/>
                <a:moveTo>
                  <a:pt x="f393" y="f394"/>
                </a:moveTo>
                <a:lnTo>
                  <a:pt x="f395" y="f396"/>
                </a:lnTo>
                <a:lnTo>
                  <a:pt x="f397" y="f398"/>
                </a:lnTo>
                <a:lnTo>
                  <a:pt x="f399" y="f400"/>
                </a:lnTo>
                <a:lnTo>
                  <a:pt x="f393" y="f394"/>
                </a:lnTo>
                <a:close/>
                <a:moveTo>
                  <a:pt x="f401" y="f402"/>
                </a:move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1" y="f402"/>
                </a:lnTo>
                <a:close/>
                <a:moveTo>
                  <a:pt x="f409" y="f410"/>
                </a:move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09" y="f410"/>
                </a:lnTo>
                <a:close/>
                <a:moveTo>
                  <a:pt x="f417" y="f418"/>
                </a:moveTo>
                <a:lnTo>
                  <a:pt x="f419" y="f420"/>
                </a:lnTo>
                <a:lnTo>
                  <a:pt x="f421" y="f422"/>
                </a:lnTo>
                <a:lnTo>
                  <a:pt x="f423" y="f424"/>
                </a:lnTo>
                <a:lnTo>
                  <a:pt x="f417" y="f418"/>
                </a:lnTo>
                <a:close/>
                <a:moveTo>
                  <a:pt x="f425" y="f426"/>
                </a:move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25" y="f426"/>
                </a:lnTo>
                <a:close/>
                <a:moveTo>
                  <a:pt x="f433" y="f434"/>
                </a:move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33" y="f434"/>
                </a:lnTo>
                <a:close/>
                <a:moveTo>
                  <a:pt x="f441" y="f442"/>
                </a:move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1" y="f442"/>
                </a:lnTo>
                <a:close/>
                <a:moveTo>
                  <a:pt x="f449" y="f450"/>
                </a:moveTo>
                <a:lnTo>
                  <a:pt x="f451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49" y="f450"/>
                </a:lnTo>
                <a:close/>
                <a:moveTo>
                  <a:pt x="f457" y="f458"/>
                </a:move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57" y="f458"/>
                </a:lnTo>
                <a:close/>
                <a:moveTo>
                  <a:pt x="f465" y="f466"/>
                </a:move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65" y="f466"/>
                </a:lnTo>
                <a:close/>
                <a:moveTo>
                  <a:pt x="f473" y="f474"/>
                </a:move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73" y="f474"/>
                </a:lnTo>
                <a:close/>
                <a:moveTo>
                  <a:pt x="f481" y="f482"/>
                </a:move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1" y="f482"/>
                </a:lnTo>
                <a:close/>
                <a:moveTo>
                  <a:pt x="f489" y="f490"/>
                </a:move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89" y="f490"/>
                </a:lnTo>
                <a:close/>
                <a:moveTo>
                  <a:pt x="f497" y="f498"/>
                </a:move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497" y="f498"/>
                </a:lnTo>
                <a:close/>
                <a:moveTo>
                  <a:pt x="f505" y="f506"/>
                </a:moveTo>
                <a:lnTo>
                  <a:pt x="f50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05" y="f506"/>
                </a:lnTo>
                <a:close/>
                <a:moveTo>
                  <a:pt x="f513" y="f514"/>
                </a:moveTo>
                <a:lnTo>
                  <a:pt x="f515" y="f516"/>
                </a:lnTo>
                <a:lnTo>
                  <a:pt x="f517" y="f518"/>
                </a:lnTo>
                <a:lnTo>
                  <a:pt x="f519" y="f520"/>
                </a:lnTo>
                <a:lnTo>
                  <a:pt x="f513" y="f514"/>
                </a:lnTo>
                <a:close/>
                <a:moveTo>
                  <a:pt x="f521" y="f522"/>
                </a:moveTo>
                <a:lnTo>
                  <a:pt x="f523" y="f524"/>
                </a:lnTo>
                <a:lnTo>
                  <a:pt x="f525" y="f526"/>
                </a:lnTo>
                <a:lnTo>
                  <a:pt x="f527" y="f528"/>
                </a:lnTo>
                <a:lnTo>
                  <a:pt x="f521" y="f522"/>
                </a:lnTo>
                <a:close/>
                <a:moveTo>
                  <a:pt x="f529" y="f530"/>
                </a:moveTo>
                <a:lnTo>
                  <a:pt x="f531" y="f532"/>
                </a:lnTo>
                <a:lnTo>
                  <a:pt x="f533" y="f534"/>
                </a:lnTo>
                <a:lnTo>
                  <a:pt x="f535" y="f536"/>
                </a:lnTo>
                <a:lnTo>
                  <a:pt x="f529" y="f530"/>
                </a:lnTo>
                <a:close/>
                <a:moveTo>
                  <a:pt x="f537" y="f538"/>
                </a:moveTo>
                <a:lnTo>
                  <a:pt x="f539" y="f540"/>
                </a:lnTo>
                <a:lnTo>
                  <a:pt x="f541" y="f542"/>
                </a:lnTo>
                <a:lnTo>
                  <a:pt x="f543" y="f177"/>
                </a:lnTo>
                <a:lnTo>
                  <a:pt x="f537" y="f538"/>
                </a:lnTo>
                <a:close/>
                <a:moveTo>
                  <a:pt x="f544" y="f545"/>
                </a:moveTo>
                <a:lnTo>
                  <a:pt x="f546" y="f327"/>
                </a:lnTo>
                <a:lnTo>
                  <a:pt x="f547" y="f548"/>
                </a:lnTo>
                <a:lnTo>
                  <a:pt x="f549" y="f550"/>
                </a:lnTo>
                <a:lnTo>
                  <a:pt x="f544" y="f545"/>
                </a:lnTo>
                <a:close/>
                <a:moveTo>
                  <a:pt x="f551" y="f552"/>
                </a:moveTo>
                <a:lnTo>
                  <a:pt x="f553" y="f554"/>
                </a:lnTo>
                <a:lnTo>
                  <a:pt x="f555" y="f556"/>
                </a:lnTo>
                <a:lnTo>
                  <a:pt x="f557" y="f558"/>
                </a:lnTo>
                <a:lnTo>
                  <a:pt x="f551" y="f552"/>
                </a:lnTo>
                <a:close/>
                <a:moveTo>
                  <a:pt x="f559" y="f560"/>
                </a:move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59" y="f560"/>
                </a:lnTo>
                <a:close/>
                <a:moveTo>
                  <a:pt x="f567" y="f568"/>
                </a:move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67" y="f568"/>
                </a:lnTo>
                <a:close/>
                <a:moveTo>
                  <a:pt x="f575" y="f576"/>
                </a:moveTo>
                <a:lnTo>
                  <a:pt x="f577" y="f578"/>
                </a:lnTo>
                <a:lnTo>
                  <a:pt x="f579" y="f580"/>
                </a:lnTo>
                <a:lnTo>
                  <a:pt x="f581" y="f582"/>
                </a:lnTo>
                <a:lnTo>
                  <a:pt x="f575" y="f576"/>
                </a:lnTo>
                <a:close/>
                <a:moveTo>
                  <a:pt x="f583" y="f584"/>
                </a:moveTo>
                <a:lnTo>
                  <a:pt x="f585" y="f586"/>
                </a:lnTo>
                <a:lnTo>
                  <a:pt x="f587" y="f588"/>
                </a:lnTo>
                <a:lnTo>
                  <a:pt x="f589" y="f590"/>
                </a:lnTo>
                <a:lnTo>
                  <a:pt x="f583" y="f584"/>
                </a:lnTo>
                <a:close/>
                <a:moveTo>
                  <a:pt x="f591" y="f592"/>
                </a:moveTo>
                <a:lnTo>
                  <a:pt x="f593" y="f594"/>
                </a:lnTo>
                <a:lnTo>
                  <a:pt x="f595" y="f596"/>
                </a:lnTo>
                <a:lnTo>
                  <a:pt x="f597" y="f598"/>
                </a:lnTo>
                <a:lnTo>
                  <a:pt x="f591" y="f592"/>
                </a:lnTo>
                <a:close/>
                <a:moveTo>
                  <a:pt x="f599" y="f600"/>
                </a:moveTo>
                <a:lnTo>
                  <a:pt x="f601" y="f602"/>
                </a:lnTo>
                <a:lnTo>
                  <a:pt x="f603" y="f604"/>
                </a:lnTo>
                <a:lnTo>
                  <a:pt x="f605" y="f606"/>
                </a:lnTo>
                <a:lnTo>
                  <a:pt x="f599" y="f600"/>
                </a:lnTo>
                <a:close/>
                <a:moveTo>
                  <a:pt x="f607" y="f608"/>
                </a:moveTo>
                <a:lnTo>
                  <a:pt x="f609" y="f610"/>
                </a:lnTo>
                <a:lnTo>
                  <a:pt x="f611" y="f612"/>
                </a:lnTo>
                <a:lnTo>
                  <a:pt x="f613" y="f614"/>
                </a:lnTo>
                <a:lnTo>
                  <a:pt x="f607" y="f608"/>
                </a:lnTo>
                <a:close/>
                <a:moveTo>
                  <a:pt x="f615" y="f616"/>
                </a:moveTo>
                <a:lnTo>
                  <a:pt x="f617" y="f618"/>
                </a:lnTo>
                <a:lnTo>
                  <a:pt x="f619" y="f425"/>
                </a:lnTo>
                <a:lnTo>
                  <a:pt x="f620" y="f621"/>
                </a:lnTo>
                <a:lnTo>
                  <a:pt x="f615" y="f616"/>
                </a:lnTo>
                <a:close/>
                <a:moveTo>
                  <a:pt x="f622" y="f623"/>
                </a:move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22" y="f623"/>
                </a:lnTo>
                <a:close/>
                <a:moveTo>
                  <a:pt x="f630" y="f631"/>
                </a:move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630" y="f631"/>
                </a:lnTo>
                <a:close/>
                <a:moveTo>
                  <a:pt x="f31" y="f638"/>
                </a:move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31" y="f638"/>
                </a:lnTo>
                <a:close/>
                <a:moveTo>
                  <a:pt x="f645" y="f646"/>
                </a:moveTo>
                <a:lnTo>
                  <a:pt x="f647" y="f648"/>
                </a:lnTo>
                <a:lnTo>
                  <a:pt x="f649" y="f650"/>
                </a:lnTo>
                <a:lnTo>
                  <a:pt x="f651" y="f652"/>
                </a:lnTo>
                <a:lnTo>
                  <a:pt x="f645" y="f646"/>
                </a:lnTo>
                <a:close/>
                <a:moveTo>
                  <a:pt x="f653" y="f654"/>
                </a:moveTo>
                <a:lnTo>
                  <a:pt x="f655" y="f656"/>
                </a:lnTo>
                <a:lnTo>
                  <a:pt x="f657" y="f658"/>
                </a:lnTo>
                <a:lnTo>
                  <a:pt x="f659" y="f660"/>
                </a:lnTo>
                <a:lnTo>
                  <a:pt x="f653" y="f654"/>
                </a:lnTo>
                <a:close/>
                <a:moveTo>
                  <a:pt x="f661" y="f662"/>
                </a:moveTo>
                <a:lnTo>
                  <a:pt x="f663" y="f664"/>
                </a:lnTo>
                <a:lnTo>
                  <a:pt x="f665" y="f666"/>
                </a:lnTo>
                <a:lnTo>
                  <a:pt x="f667" y="f668"/>
                </a:lnTo>
                <a:lnTo>
                  <a:pt x="f661" y="f662"/>
                </a:lnTo>
                <a:close/>
                <a:moveTo>
                  <a:pt x="f669" y="f670"/>
                </a:moveTo>
                <a:lnTo>
                  <a:pt x="f671" y="f672"/>
                </a:lnTo>
                <a:lnTo>
                  <a:pt x="f673" y="f674"/>
                </a:lnTo>
                <a:lnTo>
                  <a:pt x="f675" y="f676"/>
                </a:lnTo>
                <a:lnTo>
                  <a:pt x="f669" y="f670"/>
                </a:lnTo>
                <a:close/>
                <a:moveTo>
                  <a:pt x="f677" y="f678"/>
                </a:moveTo>
                <a:lnTo>
                  <a:pt x="f679" y="f680"/>
                </a:lnTo>
                <a:lnTo>
                  <a:pt x="f681" y="f682"/>
                </a:lnTo>
                <a:lnTo>
                  <a:pt x="f683" y="f684"/>
                </a:lnTo>
                <a:lnTo>
                  <a:pt x="f677" y="f678"/>
                </a:lnTo>
                <a:close/>
                <a:moveTo>
                  <a:pt x="f685" y="f686"/>
                </a:moveTo>
                <a:lnTo>
                  <a:pt x="f687" y="f329"/>
                </a:lnTo>
                <a:lnTo>
                  <a:pt x="f688" y="f689"/>
                </a:lnTo>
                <a:lnTo>
                  <a:pt x="f690" y="f691"/>
                </a:lnTo>
                <a:lnTo>
                  <a:pt x="f685" y="f686"/>
                </a:lnTo>
                <a:close/>
                <a:moveTo>
                  <a:pt x="f692" y="f693"/>
                </a:moveTo>
                <a:lnTo>
                  <a:pt x="f694" y="f695"/>
                </a:lnTo>
                <a:lnTo>
                  <a:pt x="f696" y="f697"/>
                </a:lnTo>
                <a:lnTo>
                  <a:pt x="f698" y="f699"/>
                </a:lnTo>
                <a:lnTo>
                  <a:pt x="f692" y="f693"/>
                </a:lnTo>
                <a:close/>
                <a:moveTo>
                  <a:pt x="f700" y="f701"/>
                </a:moveTo>
                <a:lnTo>
                  <a:pt x="f702" y="f703"/>
                </a:lnTo>
                <a:lnTo>
                  <a:pt x="f704" y="f705"/>
                </a:lnTo>
                <a:lnTo>
                  <a:pt x="f706" y="f707"/>
                </a:lnTo>
                <a:lnTo>
                  <a:pt x="f700" y="f701"/>
                </a:lnTo>
                <a:close/>
                <a:moveTo>
                  <a:pt x="f708" y="f709"/>
                </a:move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08" y="f709"/>
                </a:lnTo>
                <a:close/>
                <a:moveTo>
                  <a:pt x="f716" y="f717"/>
                </a:moveTo>
                <a:lnTo>
                  <a:pt x="f718" y="f719"/>
                </a:lnTo>
                <a:lnTo>
                  <a:pt x="f720" y="f721"/>
                </a:lnTo>
                <a:lnTo>
                  <a:pt x="f722" y="f723"/>
                </a:lnTo>
                <a:lnTo>
                  <a:pt x="f716" y="f717"/>
                </a:lnTo>
                <a:close/>
                <a:moveTo>
                  <a:pt x="f724" y="f725"/>
                </a:moveTo>
                <a:lnTo>
                  <a:pt x="f726" y="f727"/>
                </a:lnTo>
                <a:lnTo>
                  <a:pt x="f728" y="f729"/>
                </a:lnTo>
                <a:lnTo>
                  <a:pt x="f730" y="f731"/>
                </a:lnTo>
                <a:lnTo>
                  <a:pt x="f724" y="f725"/>
                </a:lnTo>
                <a:close/>
                <a:moveTo>
                  <a:pt x="f732" y="f733"/>
                </a:move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32" y="f733"/>
                </a:lnTo>
                <a:close/>
                <a:moveTo>
                  <a:pt x="f740" y="f276"/>
                </a:moveTo>
                <a:lnTo>
                  <a:pt x="f741" y="f742"/>
                </a:lnTo>
                <a:lnTo>
                  <a:pt x="f743" y="f744"/>
                </a:lnTo>
                <a:lnTo>
                  <a:pt x="f745" y="f746"/>
                </a:lnTo>
                <a:lnTo>
                  <a:pt x="f740" y="f276"/>
                </a:lnTo>
                <a:close/>
                <a:moveTo>
                  <a:pt x="f747" y="f748"/>
                </a:moveTo>
                <a:lnTo>
                  <a:pt x="f749" y="f750"/>
                </a:lnTo>
                <a:lnTo>
                  <a:pt x="f751" y="f752"/>
                </a:lnTo>
                <a:lnTo>
                  <a:pt x="f753" y="f754"/>
                </a:lnTo>
                <a:lnTo>
                  <a:pt x="f747" y="f748"/>
                </a:lnTo>
                <a:close/>
                <a:moveTo>
                  <a:pt x="f755" y="f756"/>
                </a:move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55" y="f756"/>
                </a:lnTo>
                <a:close/>
                <a:moveTo>
                  <a:pt x="f763" y="f764"/>
                </a:move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63" y="f764"/>
                </a:lnTo>
                <a:close/>
                <a:moveTo>
                  <a:pt x="f771" y="f772"/>
                </a:move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71" y="f772"/>
                </a:lnTo>
                <a:close/>
                <a:moveTo>
                  <a:pt x="f779" y="f780"/>
                </a:moveTo>
                <a:lnTo>
                  <a:pt x="f781" y="f782"/>
                </a:lnTo>
                <a:lnTo>
                  <a:pt x="f783" y="f784"/>
                </a:lnTo>
                <a:lnTo>
                  <a:pt x="f785" y="f786"/>
                </a:lnTo>
                <a:lnTo>
                  <a:pt x="f779" y="f780"/>
                </a:lnTo>
                <a:close/>
                <a:moveTo>
                  <a:pt x="f787" y="f788"/>
                </a:moveTo>
                <a:lnTo>
                  <a:pt x="f789" y="f790"/>
                </a:lnTo>
                <a:lnTo>
                  <a:pt x="f791" y="f792"/>
                </a:lnTo>
                <a:lnTo>
                  <a:pt x="f793" y="f794"/>
                </a:lnTo>
                <a:lnTo>
                  <a:pt x="f787" y="f788"/>
                </a:lnTo>
                <a:close/>
                <a:moveTo>
                  <a:pt x="f795" y="f796"/>
                </a:moveTo>
                <a:lnTo>
                  <a:pt x="f797" y="f798"/>
                </a:lnTo>
                <a:lnTo>
                  <a:pt x="f799" y="f800"/>
                </a:lnTo>
                <a:lnTo>
                  <a:pt x="f801" y="f802"/>
                </a:lnTo>
                <a:lnTo>
                  <a:pt x="f795" y="f796"/>
                </a:lnTo>
                <a:close/>
                <a:moveTo>
                  <a:pt x="f803" y="f804"/>
                </a:moveTo>
                <a:lnTo>
                  <a:pt x="f805" y="f806"/>
                </a:lnTo>
                <a:lnTo>
                  <a:pt x="f807" y="f808"/>
                </a:lnTo>
                <a:lnTo>
                  <a:pt x="f809" y="f810"/>
                </a:lnTo>
                <a:lnTo>
                  <a:pt x="f803" y="f804"/>
                </a:lnTo>
                <a:close/>
                <a:moveTo>
                  <a:pt x="f811" y="f812"/>
                </a:moveTo>
                <a:lnTo>
                  <a:pt x="f813" y="f814"/>
                </a:lnTo>
                <a:lnTo>
                  <a:pt x="f815" y="f816"/>
                </a:lnTo>
                <a:lnTo>
                  <a:pt x="f817" y="f818"/>
                </a:lnTo>
                <a:lnTo>
                  <a:pt x="f811" y="f812"/>
                </a:lnTo>
                <a:close/>
                <a:moveTo>
                  <a:pt x="f819" y="f820"/>
                </a:moveTo>
                <a:lnTo>
                  <a:pt x="f821" y="f822"/>
                </a:lnTo>
                <a:lnTo>
                  <a:pt x="f823" y="f824"/>
                </a:lnTo>
                <a:lnTo>
                  <a:pt x="f825" y="f826"/>
                </a:lnTo>
                <a:lnTo>
                  <a:pt x="f819" y="f820"/>
                </a:lnTo>
                <a:close/>
                <a:moveTo>
                  <a:pt x="f827" y="f828"/>
                </a:move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827" y="f828"/>
                </a:lnTo>
                <a:close/>
                <a:moveTo>
                  <a:pt x="f835" y="f836"/>
                </a:move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835" y="f836"/>
                </a:lnTo>
                <a:close/>
                <a:moveTo>
                  <a:pt x="f843" y="f844"/>
                </a:moveTo>
                <a:lnTo>
                  <a:pt x="f845" y="f846"/>
                </a:lnTo>
                <a:lnTo>
                  <a:pt x="f847" y="f848"/>
                </a:lnTo>
                <a:lnTo>
                  <a:pt x="f849" y="f850"/>
                </a:lnTo>
                <a:lnTo>
                  <a:pt x="f843" y="f844"/>
                </a:lnTo>
                <a:close/>
                <a:moveTo>
                  <a:pt x="f851" y="f852"/>
                </a:moveTo>
                <a:lnTo>
                  <a:pt x="f853" y="f854"/>
                </a:lnTo>
                <a:lnTo>
                  <a:pt x="f855" y="f442"/>
                </a:lnTo>
                <a:lnTo>
                  <a:pt x="f856" y="f857"/>
                </a:lnTo>
                <a:lnTo>
                  <a:pt x="f851" y="f852"/>
                </a:lnTo>
                <a:close/>
                <a:moveTo>
                  <a:pt x="f755" y="f858"/>
                </a:moveTo>
                <a:lnTo>
                  <a:pt x="f859" y="f860"/>
                </a:lnTo>
                <a:lnTo>
                  <a:pt x="f861" y="f862"/>
                </a:lnTo>
                <a:lnTo>
                  <a:pt x="f863" y="f864"/>
                </a:lnTo>
                <a:lnTo>
                  <a:pt x="f755" y="f858"/>
                </a:lnTo>
                <a:close/>
                <a:moveTo>
                  <a:pt x="f865" y="f866"/>
                </a:moveTo>
                <a:lnTo>
                  <a:pt x="f867" y="f868"/>
                </a:lnTo>
                <a:lnTo>
                  <a:pt x="f869" y="f870"/>
                </a:lnTo>
                <a:lnTo>
                  <a:pt x="f871" y="f872"/>
                </a:lnTo>
                <a:lnTo>
                  <a:pt x="f865" y="f866"/>
                </a:lnTo>
                <a:close/>
                <a:moveTo>
                  <a:pt x="f873" y="f866"/>
                </a:moveTo>
                <a:lnTo>
                  <a:pt x="f874" y="f875"/>
                </a:lnTo>
                <a:lnTo>
                  <a:pt x="f239" y="f876"/>
                </a:lnTo>
                <a:lnTo>
                  <a:pt x="f877" y="f878"/>
                </a:lnTo>
                <a:lnTo>
                  <a:pt x="f873" y="f866"/>
                </a:lnTo>
                <a:close/>
                <a:moveTo>
                  <a:pt x="f879" y="f880"/>
                </a:moveTo>
                <a:lnTo>
                  <a:pt x="f881" y="f882"/>
                </a:lnTo>
                <a:lnTo>
                  <a:pt x="f883" y="f884"/>
                </a:lnTo>
                <a:lnTo>
                  <a:pt x="f885" y="f886"/>
                </a:lnTo>
                <a:lnTo>
                  <a:pt x="f879" y="f880"/>
                </a:lnTo>
                <a:close/>
                <a:moveTo>
                  <a:pt x="f887" y="f888"/>
                </a:moveTo>
                <a:lnTo>
                  <a:pt x="f889" y="f890"/>
                </a:lnTo>
                <a:lnTo>
                  <a:pt x="f843" y="f891"/>
                </a:lnTo>
                <a:lnTo>
                  <a:pt x="f892" y="f893"/>
                </a:lnTo>
                <a:lnTo>
                  <a:pt x="f887" y="f888"/>
                </a:lnTo>
                <a:close/>
                <a:moveTo>
                  <a:pt x="f894" y="f895"/>
                </a:moveTo>
                <a:lnTo>
                  <a:pt x="f896" y="f897"/>
                </a:lnTo>
                <a:cubicBezTo>
                  <a:pt x="f898" y="f256"/>
                  <a:pt x="f899" y="f307"/>
                  <a:pt x="f900" y="f261"/>
                </a:cubicBezTo>
                <a:lnTo>
                  <a:pt x="f901" y="f902"/>
                </a:lnTo>
                <a:lnTo>
                  <a:pt x="f903" y="f904"/>
                </a:lnTo>
                <a:lnTo>
                  <a:pt x="f905" y="f906"/>
                </a:lnTo>
                <a:cubicBezTo>
                  <a:pt x="f907" y="f908"/>
                  <a:pt x="f909" y="f910"/>
                  <a:pt x="f911" y="f910"/>
                </a:cubicBezTo>
                <a:cubicBezTo>
                  <a:pt x="f912" y="f910"/>
                  <a:pt x="f913" y="f914"/>
                  <a:pt x="f913" y="f915"/>
                </a:cubicBezTo>
                <a:cubicBezTo>
                  <a:pt x="f913" y="f916"/>
                  <a:pt x="f912" y="f917"/>
                  <a:pt x="f911" y="f917"/>
                </a:cubicBezTo>
                <a:cubicBezTo>
                  <a:pt x="f918" y="f917"/>
                  <a:pt x="f919" y="f920"/>
                  <a:pt x="f921" y="f922"/>
                </a:cubicBezTo>
                <a:lnTo>
                  <a:pt x="f923" y="f924"/>
                </a:lnTo>
                <a:lnTo>
                  <a:pt x="f925" y="f926"/>
                </a:lnTo>
                <a:lnTo>
                  <a:pt x="f927" y="f272"/>
                </a:lnTo>
                <a:cubicBezTo>
                  <a:pt x="f928" y="f929"/>
                  <a:pt x="f930" y="f931"/>
                  <a:pt x="f930" y="f915"/>
                </a:cubicBezTo>
                <a:cubicBezTo>
                  <a:pt x="f930" y="f440"/>
                  <a:pt x="f932" y="f406"/>
                  <a:pt x="f933" y="f352"/>
                </a:cubicBezTo>
                <a:lnTo>
                  <a:pt x="f934" y="f935"/>
                </a:lnTo>
                <a:lnTo>
                  <a:pt x="f894" y="f895"/>
                </a:lnTo>
                <a:close/>
                <a:moveTo>
                  <a:pt x="f936" y="f937"/>
                </a:moveTo>
                <a:lnTo>
                  <a:pt x="f938" y="f939"/>
                </a:lnTo>
                <a:lnTo>
                  <a:pt x="f940" y="f941"/>
                </a:lnTo>
                <a:lnTo>
                  <a:pt x="f942" y="f943"/>
                </a:lnTo>
                <a:lnTo>
                  <a:pt x="f936" y="f937"/>
                </a:lnTo>
                <a:close/>
                <a:moveTo>
                  <a:pt x="f90" y="f944"/>
                </a:moveTo>
                <a:lnTo>
                  <a:pt x="f945" y="f946"/>
                </a:lnTo>
                <a:lnTo>
                  <a:pt x="f947" y="f891"/>
                </a:lnTo>
                <a:lnTo>
                  <a:pt x="f948" y="f949"/>
                </a:lnTo>
                <a:lnTo>
                  <a:pt x="f90" y="f944"/>
                </a:lnTo>
                <a:close/>
                <a:moveTo>
                  <a:pt x="f950" y="f951"/>
                </a:moveTo>
                <a:lnTo>
                  <a:pt x="f952" y="f953"/>
                </a:lnTo>
                <a:lnTo>
                  <a:pt x="f954" y="f955"/>
                </a:lnTo>
                <a:lnTo>
                  <a:pt x="f98" y="f956"/>
                </a:lnTo>
                <a:lnTo>
                  <a:pt x="f950" y="f951"/>
                </a:lnTo>
                <a:close/>
                <a:moveTo>
                  <a:pt x="f957" y="f958"/>
                </a:moveTo>
                <a:lnTo>
                  <a:pt x="f959" y="f960"/>
                </a:lnTo>
                <a:lnTo>
                  <a:pt x="f961" y="f962"/>
                </a:lnTo>
                <a:lnTo>
                  <a:pt x="f963" y="f964"/>
                </a:lnTo>
                <a:lnTo>
                  <a:pt x="f957" y="f958"/>
                </a:lnTo>
                <a:close/>
                <a:moveTo>
                  <a:pt x="f965" y="f966"/>
                </a:moveTo>
                <a:lnTo>
                  <a:pt x="f967" y="f968"/>
                </a:lnTo>
                <a:lnTo>
                  <a:pt x="f969" y="f970"/>
                </a:lnTo>
                <a:lnTo>
                  <a:pt x="f971" y="f474"/>
                </a:lnTo>
                <a:lnTo>
                  <a:pt x="f965" y="f966"/>
                </a:lnTo>
                <a:close/>
                <a:moveTo>
                  <a:pt x="f972" y="f973"/>
                </a:moveTo>
                <a:lnTo>
                  <a:pt x="f189" y="f974"/>
                </a:lnTo>
                <a:lnTo>
                  <a:pt x="f975" y="f976"/>
                </a:lnTo>
                <a:lnTo>
                  <a:pt x="f977" y="f978"/>
                </a:lnTo>
                <a:lnTo>
                  <a:pt x="f972" y="f973"/>
                </a:lnTo>
                <a:close/>
                <a:moveTo>
                  <a:pt x="f979" y="f980"/>
                </a:moveTo>
                <a:lnTo>
                  <a:pt x="f981" y="f982"/>
                </a:lnTo>
                <a:lnTo>
                  <a:pt x="f983" y="f984"/>
                </a:lnTo>
                <a:lnTo>
                  <a:pt x="f985" y="f973"/>
                </a:lnTo>
                <a:lnTo>
                  <a:pt x="f979" y="f980"/>
                </a:lnTo>
                <a:close/>
                <a:moveTo>
                  <a:pt x="f986" y="f987"/>
                </a:moveTo>
                <a:lnTo>
                  <a:pt x="f988" y="f989"/>
                </a:lnTo>
                <a:lnTo>
                  <a:pt x="f990" y="f991"/>
                </a:lnTo>
                <a:lnTo>
                  <a:pt x="f110" y="f992"/>
                </a:lnTo>
                <a:lnTo>
                  <a:pt x="f986" y="f987"/>
                </a:lnTo>
                <a:close/>
                <a:moveTo>
                  <a:pt x="f993" y="f994"/>
                </a:moveTo>
                <a:lnTo>
                  <a:pt x="f995" y="f307"/>
                </a:lnTo>
                <a:lnTo>
                  <a:pt x="f996" y="f997"/>
                </a:lnTo>
                <a:lnTo>
                  <a:pt x="f998" y="f999"/>
                </a:lnTo>
                <a:lnTo>
                  <a:pt x="f993" y="f994"/>
                </a:lnTo>
                <a:close/>
                <a:moveTo>
                  <a:pt x="f1000" y="f1001"/>
                </a:moveTo>
                <a:lnTo>
                  <a:pt x="f1002" y="f1003"/>
                </a:lnTo>
                <a:lnTo>
                  <a:pt x="f1004" y="f1005"/>
                </a:lnTo>
                <a:lnTo>
                  <a:pt x="f1006" y="f1007"/>
                </a:lnTo>
                <a:lnTo>
                  <a:pt x="f1000" y="f1001"/>
                </a:lnTo>
                <a:close/>
                <a:moveTo>
                  <a:pt x="f1008" y="f1009"/>
                </a:moveTo>
                <a:lnTo>
                  <a:pt x="f1010" y="f1011"/>
                </a:lnTo>
                <a:lnTo>
                  <a:pt x="f1012" y="f860"/>
                </a:lnTo>
                <a:lnTo>
                  <a:pt x="f1013" y="f1014"/>
                </a:lnTo>
                <a:lnTo>
                  <a:pt x="f1008" y="f1009"/>
                </a:lnTo>
                <a:close/>
                <a:moveTo>
                  <a:pt x="f1015" y="f1016"/>
                </a:moveTo>
                <a:lnTo>
                  <a:pt x="f1017" y="f1018"/>
                </a:lnTo>
                <a:lnTo>
                  <a:pt x="f1019" y="f448"/>
                </a:lnTo>
                <a:lnTo>
                  <a:pt x="f1020" y="f1021"/>
                </a:lnTo>
                <a:lnTo>
                  <a:pt x="f1015" y="f1016"/>
                </a:lnTo>
                <a:close/>
                <a:moveTo>
                  <a:pt x="f1022" y="f1023"/>
                </a:moveTo>
                <a:lnTo>
                  <a:pt x="f1024" y="f5"/>
                </a:lnTo>
                <a:lnTo>
                  <a:pt x="f1025" y="f5"/>
                </a:lnTo>
                <a:lnTo>
                  <a:pt x="f1024" y="f1026"/>
                </a:lnTo>
                <a:lnTo>
                  <a:pt x="f1022" y="f1023"/>
                </a:lnTo>
                <a:close/>
                <a:moveTo>
                  <a:pt x="f534" y="f1027"/>
                </a:moveTo>
                <a:lnTo>
                  <a:pt x="f183" y="f1028"/>
                </a:lnTo>
                <a:lnTo>
                  <a:pt x="f1029" y="f1030"/>
                </a:lnTo>
                <a:lnTo>
                  <a:pt x="f1031" y="f1032"/>
                </a:lnTo>
                <a:lnTo>
                  <a:pt x="f534" y="f1027"/>
                </a:lnTo>
                <a:close/>
                <a:moveTo>
                  <a:pt x="f1033" y="f1034"/>
                </a:moveTo>
                <a:lnTo>
                  <a:pt x="f1035" y="f1036"/>
                </a:lnTo>
                <a:lnTo>
                  <a:pt x="f1037" y="f1038"/>
                </a:lnTo>
                <a:lnTo>
                  <a:pt x="f1039" y="f1040"/>
                </a:lnTo>
                <a:lnTo>
                  <a:pt x="f1033" y="f1034"/>
                </a:lnTo>
                <a:close/>
                <a:moveTo>
                  <a:pt x="f857" y="f1041"/>
                </a:move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857" y="f1041"/>
                </a:lnTo>
                <a:close/>
                <a:moveTo>
                  <a:pt x="f1048" y="f1049"/>
                </a:moveTo>
                <a:lnTo>
                  <a:pt x="f86" y="f1050"/>
                </a:lnTo>
                <a:lnTo>
                  <a:pt x="f1051" y="f1052"/>
                </a:lnTo>
                <a:lnTo>
                  <a:pt x="f1053" y="f1054"/>
                </a:lnTo>
                <a:lnTo>
                  <a:pt x="f1048" y="f1049"/>
                </a:lnTo>
                <a:close/>
                <a:moveTo>
                  <a:pt x="f1055" y="f1056"/>
                </a:moveTo>
                <a:lnTo>
                  <a:pt x="f1057" y="f1058"/>
                </a:lnTo>
                <a:lnTo>
                  <a:pt x="f1059" y="f1060"/>
                </a:lnTo>
                <a:lnTo>
                  <a:pt x="f1061" y="f1062"/>
                </a:lnTo>
                <a:lnTo>
                  <a:pt x="f1055" y="f1056"/>
                </a:lnTo>
                <a:close/>
                <a:moveTo>
                  <a:pt x="f1063" y="f1064"/>
                </a:moveTo>
                <a:lnTo>
                  <a:pt x="f1065" y="f1066"/>
                </a:lnTo>
                <a:lnTo>
                  <a:pt x="f1067" y="f1068"/>
                </a:lnTo>
                <a:lnTo>
                  <a:pt x="f1069" y="f1070"/>
                </a:lnTo>
                <a:lnTo>
                  <a:pt x="f1063" y="f1064"/>
                </a:lnTo>
                <a:close/>
                <a:moveTo>
                  <a:pt x="f1071" y="f1072"/>
                </a:moveTo>
                <a:lnTo>
                  <a:pt x="f1073" y="f1074"/>
                </a:lnTo>
                <a:lnTo>
                  <a:pt x="f1075" y="f1076"/>
                </a:lnTo>
                <a:lnTo>
                  <a:pt x="f1077" y="f1078"/>
                </a:lnTo>
                <a:lnTo>
                  <a:pt x="f1071" y="f1072"/>
                </a:lnTo>
                <a:close/>
                <a:moveTo>
                  <a:pt x="f1079" y="f5"/>
                </a:moveTo>
                <a:lnTo>
                  <a:pt x="f1080" y="f5"/>
                </a:lnTo>
                <a:lnTo>
                  <a:pt x="f1081" y="f1082"/>
                </a:lnTo>
                <a:lnTo>
                  <a:pt x="f1083" y="f1084"/>
                </a:lnTo>
                <a:lnTo>
                  <a:pt x="f1079" y="f5"/>
                </a:lnTo>
                <a:close/>
                <a:moveTo>
                  <a:pt x="f1085" y="f1086"/>
                </a:moveTo>
                <a:lnTo>
                  <a:pt x="f1087" y="f1088"/>
                </a:lnTo>
                <a:lnTo>
                  <a:pt x="f1089" y="f1090"/>
                </a:lnTo>
                <a:lnTo>
                  <a:pt x="f1091" y="f1092"/>
                </a:lnTo>
                <a:lnTo>
                  <a:pt x="f1085" y="f1086"/>
                </a:lnTo>
                <a:close/>
                <a:moveTo>
                  <a:pt x="f1093" y="f1094"/>
                </a:moveTo>
                <a:lnTo>
                  <a:pt x="f1095" y="f1096"/>
                </a:lnTo>
                <a:lnTo>
                  <a:pt x="f1097" y="f1098"/>
                </a:lnTo>
                <a:lnTo>
                  <a:pt x="f1099" y="f1100"/>
                </a:lnTo>
                <a:lnTo>
                  <a:pt x="f1093" y="f1094"/>
                </a:lnTo>
                <a:close/>
                <a:moveTo>
                  <a:pt x="f1101" y="f1102"/>
                </a:moveTo>
                <a:lnTo>
                  <a:pt x="f1103" y="f1104"/>
                </a:lnTo>
                <a:lnTo>
                  <a:pt x="f1105" y="f1106"/>
                </a:lnTo>
                <a:lnTo>
                  <a:pt x="f1107" y="f1108"/>
                </a:lnTo>
                <a:lnTo>
                  <a:pt x="f1101" y="f1102"/>
                </a:lnTo>
                <a:close/>
                <a:moveTo>
                  <a:pt x="f1109" y="f1110"/>
                </a:moveTo>
                <a:lnTo>
                  <a:pt x="f1111" y="f1112"/>
                </a:lnTo>
                <a:lnTo>
                  <a:pt x="f1113" y="f1114"/>
                </a:lnTo>
                <a:lnTo>
                  <a:pt x="f1115" y="f1116"/>
                </a:lnTo>
                <a:lnTo>
                  <a:pt x="f1109" y="f1110"/>
                </a:lnTo>
                <a:close/>
                <a:moveTo>
                  <a:pt x="f1117" y="f1118"/>
                </a:move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17" y="f1118"/>
                </a:lnTo>
                <a:close/>
                <a:moveTo>
                  <a:pt x="f1125" y="f1126"/>
                </a:moveTo>
                <a:lnTo>
                  <a:pt x="f1127" y="f1128"/>
                </a:lnTo>
                <a:lnTo>
                  <a:pt x="f1129" y="f1130"/>
                </a:lnTo>
                <a:lnTo>
                  <a:pt x="f1131" y="f1132"/>
                </a:lnTo>
                <a:lnTo>
                  <a:pt x="f1125" y="f1126"/>
                </a:lnTo>
                <a:close/>
                <a:moveTo>
                  <a:pt x="f619" y="f1133"/>
                </a:moveTo>
                <a:lnTo>
                  <a:pt x="f1134" y="f1135"/>
                </a:lnTo>
                <a:lnTo>
                  <a:pt x="f1136" y="f1137"/>
                </a:lnTo>
                <a:lnTo>
                  <a:pt x="f1138" y="f1139"/>
                </a:lnTo>
                <a:lnTo>
                  <a:pt x="f619" y="f1133"/>
                </a:lnTo>
                <a:close/>
                <a:moveTo>
                  <a:pt x="f1140" y="f1141"/>
                </a:moveTo>
                <a:lnTo>
                  <a:pt x="f1142" y="f1143"/>
                </a:lnTo>
                <a:lnTo>
                  <a:pt x="f1144" y="f1145"/>
                </a:lnTo>
                <a:lnTo>
                  <a:pt x="f1146" y="f1147"/>
                </a:lnTo>
                <a:lnTo>
                  <a:pt x="f1140" y="f1141"/>
                </a:lnTo>
                <a:close/>
                <a:moveTo>
                  <a:pt x="f1148" y="f1149"/>
                </a:moveTo>
                <a:lnTo>
                  <a:pt x="f1150" y="f1151"/>
                </a:lnTo>
                <a:lnTo>
                  <a:pt x="f1152" y="f1153"/>
                </a:lnTo>
                <a:lnTo>
                  <a:pt x="f1154" y="f1155"/>
                </a:lnTo>
                <a:lnTo>
                  <a:pt x="f1148" y="f1149"/>
                </a:lnTo>
                <a:close/>
                <a:moveTo>
                  <a:pt x="f1156" y="f1157"/>
                </a:moveTo>
                <a:lnTo>
                  <a:pt x="f1158" y="f1159"/>
                </a:lnTo>
                <a:lnTo>
                  <a:pt x="f1160" y="f1161"/>
                </a:lnTo>
                <a:lnTo>
                  <a:pt x="f1162" y="f1163"/>
                </a:lnTo>
                <a:lnTo>
                  <a:pt x="f1156" y="f1157"/>
                </a:lnTo>
                <a:close/>
                <a:moveTo>
                  <a:pt x="f1164" y="f1165"/>
                </a:moveTo>
                <a:lnTo>
                  <a:pt x="f1166" y="f1167"/>
                </a:lnTo>
                <a:lnTo>
                  <a:pt x="f1168" y="f1169"/>
                </a:lnTo>
                <a:lnTo>
                  <a:pt x="f799" y="f1170"/>
                </a:lnTo>
                <a:lnTo>
                  <a:pt x="f1164" y="f1165"/>
                </a:lnTo>
                <a:close/>
                <a:moveTo>
                  <a:pt x="f1171" y="f1172"/>
                </a:moveTo>
                <a:lnTo>
                  <a:pt x="f1173" y="f1174"/>
                </a:lnTo>
                <a:lnTo>
                  <a:pt x="f1175" y="f1176"/>
                </a:lnTo>
                <a:lnTo>
                  <a:pt x="f1177" y="f1178"/>
                </a:lnTo>
                <a:lnTo>
                  <a:pt x="f1171" y="f1172"/>
                </a:lnTo>
                <a:close/>
                <a:moveTo>
                  <a:pt x="f1179" y="f1180"/>
                </a:moveTo>
                <a:lnTo>
                  <a:pt x="f1181" y="f1182"/>
                </a:lnTo>
                <a:lnTo>
                  <a:pt x="f1183" y="f1184"/>
                </a:lnTo>
                <a:lnTo>
                  <a:pt x="f1185" y="f1186"/>
                </a:lnTo>
                <a:lnTo>
                  <a:pt x="f1179" y="f1180"/>
                </a:lnTo>
                <a:close/>
                <a:moveTo>
                  <a:pt x="f1187" y="f1188"/>
                </a:moveTo>
                <a:lnTo>
                  <a:pt x="f1189" y="f5"/>
                </a:lnTo>
                <a:lnTo>
                  <a:pt x="f1190" y="f5"/>
                </a:lnTo>
                <a:lnTo>
                  <a:pt x="f1191" y="f1082"/>
                </a:lnTo>
                <a:lnTo>
                  <a:pt x="f1192" y="f1193"/>
                </a:lnTo>
                <a:lnTo>
                  <a:pt x="f1187" y="f1188"/>
                </a:lnTo>
                <a:close/>
                <a:moveTo>
                  <a:pt x="f1194" y="f1195"/>
                </a:moveTo>
                <a:lnTo>
                  <a:pt x="f1196" y="f1197"/>
                </a:lnTo>
                <a:lnTo>
                  <a:pt x="f1198" y="f1199"/>
                </a:lnTo>
                <a:lnTo>
                  <a:pt x="f1200" y="f1201"/>
                </a:lnTo>
                <a:lnTo>
                  <a:pt x="f1194" y="f1195"/>
                </a:lnTo>
                <a:close/>
                <a:moveTo>
                  <a:pt x="f1202" y="f1203"/>
                </a:moveTo>
                <a:lnTo>
                  <a:pt x="f1204" y="f1205"/>
                </a:lnTo>
                <a:lnTo>
                  <a:pt x="f706" y="f1020"/>
                </a:lnTo>
                <a:lnTo>
                  <a:pt x="f1206" y="f1207"/>
                </a:lnTo>
                <a:lnTo>
                  <a:pt x="f1202" y="f1203"/>
                </a:lnTo>
                <a:close/>
                <a:moveTo>
                  <a:pt x="f1208" y="f1209"/>
                </a:moveTo>
                <a:lnTo>
                  <a:pt x="f16" y="f1210"/>
                </a:lnTo>
                <a:lnTo>
                  <a:pt x="f1211" y="f1212"/>
                </a:lnTo>
                <a:lnTo>
                  <a:pt x="f24" y="f1213"/>
                </a:lnTo>
                <a:lnTo>
                  <a:pt x="f1208" y="f1209"/>
                </a:lnTo>
                <a:close/>
                <a:moveTo>
                  <a:pt x="f1214" y="f1215"/>
                </a:moveTo>
                <a:lnTo>
                  <a:pt x="f1216" y="f1217"/>
                </a:lnTo>
                <a:lnTo>
                  <a:pt x="f1218" y="f1219"/>
                </a:lnTo>
                <a:lnTo>
                  <a:pt x="f1220" y="f1221"/>
                </a:lnTo>
                <a:lnTo>
                  <a:pt x="f1214" y="f1215"/>
                </a:lnTo>
                <a:close/>
                <a:moveTo>
                  <a:pt x="f1222" y="f1223"/>
                </a:moveTo>
                <a:lnTo>
                  <a:pt x="f1224" y="f1225"/>
                </a:lnTo>
                <a:lnTo>
                  <a:pt x="f1226" y="f1227"/>
                </a:lnTo>
                <a:lnTo>
                  <a:pt x="f1228" y="f1229"/>
                </a:lnTo>
                <a:lnTo>
                  <a:pt x="f1222" y="f1223"/>
                </a:lnTo>
                <a:close/>
                <a:moveTo>
                  <a:pt x="f1230" y="f1094"/>
                </a:moveTo>
                <a:lnTo>
                  <a:pt x="f1231" y="f1232"/>
                </a:lnTo>
                <a:lnTo>
                  <a:pt x="f1233" y="f1234"/>
                </a:lnTo>
                <a:lnTo>
                  <a:pt x="f1235" y="f1236"/>
                </a:lnTo>
                <a:lnTo>
                  <a:pt x="f1230" y="f1094"/>
                </a:lnTo>
                <a:close/>
                <a:moveTo>
                  <a:pt x="f1237" y="f1238"/>
                </a:moveTo>
                <a:lnTo>
                  <a:pt x="f1239" y="f1240"/>
                </a:lnTo>
                <a:lnTo>
                  <a:pt x="f1241" y="f1242"/>
                </a:lnTo>
                <a:lnTo>
                  <a:pt x="f1243" y="f1244"/>
                </a:lnTo>
                <a:lnTo>
                  <a:pt x="f1237" y="f1238"/>
                </a:lnTo>
                <a:close/>
                <a:moveTo>
                  <a:pt x="f1245" y="f1246"/>
                </a:moveTo>
                <a:lnTo>
                  <a:pt x="f1247" y="f1248"/>
                </a:lnTo>
                <a:lnTo>
                  <a:pt x="f1249" y="f1250"/>
                </a:lnTo>
                <a:lnTo>
                  <a:pt x="f1251" y="f1252"/>
                </a:lnTo>
                <a:lnTo>
                  <a:pt x="f1245" y="f1246"/>
                </a:lnTo>
                <a:close/>
                <a:moveTo>
                  <a:pt x="f1253" y="f1254"/>
                </a:moveTo>
                <a:lnTo>
                  <a:pt x="f1255" y="f1256"/>
                </a:lnTo>
                <a:lnTo>
                  <a:pt x="f1257" y="f1258"/>
                </a:lnTo>
                <a:lnTo>
                  <a:pt x="f1259" y="f1260"/>
                </a:lnTo>
                <a:lnTo>
                  <a:pt x="f1253" y="f1254"/>
                </a:lnTo>
                <a:close/>
                <a:moveTo>
                  <a:pt x="f1261" y="f1262"/>
                </a:moveTo>
                <a:lnTo>
                  <a:pt x="f282" y="f1263"/>
                </a:lnTo>
                <a:lnTo>
                  <a:pt x="f1264" y="f1265"/>
                </a:lnTo>
                <a:lnTo>
                  <a:pt x="f1266" y="f1267"/>
                </a:lnTo>
                <a:lnTo>
                  <a:pt x="f1261" y="f1262"/>
                </a:lnTo>
                <a:close/>
                <a:moveTo>
                  <a:pt x="f1268" y="f1269"/>
                </a:move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268" y="f1269"/>
                </a:lnTo>
                <a:close/>
                <a:moveTo>
                  <a:pt x="f1276" y="f1277"/>
                </a:move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76" y="f1277"/>
                </a:lnTo>
                <a:close/>
                <a:moveTo>
                  <a:pt x="f1284" y="f451"/>
                </a:moveTo>
                <a:lnTo>
                  <a:pt x="f1285" y="f1286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4" y="f451"/>
                </a:lnTo>
                <a:close/>
                <a:moveTo>
                  <a:pt x="f1291" y="f1292"/>
                </a:moveTo>
                <a:lnTo>
                  <a:pt x="f1293" y="f1294"/>
                </a:lnTo>
                <a:lnTo>
                  <a:pt x="f708" y="f1295"/>
                </a:lnTo>
                <a:lnTo>
                  <a:pt x="f1296" y="f1297"/>
                </a:lnTo>
                <a:lnTo>
                  <a:pt x="f1291" y="f1292"/>
                </a:lnTo>
                <a:close/>
                <a:moveTo>
                  <a:pt x="f1298" y="f1299"/>
                </a:moveTo>
                <a:lnTo>
                  <a:pt x="f1300" y="f1301"/>
                </a:lnTo>
                <a:lnTo>
                  <a:pt x="f1302" y="f1303"/>
                </a:lnTo>
                <a:lnTo>
                  <a:pt x="f1304" y="f1305"/>
                </a:lnTo>
                <a:lnTo>
                  <a:pt x="f1298" y="f1299"/>
                </a:lnTo>
                <a:close/>
                <a:moveTo>
                  <a:pt x="f1306" y="f487"/>
                </a:moveTo>
                <a:lnTo>
                  <a:pt x="f1307" y="f1308"/>
                </a:lnTo>
                <a:lnTo>
                  <a:pt x="f1309" y="f1310"/>
                </a:lnTo>
                <a:lnTo>
                  <a:pt x="f1311" y="f1312"/>
                </a:lnTo>
                <a:lnTo>
                  <a:pt x="f1306" y="f487"/>
                </a:lnTo>
                <a:close/>
                <a:moveTo>
                  <a:pt x="f1313" y="f1314"/>
                </a:moveTo>
                <a:lnTo>
                  <a:pt x="f1315" y="f1316"/>
                </a:lnTo>
                <a:lnTo>
                  <a:pt x="f1317" y="f1318"/>
                </a:lnTo>
                <a:lnTo>
                  <a:pt x="f1319" y="f1320"/>
                </a:lnTo>
                <a:lnTo>
                  <a:pt x="f1313" y="f1314"/>
                </a:lnTo>
                <a:close/>
                <a:moveTo>
                  <a:pt x="f1321" y="f1322"/>
                </a:moveTo>
                <a:lnTo>
                  <a:pt x="f1323" y="f1324"/>
                </a:lnTo>
                <a:lnTo>
                  <a:pt x="f1325" y="f1124"/>
                </a:lnTo>
                <a:lnTo>
                  <a:pt x="f1326" y="f1327"/>
                </a:lnTo>
                <a:lnTo>
                  <a:pt x="f1321" y="f1322"/>
                </a:lnTo>
                <a:close/>
                <a:moveTo>
                  <a:pt x="f1328" y="f1329"/>
                </a:moveTo>
                <a:lnTo>
                  <a:pt x="f1330" y="f1331"/>
                </a:lnTo>
                <a:lnTo>
                  <a:pt x="f1332" y="f1333"/>
                </a:lnTo>
                <a:lnTo>
                  <a:pt x="f355" y="f1334"/>
                </a:lnTo>
                <a:lnTo>
                  <a:pt x="f1328" y="f1329"/>
                </a:lnTo>
                <a:close/>
                <a:moveTo>
                  <a:pt x="f1335" y="f1336"/>
                </a:moveTo>
                <a:lnTo>
                  <a:pt x="f834" y="f1337"/>
                </a:lnTo>
                <a:lnTo>
                  <a:pt x="f1338" y="f1339"/>
                </a:lnTo>
                <a:lnTo>
                  <a:pt x="f1340" y="f1341"/>
                </a:lnTo>
                <a:lnTo>
                  <a:pt x="f1335" y="f1336"/>
                </a:lnTo>
                <a:close/>
                <a:moveTo>
                  <a:pt x="f1342" y="f1343"/>
                </a:moveTo>
                <a:lnTo>
                  <a:pt x="f796" y="f1110"/>
                </a:lnTo>
                <a:lnTo>
                  <a:pt x="f1344" y="f1345"/>
                </a:lnTo>
                <a:lnTo>
                  <a:pt x="f1346" y="f1347"/>
                </a:lnTo>
                <a:lnTo>
                  <a:pt x="f1342" y="f1343"/>
                </a:lnTo>
                <a:close/>
                <a:moveTo>
                  <a:pt x="f1348" y="f1349"/>
                </a:moveTo>
                <a:lnTo>
                  <a:pt x="f1350" y="f1351"/>
                </a:lnTo>
                <a:lnTo>
                  <a:pt x="f1352" y="f1353"/>
                </a:lnTo>
                <a:lnTo>
                  <a:pt x="f1354" y="f1355"/>
                </a:lnTo>
                <a:lnTo>
                  <a:pt x="f1348" y="f1349"/>
                </a:lnTo>
                <a:close/>
                <a:moveTo>
                  <a:pt x="f1356" y="f1357"/>
                </a:moveTo>
                <a:lnTo>
                  <a:pt x="f1358" y="f1359"/>
                </a:lnTo>
                <a:lnTo>
                  <a:pt x="f427" y="f1360"/>
                </a:lnTo>
                <a:lnTo>
                  <a:pt x="f1361" y="f1362"/>
                </a:lnTo>
                <a:lnTo>
                  <a:pt x="f1356" y="f1357"/>
                </a:lnTo>
                <a:close/>
                <a:moveTo>
                  <a:pt x="f1363" y="f1364"/>
                </a:moveTo>
                <a:lnTo>
                  <a:pt x="f1365" y="f1366"/>
                </a:lnTo>
                <a:lnTo>
                  <a:pt x="f1367" y="f1368"/>
                </a:lnTo>
                <a:lnTo>
                  <a:pt x="f1369" y="f1370"/>
                </a:lnTo>
                <a:lnTo>
                  <a:pt x="f1363" y="f1364"/>
                </a:lnTo>
                <a:close/>
                <a:moveTo>
                  <a:pt x="f1371" y="f1372"/>
                </a:moveTo>
                <a:lnTo>
                  <a:pt x="f1373" y="f137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1" y="f1372"/>
                </a:lnTo>
                <a:close/>
                <a:moveTo>
                  <a:pt x="f1379" y="f1380"/>
                </a:moveTo>
                <a:lnTo>
                  <a:pt x="f1381" y="f1382"/>
                </a:lnTo>
                <a:lnTo>
                  <a:pt x="f1383" y="f1384"/>
                </a:lnTo>
                <a:lnTo>
                  <a:pt x="f1385" y="f1159"/>
                </a:lnTo>
                <a:lnTo>
                  <a:pt x="f1379" y="f1380"/>
                </a:lnTo>
                <a:close/>
                <a:moveTo>
                  <a:pt x="f1386" y="f1387"/>
                </a:moveTo>
                <a:lnTo>
                  <a:pt x="f1388" y="f1389"/>
                </a:lnTo>
                <a:lnTo>
                  <a:pt x="f1390" y="f1391"/>
                </a:lnTo>
                <a:lnTo>
                  <a:pt x="f1392" y="f1393"/>
                </a:lnTo>
                <a:lnTo>
                  <a:pt x="f1386" y="f1387"/>
                </a:lnTo>
                <a:close/>
                <a:moveTo>
                  <a:pt x="f1394" y="f1395"/>
                </a:moveTo>
                <a:lnTo>
                  <a:pt x="f1396" y="f1397"/>
                </a:lnTo>
                <a:lnTo>
                  <a:pt x="f1398" y="f1399"/>
                </a:lnTo>
                <a:lnTo>
                  <a:pt x="f1400" y="f1401"/>
                </a:lnTo>
                <a:lnTo>
                  <a:pt x="f1394" y="f1395"/>
                </a:lnTo>
                <a:close/>
                <a:moveTo>
                  <a:pt x="f1402" y="f1403"/>
                </a:moveTo>
                <a:lnTo>
                  <a:pt x="f1404" y="f1405"/>
                </a:lnTo>
                <a:lnTo>
                  <a:pt x="f1406" y="f1407"/>
                </a:lnTo>
                <a:lnTo>
                  <a:pt x="f1408" y="f1409"/>
                </a:lnTo>
                <a:lnTo>
                  <a:pt x="f1402" y="f1403"/>
                </a:lnTo>
                <a:close/>
                <a:moveTo>
                  <a:pt x="f1410" y="f1411"/>
                </a:moveTo>
                <a:lnTo>
                  <a:pt x="f1412" y="f1413"/>
                </a:lnTo>
                <a:lnTo>
                  <a:pt x="f1414" y="f1415"/>
                </a:lnTo>
                <a:lnTo>
                  <a:pt x="f1416" y="f1417"/>
                </a:lnTo>
                <a:lnTo>
                  <a:pt x="f1410" y="f1411"/>
                </a:lnTo>
                <a:close/>
                <a:moveTo>
                  <a:pt x="f1418" y="f1419"/>
                </a:moveTo>
                <a:lnTo>
                  <a:pt x="f330" y="f1420"/>
                </a:lnTo>
                <a:lnTo>
                  <a:pt x="f354" y="f1421"/>
                </a:lnTo>
                <a:lnTo>
                  <a:pt x="f1422" y="f1423"/>
                </a:lnTo>
                <a:lnTo>
                  <a:pt x="f1418" y="f1419"/>
                </a:lnTo>
                <a:close/>
                <a:moveTo>
                  <a:pt x="f1424" y="f1425"/>
                </a:moveTo>
                <a:lnTo>
                  <a:pt x="f1426" y="f1427"/>
                </a:lnTo>
                <a:lnTo>
                  <a:pt x="f1428" y="f1429"/>
                </a:lnTo>
                <a:lnTo>
                  <a:pt x="f1430" y="f1431"/>
                </a:lnTo>
                <a:lnTo>
                  <a:pt x="f1424" y="f1425"/>
                </a:lnTo>
                <a:close/>
                <a:moveTo>
                  <a:pt x="f1432" y="f1433"/>
                </a:moveTo>
                <a:lnTo>
                  <a:pt x="f1434" y="f1435"/>
                </a:lnTo>
                <a:lnTo>
                  <a:pt x="f1436" y="f1437"/>
                </a:lnTo>
                <a:lnTo>
                  <a:pt x="f1438" y="f1439"/>
                </a:lnTo>
                <a:lnTo>
                  <a:pt x="f1432" y="f1433"/>
                </a:lnTo>
                <a:close/>
                <a:moveTo>
                  <a:pt x="f1440" y="f1036"/>
                </a:moveTo>
                <a:lnTo>
                  <a:pt x="f1441" y="f1442"/>
                </a:lnTo>
                <a:lnTo>
                  <a:pt x="f1443" y="f1444"/>
                </a:lnTo>
                <a:lnTo>
                  <a:pt x="f1445" y="f1446"/>
                </a:lnTo>
                <a:lnTo>
                  <a:pt x="f1440" y="f1036"/>
                </a:lnTo>
                <a:close/>
                <a:moveTo>
                  <a:pt x="f1447" y="f1448"/>
                </a:moveTo>
                <a:lnTo>
                  <a:pt x="f1449" y="f1450"/>
                </a:lnTo>
                <a:lnTo>
                  <a:pt x="f1451" y="f1452"/>
                </a:lnTo>
                <a:lnTo>
                  <a:pt x="f1453" y="f1454"/>
                </a:lnTo>
                <a:lnTo>
                  <a:pt x="f1447" y="f1448"/>
                </a:lnTo>
                <a:close/>
                <a:moveTo>
                  <a:pt x="f1455" y="f1456"/>
                </a:moveTo>
                <a:lnTo>
                  <a:pt x="f1457" y="f1458"/>
                </a:lnTo>
                <a:lnTo>
                  <a:pt x="f1205" y="f1459"/>
                </a:lnTo>
                <a:lnTo>
                  <a:pt x="f1460" y="f1461"/>
                </a:lnTo>
                <a:lnTo>
                  <a:pt x="f1455" y="f1456"/>
                </a:lnTo>
                <a:close/>
                <a:moveTo>
                  <a:pt x="f1462" y="f75"/>
                </a:moveTo>
                <a:lnTo>
                  <a:pt x="f1463" y="f1464"/>
                </a:lnTo>
                <a:lnTo>
                  <a:pt x="f1465" y="f1466"/>
                </a:lnTo>
                <a:lnTo>
                  <a:pt x="f1467" y="f1468"/>
                </a:lnTo>
                <a:lnTo>
                  <a:pt x="f1462" y="f75"/>
                </a:lnTo>
                <a:close/>
                <a:moveTo>
                  <a:pt x="f1469" y="f1470"/>
                </a:moveTo>
                <a:lnTo>
                  <a:pt x="f1471" y="f501"/>
                </a:lnTo>
                <a:lnTo>
                  <a:pt x="f1472" y="f1473"/>
                </a:lnTo>
                <a:lnTo>
                  <a:pt x="f1474" y="f1475"/>
                </a:lnTo>
                <a:lnTo>
                  <a:pt x="f1469" y="f1470"/>
                </a:lnTo>
                <a:close/>
                <a:moveTo>
                  <a:pt x="f1476" y="f93"/>
                </a:moveTo>
                <a:lnTo>
                  <a:pt x="f1477" y="f1478"/>
                </a:lnTo>
                <a:lnTo>
                  <a:pt x="f1479" y="f1480"/>
                </a:lnTo>
                <a:lnTo>
                  <a:pt x="f1481" y="f1482"/>
                </a:lnTo>
                <a:lnTo>
                  <a:pt x="f1476" y="f93"/>
                </a:lnTo>
                <a:close/>
                <a:moveTo>
                  <a:pt x="f1399" y="f1483"/>
                </a:moveTo>
                <a:lnTo>
                  <a:pt x="f1484" y="f1485"/>
                </a:lnTo>
                <a:lnTo>
                  <a:pt x="f1486" y="f1487"/>
                </a:lnTo>
                <a:lnTo>
                  <a:pt x="f1488" y="f1489"/>
                </a:lnTo>
                <a:lnTo>
                  <a:pt x="f1399" y="f1483"/>
                </a:lnTo>
                <a:close/>
                <a:moveTo>
                  <a:pt x="f1030" y="f1490"/>
                </a:moveTo>
                <a:lnTo>
                  <a:pt x="f1491" y="f214"/>
                </a:lnTo>
                <a:lnTo>
                  <a:pt x="f1492" y="f1493"/>
                </a:lnTo>
                <a:lnTo>
                  <a:pt x="f1494" y="f1495"/>
                </a:lnTo>
                <a:lnTo>
                  <a:pt x="f1030" y="f1490"/>
                </a:lnTo>
                <a:close/>
                <a:moveTo>
                  <a:pt x="f5" y="f1496"/>
                </a:moveTo>
                <a:lnTo>
                  <a:pt x="f5" y="f1497"/>
                </a:lnTo>
                <a:lnTo>
                  <a:pt x="f1498" y="f1499"/>
                </a:lnTo>
                <a:lnTo>
                  <a:pt x="f5" y="f1496"/>
                </a:lnTo>
                <a:close/>
                <a:moveTo>
                  <a:pt x="f1500" y="f1501"/>
                </a:moveTo>
                <a:lnTo>
                  <a:pt x="f1502" y="f1503"/>
                </a:lnTo>
                <a:lnTo>
                  <a:pt x="f1504" y="f1505"/>
                </a:lnTo>
                <a:lnTo>
                  <a:pt x="f1506" y="f1507"/>
                </a:lnTo>
                <a:lnTo>
                  <a:pt x="f1500" y="f1501"/>
                </a:lnTo>
                <a:close/>
                <a:moveTo>
                  <a:pt x="f1508" y="f1509"/>
                </a:moveTo>
                <a:lnTo>
                  <a:pt x="f1510" y="f1511"/>
                </a:lnTo>
                <a:lnTo>
                  <a:pt x="f1512" y="f1513"/>
                </a:lnTo>
                <a:lnTo>
                  <a:pt x="f1514" y="f1515"/>
                </a:lnTo>
                <a:lnTo>
                  <a:pt x="f1508" y="f1509"/>
                </a:lnTo>
                <a:close/>
                <a:moveTo>
                  <a:pt x="f1516" y="f1517"/>
                </a:move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16" y="f1517"/>
                </a:lnTo>
                <a:close/>
                <a:moveTo>
                  <a:pt x="f1524" y="f1525"/>
                </a:moveTo>
                <a:lnTo>
                  <a:pt x="f1526" y="f1527"/>
                </a:lnTo>
                <a:lnTo>
                  <a:pt x="f1528" y="f1529"/>
                </a:lnTo>
                <a:lnTo>
                  <a:pt x="f1530" y="f1531"/>
                </a:lnTo>
                <a:lnTo>
                  <a:pt x="f1524" y="f1525"/>
                </a:lnTo>
                <a:close/>
                <a:moveTo>
                  <a:pt x="f1532" y="f1533"/>
                </a:moveTo>
                <a:lnTo>
                  <a:pt x="f1534" y="f1535"/>
                </a:lnTo>
                <a:lnTo>
                  <a:pt x="f1536" y="f1537"/>
                </a:lnTo>
                <a:lnTo>
                  <a:pt x="f1538" y="f1539"/>
                </a:lnTo>
                <a:lnTo>
                  <a:pt x="f1532" y="f1533"/>
                </a:lnTo>
                <a:close/>
                <a:moveTo>
                  <a:pt x="f1540" y="f1541"/>
                </a:moveTo>
                <a:lnTo>
                  <a:pt x="f1542" y="f1543"/>
                </a:lnTo>
                <a:lnTo>
                  <a:pt x="f1544" y="f1545"/>
                </a:lnTo>
                <a:lnTo>
                  <a:pt x="f1546" y="f1547"/>
                </a:lnTo>
                <a:lnTo>
                  <a:pt x="f1540" y="f1541"/>
                </a:lnTo>
                <a:close/>
                <a:moveTo>
                  <a:pt x="f1548" y="f1549"/>
                </a:moveTo>
                <a:lnTo>
                  <a:pt x="f1550" y="f1551"/>
                </a:lnTo>
                <a:cubicBezTo>
                  <a:pt x="f1552" y="f1553"/>
                  <a:pt x="f1554" y="f1555"/>
                  <a:pt x="f1556" y="f1557"/>
                </a:cubicBezTo>
                <a:lnTo>
                  <a:pt x="f1558" y="f1559"/>
                </a:lnTo>
                <a:lnTo>
                  <a:pt x="f1560" y="f1561"/>
                </a:lnTo>
                <a:lnTo>
                  <a:pt x="f1562" y="f1563"/>
                </a:lnTo>
                <a:cubicBezTo>
                  <a:pt x="f1564" y="f1565"/>
                  <a:pt x="f1566" y="f1567"/>
                  <a:pt x="f1568" y="f1567"/>
                </a:cubicBezTo>
                <a:cubicBezTo>
                  <a:pt x="f1569" y="f1567"/>
                  <a:pt x="f1570" y="f1571"/>
                  <a:pt x="f1570" y="f1572"/>
                </a:cubicBezTo>
                <a:cubicBezTo>
                  <a:pt x="f1570" y="f1573"/>
                  <a:pt x="f1570" y="f1574"/>
                  <a:pt x="f1575" y="f1576"/>
                </a:cubicBezTo>
                <a:lnTo>
                  <a:pt x="f1577" y="f1578"/>
                </a:lnTo>
                <a:lnTo>
                  <a:pt x="f1579" y="f1580"/>
                </a:lnTo>
                <a:lnTo>
                  <a:pt x="f1581" y="f1582"/>
                </a:lnTo>
                <a:cubicBezTo>
                  <a:pt x="f1583" y="f1584"/>
                  <a:pt x="f1585" y="f1586"/>
                  <a:pt x="f1568" y="f1586"/>
                </a:cubicBezTo>
                <a:cubicBezTo>
                  <a:pt x="f1587" y="f1586"/>
                  <a:pt x="f1588" y="f1589"/>
                  <a:pt x="f1588" y="f1572"/>
                </a:cubicBezTo>
                <a:cubicBezTo>
                  <a:pt x="f1588" y="f1590"/>
                  <a:pt x="f1591" y="f1592"/>
                  <a:pt x="f1593" y="f1594"/>
                </a:cubicBezTo>
                <a:lnTo>
                  <a:pt x="f1595" y="f1596"/>
                </a:lnTo>
                <a:lnTo>
                  <a:pt x="f1548" y="f1549"/>
                </a:lnTo>
                <a:close/>
                <a:moveTo>
                  <a:pt x="f1597" y="f1598"/>
                </a:moveTo>
                <a:lnTo>
                  <a:pt x="f1599" y="f1600"/>
                </a:lnTo>
                <a:lnTo>
                  <a:pt x="f1601" y="f1602"/>
                </a:lnTo>
                <a:lnTo>
                  <a:pt x="f1603" y="f1604"/>
                </a:lnTo>
                <a:lnTo>
                  <a:pt x="f1597" y="f1598"/>
                </a:lnTo>
                <a:close/>
                <a:moveTo>
                  <a:pt x="f1605" y="f1606"/>
                </a:moveTo>
                <a:lnTo>
                  <a:pt x="f1607" y="f1608"/>
                </a:lnTo>
                <a:lnTo>
                  <a:pt x="f1609" y="f1610"/>
                </a:lnTo>
                <a:lnTo>
                  <a:pt x="f577" y="f1611"/>
                </a:lnTo>
                <a:lnTo>
                  <a:pt x="f1605" y="f1606"/>
                </a:lnTo>
                <a:close/>
                <a:moveTo>
                  <a:pt x="f1612" y="f1613"/>
                </a:moveTo>
                <a:lnTo>
                  <a:pt x="f1614" y="f1615"/>
                </a:lnTo>
                <a:lnTo>
                  <a:pt x="f1616" y="f1617"/>
                </a:lnTo>
                <a:lnTo>
                  <a:pt x="f1618" y="f1619"/>
                </a:lnTo>
                <a:lnTo>
                  <a:pt x="f1612" y="f1613"/>
                </a:lnTo>
                <a:close/>
                <a:moveTo>
                  <a:pt x="f1620" y="f1621"/>
                </a:moveTo>
                <a:lnTo>
                  <a:pt x="f1622" y="f1623"/>
                </a:lnTo>
                <a:lnTo>
                  <a:pt x="f1624" y="f1625"/>
                </a:lnTo>
                <a:lnTo>
                  <a:pt x="f1626" y="f1627"/>
                </a:lnTo>
                <a:lnTo>
                  <a:pt x="f1620" y="f1621"/>
                </a:lnTo>
                <a:close/>
                <a:moveTo>
                  <a:pt x="f1628" y="f1629"/>
                </a:moveTo>
                <a:lnTo>
                  <a:pt x="f1630" y="f1631"/>
                </a:lnTo>
                <a:lnTo>
                  <a:pt x="f1632" y="f1633"/>
                </a:lnTo>
                <a:lnTo>
                  <a:pt x="f1634" y="f1635"/>
                </a:lnTo>
                <a:lnTo>
                  <a:pt x="f1628" y="f1629"/>
                </a:lnTo>
                <a:close/>
                <a:moveTo>
                  <a:pt x="f1636" y="f1637"/>
                </a:moveTo>
                <a:lnTo>
                  <a:pt x="f1638" y="f1639"/>
                </a:lnTo>
                <a:lnTo>
                  <a:pt x="f1640" y="f1641"/>
                </a:lnTo>
                <a:lnTo>
                  <a:pt x="f1642" y="f1643"/>
                </a:lnTo>
                <a:lnTo>
                  <a:pt x="f1636" y="f1637"/>
                </a:lnTo>
                <a:close/>
                <a:moveTo>
                  <a:pt x="f1644" y="f1645"/>
                </a:moveTo>
                <a:lnTo>
                  <a:pt x="f1646" y="f1647"/>
                </a:lnTo>
                <a:lnTo>
                  <a:pt x="f1648" y="f1649"/>
                </a:lnTo>
                <a:lnTo>
                  <a:pt x="f1650" y="f1651"/>
                </a:lnTo>
                <a:lnTo>
                  <a:pt x="f1644" y="f1645"/>
                </a:lnTo>
                <a:close/>
                <a:moveTo>
                  <a:pt x="f1652" y="f1653"/>
                </a:moveTo>
                <a:lnTo>
                  <a:pt x="f1654" y="f1655"/>
                </a:lnTo>
                <a:lnTo>
                  <a:pt x="f1656" y="f1657"/>
                </a:lnTo>
                <a:lnTo>
                  <a:pt x="f1658" y="f1659"/>
                </a:lnTo>
                <a:lnTo>
                  <a:pt x="f1652" y="f1653"/>
                </a:lnTo>
                <a:close/>
                <a:moveTo>
                  <a:pt x="f1660" y="f1661"/>
                </a:moveTo>
                <a:lnTo>
                  <a:pt x="f1662" y="f1663"/>
                </a:lnTo>
                <a:lnTo>
                  <a:pt x="f1664" y="f1665"/>
                </a:lnTo>
                <a:lnTo>
                  <a:pt x="f1666" y="f102"/>
                </a:lnTo>
                <a:lnTo>
                  <a:pt x="f1660" y="f1661"/>
                </a:lnTo>
                <a:close/>
                <a:moveTo>
                  <a:pt x="f1667" y="f1668"/>
                </a:moveTo>
                <a:lnTo>
                  <a:pt x="f1669" y="f575"/>
                </a:lnTo>
                <a:lnTo>
                  <a:pt x="f1670" y="f1671"/>
                </a:lnTo>
                <a:lnTo>
                  <a:pt x="f1672" y="f1673"/>
                </a:lnTo>
                <a:lnTo>
                  <a:pt x="f1667" y="f1668"/>
                </a:lnTo>
                <a:close/>
                <a:moveTo>
                  <a:pt x="f1674" y="f1675"/>
                </a:moveTo>
                <a:lnTo>
                  <a:pt x="f1676" y="f1656"/>
                </a:lnTo>
                <a:lnTo>
                  <a:pt x="f1677" y="f1678"/>
                </a:lnTo>
                <a:lnTo>
                  <a:pt x="f1679" y="f1680"/>
                </a:lnTo>
                <a:lnTo>
                  <a:pt x="f1674" y="f1675"/>
                </a:lnTo>
                <a:close/>
                <a:moveTo>
                  <a:pt x="f1681" y="f1682"/>
                </a:moveTo>
                <a:lnTo>
                  <a:pt x="f1683" y="f1684"/>
                </a:lnTo>
                <a:lnTo>
                  <a:pt x="f1685" y="f1686"/>
                </a:lnTo>
                <a:lnTo>
                  <a:pt x="f1687" y="f1688"/>
                </a:lnTo>
                <a:lnTo>
                  <a:pt x="f1681" y="f1682"/>
                </a:lnTo>
                <a:close/>
                <a:moveTo>
                  <a:pt x="f1689" y="f1690"/>
                </a:moveTo>
                <a:lnTo>
                  <a:pt x="f1691" y="f1692"/>
                </a:lnTo>
                <a:lnTo>
                  <a:pt x="f1693" y="f1694"/>
                </a:lnTo>
                <a:lnTo>
                  <a:pt x="f1695" y="f1696"/>
                </a:lnTo>
                <a:lnTo>
                  <a:pt x="f1689" y="f1690"/>
                </a:lnTo>
                <a:close/>
                <a:moveTo>
                  <a:pt x="f1697" y="f1698"/>
                </a:moveTo>
                <a:lnTo>
                  <a:pt x="f1601" y="f1699"/>
                </a:lnTo>
                <a:lnTo>
                  <a:pt x="f1700" y="f1701"/>
                </a:lnTo>
                <a:lnTo>
                  <a:pt x="f1702" y="f1703"/>
                </a:lnTo>
                <a:lnTo>
                  <a:pt x="f1697" y="f1698"/>
                </a:lnTo>
                <a:close/>
                <a:moveTo>
                  <a:pt x="f1704" y="f1705"/>
                </a:moveTo>
                <a:lnTo>
                  <a:pt x="f1706" y="f1707"/>
                </a:lnTo>
                <a:lnTo>
                  <a:pt x="f1708" y="f1709"/>
                </a:lnTo>
                <a:lnTo>
                  <a:pt x="f1710" y="f1711"/>
                </a:lnTo>
                <a:lnTo>
                  <a:pt x="f1704" y="f1705"/>
                </a:lnTo>
                <a:close/>
                <a:moveTo>
                  <a:pt x="f1712" y="f1713"/>
                </a:moveTo>
                <a:lnTo>
                  <a:pt x="f1714" y="f1715"/>
                </a:lnTo>
                <a:lnTo>
                  <a:pt x="f1716" y="f1717"/>
                </a:lnTo>
                <a:lnTo>
                  <a:pt x="f1718" y="f1719"/>
                </a:lnTo>
                <a:lnTo>
                  <a:pt x="f1712" y="f1713"/>
                </a:lnTo>
                <a:close/>
                <a:moveTo>
                  <a:pt x="f1720" y="f1721"/>
                </a:moveTo>
                <a:lnTo>
                  <a:pt x="f1722" y="f1723"/>
                </a:lnTo>
                <a:lnTo>
                  <a:pt x="f1724" y="f1725"/>
                </a:lnTo>
                <a:lnTo>
                  <a:pt x="f1726" y="f1152"/>
                </a:lnTo>
                <a:lnTo>
                  <a:pt x="f1720" y="f1721"/>
                </a:lnTo>
                <a:close/>
                <a:moveTo>
                  <a:pt x="f1727" y="f1728"/>
                </a:moveTo>
                <a:lnTo>
                  <a:pt x="f28" y="f1729"/>
                </a:lnTo>
                <a:lnTo>
                  <a:pt x="f1730" y="f1731"/>
                </a:lnTo>
                <a:lnTo>
                  <a:pt x="f1732" y="f1588"/>
                </a:lnTo>
                <a:lnTo>
                  <a:pt x="f1727" y="f1728"/>
                </a:lnTo>
                <a:close/>
                <a:moveTo>
                  <a:pt x="f1733" y="f1734"/>
                </a:moveTo>
                <a:lnTo>
                  <a:pt x="f1735" y="f1117"/>
                </a:lnTo>
                <a:lnTo>
                  <a:pt x="f1736" y="f1737"/>
                </a:lnTo>
                <a:lnTo>
                  <a:pt x="f1738" y="f1739"/>
                </a:lnTo>
                <a:lnTo>
                  <a:pt x="f1733" y="f1734"/>
                </a:lnTo>
                <a:close/>
                <a:moveTo>
                  <a:pt x="f1740" y="f1741"/>
                </a:moveTo>
                <a:lnTo>
                  <a:pt x="f1742" y="f1743"/>
                </a:lnTo>
                <a:lnTo>
                  <a:pt x="f1744" y="f1745"/>
                </a:lnTo>
                <a:lnTo>
                  <a:pt x="f1746" y="f1081"/>
                </a:lnTo>
                <a:lnTo>
                  <a:pt x="f1740" y="f1741"/>
                </a:lnTo>
                <a:close/>
                <a:moveTo>
                  <a:pt x="f1747" y="f948"/>
                </a:moveTo>
                <a:lnTo>
                  <a:pt x="f1748" y="f1749"/>
                </a:lnTo>
                <a:lnTo>
                  <a:pt x="f1750" y="f1751"/>
                </a:lnTo>
                <a:lnTo>
                  <a:pt x="f1752" y="f1753"/>
                </a:lnTo>
                <a:lnTo>
                  <a:pt x="f1747" y="f948"/>
                </a:lnTo>
                <a:close/>
                <a:moveTo>
                  <a:pt x="f1754" y="f1755"/>
                </a:moveTo>
                <a:lnTo>
                  <a:pt x="f1756" y="f1757"/>
                </a:lnTo>
                <a:lnTo>
                  <a:pt x="f1758" y="f1759"/>
                </a:lnTo>
                <a:lnTo>
                  <a:pt x="f1760" y="f1761"/>
                </a:lnTo>
                <a:lnTo>
                  <a:pt x="f1754" y="f1755"/>
                </a:lnTo>
                <a:close/>
                <a:moveTo>
                  <a:pt x="f1762" y="f1763"/>
                </a:moveTo>
                <a:lnTo>
                  <a:pt x="f1764" y="f1765"/>
                </a:lnTo>
                <a:lnTo>
                  <a:pt x="f1766" y="f1767"/>
                </a:lnTo>
                <a:lnTo>
                  <a:pt x="f1768" y="f1769"/>
                </a:lnTo>
                <a:lnTo>
                  <a:pt x="f1762" y="f1763"/>
                </a:lnTo>
                <a:close/>
                <a:moveTo>
                  <a:pt x="f1770" y="f1771"/>
                </a:moveTo>
                <a:lnTo>
                  <a:pt x="f1698" y="f1772"/>
                </a:lnTo>
                <a:lnTo>
                  <a:pt x="f1773" y="f1774"/>
                </a:lnTo>
                <a:lnTo>
                  <a:pt x="f1775" y="f1776"/>
                </a:lnTo>
                <a:lnTo>
                  <a:pt x="f1770" y="f1771"/>
                </a:lnTo>
                <a:close/>
                <a:moveTo>
                  <a:pt x="f1777" y="f1778"/>
                </a:moveTo>
                <a:lnTo>
                  <a:pt x="f1779" y="f1780"/>
                </a:lnTo>
                <a:lnTo>
                  <a:pt x="f1781" y="f1782"/>
                </a:lnTo>
                <a:lnTo>
                  <a:pt x="f1783" y="f1784"/>
                </a:lnTo>
                <a:lnTo>
                  <a:pt x="f1777" y="f1778"/>
                </a:lnTo>
                <a:close/>
                <a:moveTo>
                  <a:pt x="f1785" y="f1786"/>
                </a:moveTo>
                <a:lnTo>
                  <a:pt x="f1787" y="f1788"/>
                </a:lnTo>
                <a:lnTo>
                  <a:pt x="f1789" y="f1790"/>
                </a:lnTo>
                <a:lnTo>
                  <a:pt x="f1791" y="f1792"/>
                </a:lnTo>
                <a:lnTo>
                  <a:pt x="f1785" y="f1786"/>
                </a:lnTo>
                <a:close/>
                <a:moveTo>
                  <a:pt x="f1793" y="f1794"/>
                </a:moveTo>
                <a:lnTo>
                  <a:pt x="f1795" y="f17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793" y="f1794"/>
                </a:lnTo>
                <a:close/>
                <a:moveTo>
                  <a:pt x="f1801" y="f1802"/>
                </a:moveTo>
                <a:lnTo>
                  <a:pt x="f1803" y="f1804"/>
                </a:lnTo>
                <a:lnTo>
                  <a:pt x="f1805" y="f1806"/>
                </a:lnTo>
                <a:lnTo>
                  <a:pt x="f1807" y="f1808"/>
                </a:lnTo>
                <a:lnTo>
                  <a:pt x="f1801" y="f1802"/>
                </a:lnTo>
                <a:close/>
                <a:moveTo>
                  <a:pt x="f1809" y="f1810"/>
                </a:moveTo>
                <a:lnTo>
                  <a:pt x="f1811" y="f1812"/>
                </a:lnTo>
                <a:lnTo>
                  <a:pt x="f1813" y="f126"/>
                </a:lnTo>
                <a:lnTo>
                  <a:pt x="f1814" y="f1815"/>
                </a:lnTo>
                <a:lnTo>
                  <a:pt x="f1809" y="f1810"/>
                </a:lnTo>
                <a:close/>
                <a:moveTo>
                  <a:pt x="f1816" y="f1817"/>
                </a:moveTo>
                <a:lnTo>
                  <a:pt x="f1818" y="f1819"/>
                </a:lnTo>
                <a:lnTo>
                  <a:pt x="f1820" y="f1821"/>
                </a:lnTo>
                <a:lnTo>
                  <a:pt x="f1822" y="f1823"/>
                </a:lnTo>
                <a:lnTo>
                  <a:pt x="f1816" y="f1817"/>
                </a:lnTo>
                <a:close/>
                <a:moveTo>
                  <a:pt x="f1824" y="f1825"/>
                </a:moveTo>
                <a:lnTo>
                  <a:pt x="f1826" y="f1827"/>
                </a:lnTo>
                <a:lnTo>
                  <a:pt x="f1828" y="f1829"/>
                </a:lnTo>
                <a:lnTo>
                  <a:pt x="f1767" y="f1830"/>
                </a:lnTo>
                <a:lnTo>
                  <a:pt x="f1824" y="f1825"/>
                </a:lnTo>
                <a:close/>
                <a:moveTo>
                  <a:pt x="f1831" y="f1832"/>
                </a:moveTo>
                <a:lnTo>
                  <a:pt x="f1833" y="f1834"/>
                </a:lnTo>
                <a:lnTo>
                  <a:pt x="f1835" y="f1836"/>
                </a:lnTo>
                <a:lnTo>
                  <a:pt x="f1837" y="f1838"/>
                </a:lnTo>
                <a:lnTo>
                  <a:pt x="f1831" y="f1832"/>
                </a:lnTo>
                <a:close/>
                <a:moveTo>
                  <a:pt x="f1839" y="f1840"/>
                </a:moveTo>
                <a:lnTo>
                  <a:pt x="f1841" y="f1842"/>
                </a:lnTo>
                <a:lnTo>
                  <a:pt x="f1843" y="f1844"/>
                </a:lnTo>
                <a:lnTo>
                  <a:pt x="f1845" y="f1846"/>
                </a:lnTo>
                <a:lnTo>
                  <a:pt x="f1839" y="f1840"/>
                </a:lnTo>
                <a:close/>
                <a:moveTo>
                  <a:pt x="f1847" y="f1848"/>
                </a:moveTo>
                <a:lnTo>
                  <a:pt x="f1849" y="f1611"/>
                </a:lnTo>
                <a:lnTo>
                  <a:pt x="f1850" y="f1851"/>
                </a:lnTo>
                <a:lnTo>
                  <a:pt x="f104" y="f1852"/>
                </a:lnTo>
                <a:lnTo>
                  <a:pt x="f1847" y="f1848"/>
                </a:lnTo>
                <a:close/>
                <a:moveTo>
                  <a:pt x="f1853" y="f1854"/>
                </a:moveTo>
                <a:lnTo>
                  <a:pt x="f1855" y="f1756"/>
                </a:lnTo>
                <a:lnTo>
                  <a:pt x="f1856" y="f1857"/>
                </a:lnTo>
                <a:lnTo>
                  <a:pt x="f1858" y="f1859"/>
                </a:lnTo>
                <a:lnTo>
                  <a:pt x="f1853" y="f1854"/>
                </a:lnTo>
                <a:close/>
                <a:moveTo>
                  <a:pt x="f1860" y="f1861"/>
                </a:moveTo>
                <a:lnTo>
                  <a:pt x="f1862" y="f1863"/>
                </a:lnTo>
                <a:lnTo>
                  <a:pt x="f1673" y="f1864"/>
                </a:lnTo>
                <a:lnTo>
                  <a:pt x="f1865" y="f1866"/>
                </a:lnTo>
                <a:lnTo>
                  <a:pt x="f1860" y="f1861"/>
                </a:lnTo>
                <a:close/>
                <a:moveTo>
                  <a:pt x="f1867" y="f1868"/>
                </a:moveTo>
                <a:lnTo>
                  <a:pt x="f1869" y="f1870"/>
                </a:lnTo>
                <a:lnTo>
                  <a:pt x="f1871" y="f1872"/>
                </a:lnTo>
                <a:lnTo>
                  <a:pt x="f1873" y="f1874"/>
                </a:lnTo>
                <a:lnTo>
                  <a:pt x="f1867" y="f1868"/>
                </a:lnTo>
                <a:close/>
                <a:moveTo>
                  <a:pt x="f1875" y="f1876"/>
                </a:moveTo>
                <a:lnTo>
                  <a:pt x="f1877" y="f1878"/>
                </a:lnTo>
                <a:lnTo>
                  <a:pt x="f1879" y="f1880"/>
                </a:lnTo>
                <a:lnTo>
                  <a:pt x="f1881" y="f1882"/>
                </a:lnTo>
                <a:lnTo>
                  <a:pt x="f1875" y="f1876"/>
                </a:lnTo>
                <a:close/>
                <a:moveTo>
                  <a:pt x="f1883" y="f9"/>
                </a:moveTo>
                <a:lnTo>
                  <a:pt x="f1884" y="f61"/>
                </a:lnTo>
                <a:lnTo>
                  <a:pt x="f1885" y="f1886"/>
                </a:lnTo>
                <a:lnTo>
                  <a:pt x="f1887" y="f1888"/>
                </a:lnTo>
                <a:lnTo>
                  <a:pt x="f1883" y="f9"/>
                </a:lnTo>
                <a:close/>
                <a:moveTo>
                  <a:pt x="f1889" y="f1890"/>
                </a:moveTo>
                <a:lnTo>
                  <a:pt x="f1891" y="f1892"/>
                </a:lnTo>
                <a:lnTo>
                  <a:pt x="f1893" y="f1894"/>
                </a:lnTo>
                <a:lnTo>
                  <a:pt x="f1895" y="f1896"/>
                </a:lnTo>
                <a:lnTo>
                  <a:pt x="f1889" y="f1890"/>
                </a:lnTo>
                <a:close/>
                <a:moveTo>
                  <a:pt x="f1897" y="f1898"/>
                </a:moveTo>
                <a:lnTo>
                  <a:pt x="f1899" y="f1900"/>
                </a:lnTo>
                <a:lnTo>
                  <a:pt x="f1901" y="f1902"/>
                </a:lnTo>
                <a:lnTo>
                  <a:pt x="f1903" y="f1904"/>
                </a:lnTo>
                <a:lnTo>
                  <a:pt x="f1897" y="f1898"/>
                </a:lnTo>
                <a:close/>
                <a:moveTo>
                  <a:pt x="f1905" y="f1906"/>
                </a:moveTo>
                <a:lnTo>
                  <a:pt x="f1907" y="f1908"/>
                </a:lnTo>
                <a:lnTo>
                  <a:pt x="f1909" y="f1910"/>
                </a:lnTo>
                <a:lnTo>
                  <a:pt x="f593" y="f1911"/>
                </a:lnTo>
                <a:lnTo>
                  <a:pt x="f1905" y="f1906"/>
                </a:lnTo>
                <a:close/>
                <a:moveTo>
                  <a:pt x="f1912" y="f1913"/>
                </a:moveTo>
                <a:lnTo>
                  <a:pt x="f1914" y="f1915"/>
                </a:lnTo>
                <a:lnTo>
                  <a:pt x="f1916" y="f1917"/>
                </a:lnTo>
                <a:lnTo>
                  <a:pt x="f1918" y="f1919"/>
                </a:lnTo>
                <a:lnTo>
                  <a:pt x="f1912" y="f1913"/>
                </a:lnTo>
                <a:close/>
                <a:moveTo>
                  <a:pt x="f1920" y="f1921"/>
                </a:moveTo>
                <a:lnTo>
                  <a:pt x="f1922" y="f1923"/>
                </a:lnTo>
                <a:lnTo>
                  <a:pt x="f1924" y="f1925"/>
                </a:lnTo>
                <a:lnTo>
                  <a:pt x="f1926" y="f1927"/>
                </a:lnTo>
                <a:lnTo>
                  <a:pt x="f1920" y="f1921"/>
                </a:lnTo>
                <a:close/>
                <a:moveTo>
                  <a:pt x="f1928" y="f1929"/>
                </a:moveTo>
                <a:lnTo>
                  <a:pt x="f1930" y="f1931"/>
                </a:lnTo>
                <a:lnTo>
                  <a:pt x="f1932" y="f1933"/>
                </a:lnTo>
                <a:lnTo>
                  <a:pt x="f1934" y="f1935"/>
                </a:lnTo>
                <a:lnTo>
                  <a:pt x="f1928" y="f1929"/>
                </a:lnTo>
                <a:close/>
                <a:moveTo>
                  <a:pt x="f1936" y="f1937"/>
                </a:moveTo>
                <a:lnTo>
                  <a:pt x="f1938" y="f1939"/>
                </a:lnTo>
                <a:lnTo>
                  <a:pt x="f1940" y="f1941"/>
                </a:lnTo>
                <a:lnTo>
                  <a:pt x="f1942" y="f1943"/>
                </a:lnTo>
                <a:lnTo>
                  <a:pt x="f1936" y="f1937"/>
                </a:lnTo>
                <a:close/>
                <a:moveTo>
                  <a:pt x="f1944" y="f1945"/>
                </a:moveTo>
                <a:lnTo>
                  <a:pt x="f1946" y="f1947"/>
                </a:lnTo>
                <a:lnTo>
                  <a:pt x="f1948" y="f1949"/>
                </a:lnTo>
                <a:lnTo>
                  <a:pt x="f1950" y="f1951"/>
                </a:lnTo>
                <a:lnTo>
                  <a:pt x="f1944" y="f1945"/>
                </a:lnTo>
                <a:close/>
                <a:moveTo>
                  <a:pt x="f1952" y="f1953"/>
                </a:moveTo>
                <a:lnTo>
                  <a:pt x="f1954" y="f1955"/>
                </a:lnTo>
                <a:lnTo>
                  <a:pt x="f1956" y="f1686"/>
                </a:lnTo>
                <a:lnTo>
                  <a:pt x="f1957" y="f1958"/>
                </a:lnTo>
                <a:lnTo>
                  <a:pt x="f1952" y="f1953"/>
                </a:lnTo>
                <a:close/>
                <a:moveTo>
                  <a:pt x="f1959" y="f1960"/>
                </a:moveTo>
                <a:lnTo>
                  <a:pt x="f1961" y="f1962"/>
                </a:lnTo>
                <a:lnTo>
                  <a:pt x="f1963" y="f1964"/>
                </a:lnTo>
                <a:lnTo>
                  <a:pt x="f1965" y="f1966"/>
                </a:lnTo>
                <a:lnTo>
                  <a:pt x="f1959" y="f1960"/>
                </a:lnTo>
                <a:close/>
                <a:moveTo>
                  <a:pt x="f1967" y="f1968"/>
                </a:moveTo>
                <a:lnTo>
                  <a:pt x="f1969" y="f1970"/>
                </a:lnTo>
                <a:lnTo>
                  <a:pt x="f1971" y="f1972"/>
                </a:lnTo>
                <a:lnTo>
                  <a:pt x="f1973" y="f1974"/>
                </a:lnTo>
                <a:lnTo>
                  <a:pt x="f1967" y="f1968"/>
                </a:lnTo>
                <a:close/>
                <a:moveTo>
                  <a:pt x="f1975" y="f1976"/>
                </a:moveTo>
                <a:lnTo>
                  <a:pt x="f1977" y="f1978"/>
                </a:lnTo>
                <a:lnTo>
                  <a:pt x="f1979" y="f1980"/>
                </a:lnTo>
                <a:lnTo>
                  <a:pt x="f1981" y="f1982"/>
                </a:lnTo>
                <a:lnTo>
                  <a:pt x="f1975" y="f1976"/>
                </a:lnTo>
                <a:close/>
                <a:moveTo>
                  <a:pt x="f1983" y="f1984"/>
                </a:moveTo>
                <a:lnTo>
                  <a:pt x="f1985" y="f1986"/>
                </a:lnTo>
                <a:lnTo>
                  <a:pt x="f1987" y="f1988"/>
                </a:lnTo>
                <a:lnTo>
                  <a:pt x="f1989" y="f1990"/>
                </a:lnTo>
                <a:lnTo>
                  <a:pt x="f1983" y="f1984"/>
                </a:lnTo>
                <a:close/>
                <a:moveTo>
                  <a:pt x="f1991" y="f1624"/>
                </a:moveTo>
                <a:lnTo>
                  <a:pt x="f1992" y="f1993"/>
                </a:lnTo>
                <a:lnTo>
                  <a:pt x="f1994" y="f1995"/>
                </a:lnTo>
                <a:lnTo>
                  <a:pt x="f1996" y="f1997"/>
                </a:lnTo>
                <a:lnTo>
                  <a:pt x="f1991" y="f1624"/>
                </a:lnTo>
                <a:close/>
                <a:moveTo>
                  <a:pt x="f1998" y="f1999"/>
                </a:moveTo>
                <a:lnTo>
                  <a:pt x="f2000" y="f2001"/>
                </a:lnTo>
                <a:lnTo>
                  <a:pt x="f2002" y="f1200"/>
                </a:lnTo>
                <a:lnTo>
                  <a:pt x="f2003" y="f1859"/>
                </a:lnTo>
                <a:lnTo>
                  <a:pt x="f1998" y="f1999"/>
                </a:lnTo>
                <a:close/>
                <a:moveTo>
                  <a:pt x="f2004" y="f2005"/>
                </a:moveTo>
                <a:lnTo>
                  <a:pt x="f2006" y="f2007"/>
                </a:lnTo>
                <a:lnTo>
                  <a:pt x="f2008" y="f2009"/>
                </a:lnTo>
                <a:lnTo>
                  <a:pt x="f2010" y="f2011"/>
                </a:lnTo>
                <a:lnTo>
                  <a:pt x="f2004" y="f2005"/>
                </a:lnTo>
                <a:close/>
                <a:moveTo>
                  <a:pt x="f2012" y="f2013"/>
                </a:moveTo>
                <a:lnTo>
                  <a:pt x="f2014" y="f2015"/>
                </a:lnTo>
                <a:lnTo>
                  <a:pt x="f2016" y="f2017"/>
                </a:lnTo>
                <a:lnTo>
                  <a:pt x="f2018" y="f2019"/>
                </a:lnTo>
                <a:lnTo>
                  <a:pt x="f2012" y="f2013"/>
                </a:lnTo>
                <a:close/>
                <a:moveTo>
                  <a:pt x="f2020" y="f2021"/>
                </a:moveTo>
                <a:lnTo>
                  <a:pt x="f2022" y="f2023"/>
                </a:lnTo>
                <a:lnTo>
                  <a:pt x="f2024" y="f2025"/>
                </a:lnTo>
                <a:lnTo>
                  <a:pt x="f2026" y="f2027"/>
                </a:lnTo>
                <a:lnTo>
                  <a:pt x="f2020" y="f2021"/>
                </a:lnTo>
                <a:close/>
                <a:moveTo>
                  <a:pt x="f2028" y="f2029"/>
                </a:moveTo>
                <a:lnTo>
                  <a:pt x="f2030" y="f2031"/>
                </a:lnTo>
                <a:lnTo>
                  <a:pt x="f2032" y="f2033"/>
                </a:lnTo>
                <a:lnTo>
                  <a:pt x="f2034" y="f2035"/>
                </a:lnTo>
                <a:lnTo>
                  <a:pt x="f2028" y="f2029"/>
                </a:lnTo>
                <a:close/>
                <a:moveTo>
                  <a:pt x="f2036" y="f2037"/>
                </a:moveTo>
                <a:lnTo>
                  <a:pt x="f2038" y="f2039"/>
                </a:lnTo>
                <a:lnTo>
                  <a:pt x="f2040" y="f2041"/>
                </a:lnTo>
                <a:lnTo>
                  <a:pt x="f2042" y="f2043"/>
                </a:lnTo>
                <a:lnTo>
                  <a:pt x="f2036" y="f2037"/>
                </a:lnTo>
                <a:close/>
                <a:moveTo>
                  <a:pt x="f2044" y="f2045"/>
                </a:moveTo>
                <a:lnTo>
                  <a:pt x="f2046" y="f2047"/>
                </a:lnTo>
                <a:lnTo>
                  <a:pt x="f2048" y="f2049"/>
                </a:lnTo>
                <a:lnTo>
                  <a:pt x="f2050" y="f1083"/>
                </a:lnTo>
                <a:lnTo>
                  <a:pt x="f2044" y="f2045"/>
                </a:lnTo>
                <a:close/>
                <a:moveTo>
                  <a:pt x="f2051" y="f2052"/>
                </a:moveTo>
                <a:lnTo>
                  <a:pt x="f2053" y="f2054"/>
                </a:lnTo>
                <a:lnTo>
                  <a:pt x="f2055" y="f2056"/>
                </a:lnTo>
                <a:lnTo>
                  <a:pt x="f2057" y="f2058"/>
                </a:lnTo>
                <a:lnTo>
                  <a:pt x="f2051" y="f2052"/>
                </a:lnTo>
                <a:close/>
                <a:moveTo>
                  <a:pt x="f2059" y="f2060"/>
                </a:moveTo>
                <a:lnTo>
                  <a:pt x="f2061" y="f2062"/>
                </a:lnTo>
                <a:lnTo>
                  <a:pt x="f2063" y="f2064"/>
                </a:lnTo>
                <a:lnTo>
                  <a:pt x="f2065" y="f1763"/>
                </a:lnTo>
                <a:lnTo>
                  <a:pt x="f2059" y="f2060"/>
                </a:lnTo>
                <a:close/>
                <a:moveTo>
                  <a:pt x="f2066" y="f2067"/>
                </a:moveTo>
                <a:lnTo>
                  <a:pt x="f2068" y="f2069"/>
                </a:lnTo>
                <a:lnTo>
                  <a:pt x="f2070" y="f1532"/>
                </a:lnTo>
                <a:lnTo>
                  <a:pt x="f2071" y="f2072"/>
                </a:lnTo>
                <a:lnTo>
                  <a:pt x="f2066" y="f2067"/>
                </a:lnTo>
                <a:close/>
                <a:moveTo>
                  <a:pt x="f2073" y="f1630"/>
                </a:moveTo>
                <a:lnTo>
                  <a:pt x="f2074" y="f1117"/>
                </a:lnTo>
                <a:lnTo>
                  <a:pt x="f2075" y="f1634"/>
                </a:lnTo>
                <a:lnTo>
                  <a:pt x="f2076" y="f2077"/>
                </a:lnTo>
                <a:lnTo>
                  <a:pt x="f2073" y="f1630"/>
                </a:lnTo>
                <a:close/>
                <a:moveTo>
                  <a:pt x="f2078" y="f2079"/>
                </a:moveTo>
                <a:lnTo>
                  <a:pt x="f2080" y="f2081"/>
                </a:lnTo>
                <a:lnTo>
                  <a:pt x="f2082" y="f2083"/>
                </a:lnTo>
                <a:lnTo>
                  <a:pt x="f2084" y="f2085"/>
                </a:lnTo>
                <a:lnTo>
                  <a:pt x="f2078" y="f2079"/>
                </a:lnTo>
                <a:close/>
                <a:moveTo>
                  <a:pt x="f2086" y="f2087"/>
                </a:moveTo>
                <a:lnTo>
                  <a:pt x="f2088" y="f2089"/>
                </a:lnTo>
                <a:lnTo>
                  <a:pt x="f2090" y="f2091"/>
                </a:lnTo>
                <a:lnTo>
                  <a:pt x="f2092" y="f2093"/>
                </a:lnTo>
                <a:lnTo>
                  <a:pt x="f2086" y="f2087"/>
                </a:lnTo>
                <a:close/>
                <a:moveTo>
                  <a:pt x="f2094" y="f2095"/>
                </a:moveTo>
                <a:lnTo>
                  <a:pt x="f2096" y="f2097"/>
                </a:lnTo>
                <a:lnTo>
                  <a:pt x="f2098" y="f2099"/>
                </a:lnTo>
                <a:lnTo>
                  <a:pt x="f2100" y="f2101"/>
                </a:lnTo>
                <a:lnTo>
                  <a:pt x="f2094" y="f2095"/>
                </a:lnTo>
                <a:close/>
                <a:moveTo>
                  <a:pt x="f2102" y="f2103"/>
                </a:moveTo>
                <a:lnTo>
                  <a:pt x="f2104" y="f2105"/>
                </a:lnTo>
                <a:lnTo>
                  <a:pt x="f2106" y="f2107"/>
                </a:lnTo>
                <a:lnTo>
                  <a:pt x="f2108" y="f1874"/>
                </a:lnTo>
                <a:lnTo>
                  <a:pt x="f2102" y="f2103"/>
                </a:lnTo>
                <a:close/>
                <a:moveTo>
                  <a:pt x="f2109" y="f2110"/>
                </a:moveTo>
                <a:lnTo>
                  <a:pt x="f2111" y="f2112"/>
                </a:lnTo>
                <a:lnTo>
                  <a:pt x="f2113" y="f2114"/>
                </a:lnTo>
                <a:lnTo>
                  <a:pt x="f2115" y="f2116"/>
                </a:lnTo>
                <a:lnTo>
                  <a:pt x="f2109" y="f2110"/>
                </a:lnTo>
                <a:close/>
                <a:moveTo>
                  <a:pt x="f2117" y="f2118"/>
                </a:moveTo>
                <a:lnTo>
                  <a:pt x="f2119" y="f2120"/>
                </a:lnTo>
                <a:lnTo>
                  <a:pt x="f2121" y="f2122"/>
                </a:lnTo>
                <a:lnTo>
                  <a:pt x="f2123" y="f2124"/>
                </a:lnTo>
                <a:lnTo>
                  <a:pt x="f2117" y="f2118"/>
                </a:lnTo>
                <a:close/>
                <a:moveTo>
                  <a:pt x="f2125" y="f2126"/>
                </a:moveTo>
                <a:lnTo>
                  <a:pt x="f2127" y="f2128"/>
                </a:lnTo>
                <a:lnTo>
                  <a:pt x="f2129" y="f2130"/>
                </a:lnTo>
                <a:lnTo>
                  <a:pt x="f2131" y="f2132"/>
                </a:lnTo>
                <a:lnTo>
                  <a:pt x="f2125" y="f2126"/>
                </a:lnTo>
                <a:close/>
                <a:moveTo>
                  <a:pt x="f2133" y="f2134"/>
                </a:moveTo>
                <a:lnTo>
                  <a:pt x="f2135" y="f2136"/>
                </a:lnTo>
                <a:lnTo>
                  <a:pt x="f2137" y="f2138"/>
                </a:lnTo>
                <a:lnTo>
                  <a:pt x="f2139" y="f1923"/>
                </a:lnTo>
                <a:lnTo>
                  <a:pt x="f2133" y="f2134"/>
                </a:lnTo>
                <a:close/>
                <a:moveTo>
                  <a:pt x="f2140" y="f2141"/>
                </a:moveTo>
                <a:lnTo>
                  <a:pt x="f2142" y="f2143"/>
                </a:lnTo>
                <a:lnTo>
                  <a:pt x="f2144" y="f2145"/>
                </a:lnTo>
                <a:lnTo>
                  <a:pt x="f2146" y="f2147"/>
                </a:lnTo>
                <a:lnTo>
                  <a:pt x="f2140" y="f2141"/>
                </a:lnTo>
                <a:close/>
                <a:moveTo>
                  <a:pt x="f2148" y="f2149"/>
                </a:moveTo>
                <a:lnTo>
                  <a:pt x="f2150" y="f2151"/>
                </a:lnTo>
                <a:lnTo>
                  <a:pt x="f2152" y="f2153"/>
                </a:lnTo>
                <a:lnTo>
                  <a:pt x="f2154" y="f2155"/>
                </a:lnTo>
                <a:lnTo>
                  <a:pt x="f2148" y="f2149"/>
                </a:lnTo>
                <a:close/>
                <a:moveTo>
                  <a:pt x="f2156" y="f2157"/>
                </a:moveTo>
                <a:lnTo>
                  <a:pt x="f2158" y="f2159"/>
                </a:lnTo>
                <a:lnTo>
                  <a:pt x="f2160" y="f2161"/>
                </a:lnTo>
                <a:lnTo>
                  <a:pt x="f2162" y="f2163"/>
                </a:lnTo>
                <a:lnTo>
                  <a:pt x="f2156" y="f2157"/>
                </a:lnTo>
                <a:close/>
                <a:moveTo>
                  <a:pt x="f2164" y="f2165"/>
                </a:moveTo>
                <a:lnTo>
                  <a:pt x="f2166" y="f2167"/>
                </a:lnTo>
                <a:lnTo>
                  <a:pt x="f2168" y="f2169"/>
                </a:lnTo>
                <a:lnTo>
                  <a:pt x="f2170" y="f2171"/>
                </a:lnTo>
                <a:lnTo>
                  <a:pt x="f2164" y="f2165"/>
                </a:lnTo>
                <a:close/>
                <a:moveTo>
                  <a:pt x="f2172" y="f2173"/>
                </a:moveTo>
                <a:lnTo>
                  <a:pt x="f2174" y="f2175"/>
                </a:lnTo>
                <a:lnTo>
                  <a:pt x="f2176" y="f2177"/>
                </a:lnTo>
                <a:lnTo>
                  <a:pt x="f2178" y="f2179"/>
                </a:lnTo>
                <a:lnTo>
                  <a:pt x="f2172" y="f2173"/>
                </a:lnTo>
                <a:close/>
                <a:moveTo>
                  <a:pt x="f2180" y="f2181"/>
                </a:moveTo>
                <a:lnTo>
                  <a:pt x="f2182" y="f2183"/>
                </a:lnTo>
                <a:lnTo>
                  <a:pt x="f2184" y="f2185"/>
                </a:lnTo>
                <a:lnTo>
                  <a:pt x="f2186" y="f2187"/>
                </a:lnTo>
                <a:lnTo>
                  <a:pt x="f2180" y="f2181"/>
                </a:lnTo>
                <a:close/>
                <a:moveTo>
                  <a:pt x="f2188" y="f2189"/>
                </a:moveTo>
                <a:lnTo>
                  <a:pt x="f2190" y="f2191"/>
                </a:lnTo>
                <a:lnTo>
                  <a:pt x="f2192" y="f2193"/>
                </a:lnTo>
                <a:lnTo>
                  <a:pt x="f2194" y="f2195"/>
                </a:lnTo>
                <a:lnTo>
                  <a:pt x="f2188" y="f2189"/>
                </a:lnTo>
                <a:close/>
                <a:moveTo>
                  <a:pt x="f2196" y="f2197"/>
                </a:moveTo>
                <a:lnTo>
                  <a:pt x="f2198" y="f2199"/>
                </a:lnTo>
                <a:lnTo>
                  <a:pt x="f2200" y="f2201"/>
                </a:lnTo>
                <a:lnTo>
                  <a:pt x="f2202" y="f2203"/>
                </a:lnTo>
                <a:lnTo>
                  <a:pt x="f2196" y="f2197"/>
                </a:lnTo>
                <a:close/>
                <a:moveTo>
                  <a:pt x="f2204" y="f2205"/>
                </a:moveTo>
                <a:lnTo>
                  <a:pt x="f1633" y="f2206"/>
                </a:lnTo>
                <a:lnTo>
                  <a:pt x="f2207" y="f2208"/>
                </a:lnTo>
                <a:lnTo>
                  <a:pt x="f2209" y="f2210"/>
                </a:lnTo>
                <a:lnTo>
                  <a:pt x="f2204" y="f2205"/>
                </a:lnTo>
                <a:close/>
                <a:moveTo>
                  <a:pt x="f2211" y="f2212"/>
                </a:moveTo>
                <a:lnTo>
                  <a:pt x="f2213" y="f2214"/>
                </a:lnTo>
                <a:cubicBezTo>
                  <a:pt x="f2215" y="f2216"/>
                  <a:pt x="f2217" y="f2218"/>
                  <a:pt x="f2219" y="f2220"/>
                </a:cubicBezTo>
                <a:lnTo>
                  <a:pt x="f2221" y="f2222"/>
                </a:lnTo>
                <a:lnTo>
                  <a:pt x="f2223" y="f2224"/>
                </a:lnTo>
                <a:lnTo>
                  <a:pt x="f2225" y="f1571"/>
                </a:lnTo>
                <a:cubicBezTo>
                  <a:pt x="f2226" y="f2227"/>
                  <a:pt x="f2228" y="f2229"/>
                  <a:pt x="f2230" y="f2229"/>
                </a:cubicBezTo>
                <a:cubicBezTo>
                  <a:pt x="f2231" y="f2229"/>
                  <a:pt x="f1874" y="f2232"/>
                  <a:pt x="f2233" y="f2234"/>
                </a:cubicBezTo>
                <a:lnTo>
                  <a:pt x="f2235" y="f2236"/>
                </a:lnTo>
                <a:lnTo>
                  <a:pt x="f1644" y="f2237"/>
                </a:lnTo>
                <a:lnTo>
                  <a:pt x="f2238" y="f2239"/>
                </a:lnTo>
                <a:cubicBezTo>
                  <a:pt x="f2240" y="f2241"/>
                  <a:pt x="f2242" y="f2243"/>
                  <a:pt x="f2242" y="f2244"/>
                </a:cubicBezTo>
                <a:cubicBezTo>
                  <a:pt x="f2242" y="f2245"/>
                  <a:pt x="f2246" y="f2247"/>
                  <a:pt x="f2248" y="f2249"/>
                </a:cubicBezTo>
                <a:lnTo>
                  <a:pt x="f2110" y="f2250"/>
                </a:lnTo>
                <a:lnTo>
                  <a:pt x="f2251" y="f2252"/>
                </a:lnTo>
                <a:lnTo>
                  <a:pt x="f2101" y="f2253"/>
                </a:lnTo>
                <a:cubicBezTo>
                  <a:pt x="f2254" y="f2255"/>
                  <a:pt x="f1906" y="f2256"/>
                  <a:pt x="f2230" y="f2256"/>
                </a:cubicBezTo>
                <a:cubicBezTo>
                  <a:pt x="f2145" y="f2256"/>
                  <a:pt x="f2257" y="f2258"/>
                  <a:pt x="f2257" y="f2244"/>
                </a:cubicBezTo>
                <a:cubicBezTo>
                  <a:pt x="f2257" y="f2259"/>
                  <a:pt x="f2260" y="f2261"/>
                  <a:pt x="f2262" y="f2263"/>
                </a:cubicBezTo>
                <a:lnTo>
                  <a:pt x="f2264" y="f2265"/>
                </a:lnTo>
                <a:lnTo>
                  <a:pt x="f2211" y="f2212"/>
                </a:lnTo>
                <a:close/>
                <a:moveTo>
                  <a:pt x="f2266" y="f2267"/>
                </a:moveTo>
                <a:lnTo>
                  <a:pt x="f2268" y="f1617"/>
                </a:lnTo>
                <a:lnTo>
                  <a:pt x="f2269" y="f2270"/>
                </a:lnTo>
                <a:lnTo>
                  <a:pt x="f2271" y="f2272"/>
                </a:lnTo>
                <a:lnTo>
                  <a:pt x="f2266" y="f2267"/>
                </a:lnTo>
                <a:close/>
                <a:moveTo>
                  <a:pt x="f2273" y="f2274"/>
                </a:moveTo>
                <a:lnTo>
                  <a:pt x="f2275" y="f2276"/>
                </a:lnTo>
                <a:lnTo>
                  <a:pt x="f2277" y="f2278"/>
                </a:lnTo>
                <a:lnTo>
                  <a:pt x="f2279" y="f2280"/>
                </a:lnTo>
                <a:lnTo>
                  <a:pt x="f2273" y="f2274"/>
                </a:lnTo>
                <a:close/>
                <a:moveTo>
                  <a:pt x="f2281" y="f2282"/>
                </a:moveTo>
                <a:lnTo>
                  <a:pt x="f2283" y="f2284"/>
                </a:lnTo>
                <a:lnTo>
                  <a:pt x="f2285" y="f2286"/>
                </a:lnTo>
                <a:lnTo>
                  <a:pt x="f2287" y="f2288"/>
                </a:lnTo>
                <a:lnTo>
                  <a:pt x="f2281" y="f2282"/>
                </a:lnTo>
                <a:close/>
                <a:moveTo>
                  <a:pt x="f2289" y="f2290"/>
                </a:moveTo>
                <a:lnTo>
                  <a:pt x="f2291" y="f2292"/>
                </a:lnTo>
                <a:lnTo>
                  <a:pt x="f2293" y="f2294"/>
                </a:lnTo>
                <a:lnTo>
                  <a:pt x="f2295" y="f2296"/>
                </a:lnTo>
                <a:lnTo>
                  <a:pt x="f2289" y="f2290"/>
                </a:lnTo>
                <a:close/>
                <a:moveTo>
                  <a:pt x="f2297" y="f2298"/>
                </a:moveTo>
                <a:lnTo>
                  <a:pt x="f2299" y="f2300"/>
                </a:lnTo>
                <a:lnTo>
                  <a:pt x="f2301" y="f2302"/>
                </a:lnTo>
                <a:lnTo>
                  <a:pt x="f2303" y="f2304"/>
                </a:lnTo>
                <a:lnTo>
                  <a:pt x="f2297" y="f2298"/>
                </a:lnTo>
                <a:close/>
                <a:moveTo>
                  <a:pt x="f2305" y="f2306"/>
                </a:moveTo>
                <a:lnTo>
                  <a:pt x="f2307" y="f2308"/>
                </a:lnTo>
                <a:lnTo>
                  <a:pt x="f2309" y="f2310"/>
                </a:lnTo>
                <a:lnTo>
                  <a:pt x="f2311" y="f2312"/>
                </a:lnTo>
                <a:lnTo>
                  <a:pt x="f2305" y="f2306"/>
                </a:lnTo>
                <a:close/>
                <a:moveTo>
                  <a:pt x="f2313" y="f2314"/>
                </a:moveTo>
                <a:lnTo>
                  <a:pt x="f2315" y="f2316"/>
                </a:lnTo>
                <a:lnTo>
                  <a:pt x="f2317" y="f2318"/>
                </a:lnTo>
                <a:lnTo>
                  <a:pt x="f2319" y="f2320"/>
                </a:lnTo>
                <a:lnTo>
                  <a:pt x="f2313" y="f2314"/>
                </a:lnTo>
                <a:close/>
                <a:moveTo>
                  <a:pt x="f2321" y="f2322"/>
                </a:moveTo>
                <a:lnTo>
                  <a:pt x="f2323" y="f2324"/>
                </a:lnTo>
                <a:lnTo>
                  <a:pt x="f2325" y="f1545"/>
                </a:lnTo>
                <a:lnTo>
                  <a:pt x="f2326" y="f2327"/>
                </a:lnTo>
                <a:lnTo>
                  <a:pt x="f2321" y="f2322"/>
                </a:lnTo>
                <a:close/>
                <a:moveTo>
                  <a:pt x="f2328" y="f2329"/>
                </a:moveTo>
                <a:lnTo>
                  <a:pt x="f2330" y="f2331"/>
                </a:lnTo>
                <a:lnTo>
                  <a:pt x="f2332" y="f2333"/>
                </a:lnTo>
                <a:lnTo>
                  <a:pt x="f2334" y="f2335"/>
                </a:lnTo>
                <a:lnTo>
                  <a:pt x="f2328" y="f2329"/>
                </a:lnTo>
                <a:close/>
                <a:moveTo>
                  <a:pt x="f2336" y="f2337"/>
                </a:moveTo>
                <a:lnTo>
                  <a:pt x="f2282" y="f2338"/>
                </a:lnTo>
                <a:lnTo>
                  <a:pt x="f2339" y="f2340"/>
                </a:lnTo>
                <a:lnTo>
                  <a:pt x="f2341" y="f2342"/>
                </a:lnTo>
                <a:lnTo>
                  <a:pt x="f2336" y="f2337"/>
                </a:lnTo>
                <a:close/>
                <a:moveTo>
                  <a:pt x="f2343" y="f2344"/>
                </a:moveTo>
                <a:lnTo>
                  <a:pt x="f2345" y="f2346"/>
                </a:lnTo>
                <a:lnTo>
                  <a:pt x="f2347" y="f2348"/>
                </a:lnTo>
                <a:lnTo>
                  <a:pt x="f2349" y="f2350"/>
                </a:lnTo>
                <a:lnTo>
                  <a:pt x="f2343" y="f2344"/>
                </a:lnTo>
                <a:close/>
                <a:moveTo>
                  <a:pt x="f2194" y="f2351"/>
                </a:moveTo>
                <a:lnTo>
                  <a:pt x="f2352" y="f1224"/>
                </a:lnTo>
                <a:lnTo>
                  <a:pt x="f2353" y="f2354"/>
                </a:lnTo>
                <a:lnTo>
                  <a:pt x="f2355" y="f2356"/>
                </a:lnTo>
                <a:lnTo>
                  <a:pt x="f2194" y="f2351"/>
                </a:lnTo>
                <a:close/>
                <a:moveTo>
                  <a:pt x="f2357" y="f2358"/>
                </a:moveTo>
                <a:lnTo>
                  <a:pt x="f2359" y="f2360"/>
                </a:lnTo>
                <a:lnTo>
                  <a:pt x="f2361" y="f2362"/>
                </a:lnTo>
                <a:lnTo>
                  <a:pt x="f2363" y="f2364"/>
                </a:lnTo>
                <a:lnTo>
                  <a:pt x="f2357" y="f2358"/>
                </a:lnTo>
                <a:close/>
                <a:moveTo>
                  <a:pt x="f2365" y="f2366"/>
                </a:moveTo>
                <a:lnTo>
                  <a:pt x="f2367" y="f2368"/>
                </a:lnTo>
                <a:lnTo>
                  <a:pt x="f2369" y="f24"/>
                </a:lnTo>
                <a:lnTo>
                  <a:pt x="f2370" y="f2371"/>
                </a:lnTo>
                <a:lnTo>
                  <a:pt x="f2365" y="f2366"/>
                </a:lnTo>
                <a:close/>
                <a:moveTo>
                  <a:pt x="f2372" y="f2373"/>
                </a:moveTo>
                <a:lnTo>
                  <a:pt x="f2374" y="f2375"/>
                </a:lnTo>
                <a:lnTo>
                  <a:pt x="f2376" y="f2377"/>
                </a:lnTo>
                <a:lnTo>
                  <a:pt x="f2378" y="f2379"/>
                </a:lnTo>
                <a:lnTo>
                  <a:pt x="f2372" y="f2373"/>
                </a:lnTo>
                <a:close/>
                <a:moveTo>
                  <a:pt x="f2380" y="f2381"/>
                </a:moveTo>
                <a:lnTo>
                  <a:pt x="f2382" y="f2383"/>
                </a:lnTo>
                <a:lnTo>
                  <a:pt x="f2384" y="f2385"/>
                </a:lnTo>
                <a:lnTo>
                  <a:pt x="f2386" y="f2387"/>
                </a:lnTo>
                <a:lnTo>
                  <a:pt x="f2380" y="f2381"/>
                </a:lnTo>
                <a:close/>
                <a:moveTo>
                  <a:pt x="f2388" y="f2389"/>
                </a:move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88" y="f2389"/>
                </a:lnTo>
                <a:close/>
                <a:moveTo>
                  <a:pt x="f2396" y="f2397"/>
                </a:moveTo>
                <a:lnTo>
                  <a:pt x="f2398" y="f2007"/>
                </a:lnTo>
                <a:lnTo>
                  <a:pt x="f2399" y="f2400"/>
                </a:lnTo>
                <a:lnTo>
                  <a:pt x="f2401" y="f2402"/>
                </a:lnTo>
                <a:lnTo>
                  <a:pt x="f2396" y="f2397"/>
                </a:lnTo>
                <a:close/>
                <a:moveTo>
                  <a:pt x="f2403" y="f2404"/>
                </a:moveTo>
                <a:lnTo>
                  <a:pt x="f2405" y="f2406"/>
                </a:lnTo>
                <a:lnTo>
                  <a:pt x="f2407" y="f2408"/>
                </a:lnTo>
                <a:lnTo>
                  <a:pt x="f2409" y="f2410"/>
                </a:lnTo>
                <a:lnTo>
                  <a:pt x="f2403" y="f2404"/>
                </a:lnTo>
                <a:close/>
                <a:moveTo>
                  <a:pt x="f2411" y="f1990"/>
                </a:moveTo>
                <a:lnTo>
                  <a:pt x="f2412" y="f2413"/>
                </a:lnTo>
                <a:lnTo>
                  <a:pt x="f2414" y="f2415"/>
                </a:lnTo>
                <a:lnTo>
                  <a:pt x="f2416" y="f2417"/>
                </a:lnTo>
                <a:lnTo>
                  <a:pt x="f2411" y="f1990"/>
                </a:lnTo>
                <a:close/>
                <a:moveTo>
                  <a:pt x="f2418" y="f2419"/>
                </a:move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418" y="f2419"/>
                </a:lnTo>
                <a:close/>
                <a:moveTo>
                  <a:pt x="f2426" y="f2427"/>
                </a:moveTo>
                <a:lnTo>
                  <a:pt x="f2428" y="f2429"/>
                </a:lnTo>
                <a:lnTo>
                  <a:pt x="f2430" y="f2431"/>
                </a:lnTo>
                <a:lnTo>
                  <a:pt x="f2432" y="f2433"/>
                </a:lnTo>
                <a:lnTo>
                  <a:pt x="f2426" y="f2427"/>
                </a:lnTo>
                <a:close/>
                <a:moveTo>
                  <a:pt x="f2434" y="f2435"/>
                </a:moveTo>
                <a:lnTo>
                  <a:pt x="f2436" y="f2437"/>
                </a:lnTo>
                <a:lnTo>
                  <a:pt x="f2438" y="f2439"/>
                </a:lnTo>
                <a:lnTo>
                  <a:pt x="f2440" y="f2441"/>
                </a:lnTo>
                <a:lnTo>
                  <a:pt x="f2434" y="f2435"/>
                </a:lnTo>
                <a:close/>
                <a:moveTo>
                  <a:pt x="f2442" y="f2443"/>
                </a:moveTo>
                <a:lnTo>
                  <a:pt x="f2444" y="f2445"/>
                </a:lnTo>
                <a:lnTo>
                  <a:pt x="f2446" y="f2447"/>
                </a:lnTo>
                <a:lnTo>
                  <a:pt x="f2448" y="f2449"/>
                </a:lnTo>
                <a:lnTo>
                  <a:pt x="f2442" y="f2443"/>
                </a:lnTo>
                <a:close/>
                <a:moveTo>
                  <a:pt x="f2450" y="f2451"/>
                </a:moveTo>
                <a:lnTo>
                  <a:pt x="f2452" y="f2453"/>
                </a:lnTo>
                <a:lnTo>
                  <a:pt x="f2454" y="f2455"/>
                </a:lnTo>
                <a:lnTo>
                  <a:pt x="f2456" y="f2457"/>
                </a:lnTo>
                <a:lnTo>
                  <a:pt x="f2450" y="f2451"/>
                </a:lnTo>
                <a:close/>
                <a:moveTo>
                  <a:pt x="f2458" y="f2459"/>
                </a:move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58" y="f2459"/>
                </a:lnTo>
                <a:close/>
                <a:moveTo>
                  <a:pt x="f2466" y="f1865"/>
                </a:moveTo>
                <a:lnTo>
                  <a:pt x="f2467" y="f159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66" y="f1865"/>
                </a:lnTo>
                <a:close/>
                <a:moveTo>
                  <a:pt x="f2472" y="f2473"/>
                </a:move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72" y="f2473"/>
                </a:lnTo>
                <a:close/>
                <a:moveTo>
                  <a:pt x="f2480" y="f2481"/>
                </a:moveTo>
                <a:lnTo>
                  <a:pt x="f2482" y="f2483"/>
                </a:lnTo>
                <a:lnTo>
                  <a:pt x="f2484" y="f601"/>
                </a:lnTo>
                <a:lnTo>
                  <a:pt x="f2252" y="f2485"/>
                </a:lnTo>
                <a:lnTo>
                  <a:pt x="f2480" y="f2481"/>
                </a:lnTo>
                <a:close/>
                <a:moveTo>
                  <a:pt x="f1617" y="f2486"/>
                </a:moveTo>
                <a:lnTo>
                  <a:pt x="f2487" y="f2488"/>
                </a:lnTo>
                <a:lnTo>
                  <a:pt x="f1613" y="f2489"/>
                </a:lnTo>
                <a:lnTo>
                  <a:pt x="f2490" y="f2491"/>
                </a:lnTo>
                <a:lnTo>
                  <a:pt x="f1617" y="f2486"/>
                </a:lnTo>
                <a:close/>
                <a:moveTo>
                  <a:pt x="f2492" y="f785"/>
                </a:moveTo>
                <a:lnTo>
                  <a:pt x="f1537" y="f1728"/>
                </a:lnTo>
                <a:lnTo>
                  <a:pt x="f2493" y="f2494"/>
                </a:lnTo>
                <a:lnTo>
                  <a:pt x="f2495" y="f1152"/>
                </a:lnTo>
                <a:lnTo>
                  <a:pt x="f2492" y="f785"/>
                </a:lnTo>
                <a:close/>
                <a:moveTo>
                  <a:pt x="f2496" y="f2497"/>
                </a:moveTo>
                <a:lnTo>
                  <a:pt x="f2498" y="f2499"/>
                </a:lnTo>
                <a:lnTo>
                  <a:pt x="f2306" y="f1065"/>
                </a:lnTo>
                <a:lnTo>
                  <a:pt x="f2500" y="f2501"/>
                </a:lnTo>
                <a:lnTo>
                  <a:pt x="f2496" y="f2497"/>
                </a:lnTo>
                <a:close/>
                <a:moveTo>
                  <a:pt x="f2502" y="f2503"/>
                </a:moveTo>
                <a:lnTo>
                  <a:pt x="f2504" y="f2505"/>
                </a:lnTo>
                <a:lnTo>
                  <a:pt x="f2506" y="f2507"/>
                </a:lnTo>
                <a:lnTo>
                  <a:pt x="f2239" y="f2508"/>
                </a:lnTo>
                <a:lnTo>
                  <a:pt x="f2502" y="f2503"/>
                </a:lnTo>
                <a:close/>
                <a:moveTo>
                  <a:pt x="f2509" y="f2510"/>
                </a:moveTo>
                <a:lnTo>
                  <a:pt x="f2511" y="f2512"/>
                </a:lnTo>
                <a:lnTo>
                  <a:pt x="f2513" y="f2514"/>
                </a:lnTo>
                <a:lnTo>
                  <a:pt x="f2515" y="f2516"/>
                </a:lnTo>
                <a:lnTo>
                  <a:pt x="f2509" y="f2510"/>
                </a:lnTo>
                <a:close/>
                <a:moveTo>
                  <a:pt x="f2517" y="f2518"/>
                </a:moveTo>
                <a:lnTo>
                  <a:pt x="f2519" y="f2520"/>
                </a:lnTo>
                <a:lnTo>
                  <a:pt x="f2521" y="f2522"/>
                </a:lnTo>
                <a:lnTo>
                  <a:pt x="f2523" y="f2524"/>
                </a:lnTo>
                <a:lnTo>
                  <a:pt x="f2517" y="f2518"/>
                </a:lnTo>
                <a:close/>
                <a:moveTo>
                  <a:pt x="f2525" y="f2526"/>
                </a:moveTo>
                <a:lnTo>
                  <a:pt x="f2527" y="f2528"/>
                </a:lnTo>
                <a:lnTo>
                  <a:pt x="f2256" y="f2529"/>
                </a:lnTo>
                <a:lnTo>
                  <a:pt x="f2530" y="f2531"/>
                </a:lnTo>
                <a:lnTo>
                  <a:pt x="f2525" y="f2526"/>
                </a:lnTo>
                <a:close/>
                <a:moveTo>
                  <a:pt x="f2532" y="f2533"/>
                </a:moveTo>
                <a:lnTo>
                  <a:pt x="f2534" y="f2535"/>
                </a:lnTo>
                <a:lnTo>
                  <a:pt x="f2536" y="f2537"/>
                </a:lnTo>
                <a:lnTo>
                  <a:pt x="f2538" y="f591"/>
                </a:lnTo>
                <a:lnTo>
                  <a:pt x="f2532" y="f2533"/>
                </a:lnTo>
                <a:close/>
                <a:moveTo>
                  <a:pt x="f2539" y="f2540"/>
                </a:moveTo>
                <a:lnTo>
                  <a:pt x="f2541" y="f2542"/>
                </a:lnTo>
                <a:lnTo>
                  <a:pt x="f2543" y="f2544"/>
                </a:lnTo>
                <a:lnTo>
                  <a:pt x="f2311" y="f1626"/>
                </a:lnTo>
                <a:lnTo>
                  <a:pt x="f2539" y="f2540"/>
                </a:lnTo>
                <a:close/>
                <a:moveTo>
                  <a:pt x="f2545" y="f2546"/>
                </a:moveTo>
                <a:lnTo>
                  <a:pt x="f2547" y="f2548"/>
                </a:lnTo>
                <a:lnTo>
                  <a:pt x="f2549" y="f2550"/>
                </a:lnTo>
                <a:lnTo>
                  <a:pt x="f2551" y="f2552"/>
                </a:lnTo>
                <a:lnTo>
                  <a:pt x="f2545" y="f2546"/>
                </a:lnTo>
                <a:close/>
                <a:moveTo>
                  <a:pt x="f2553" y="f2554"/>
                </a:moveTo>
                <a:lnTo>
                  <a:pt x="f2555" y="f2556"/>
                </a:lnTo>
                <a:lnTo>
                  <a:pt x="f2557" y="f2558"/>
                </a:lnTo>
                <a:lnTo>
                  <a:pt x="f2559" y="f2091"/>
                </a:lnTo>
                <a:lnTo>
                  <a:pt x="f2553" y="f2554"/>
                </a:lnTo>
                <a:close/>
                <a:moveTo>
                  <a:pt x="f2560" y="f2561"/>
                </a:moveTo>
                <a:lnTo>
                  <a:pt x="f2264" y="f2562"/>
                </a:lnTo>
                <a:lnTo>
                  <a:pt x="f2563" y="f1319"/>
                </a:lnTo>
                <a:lnTo>
                  <a:pt x="f2564" y="f965"/>
                </a:lnTo>
                <a:lnTo>
                  <a:pt x="f2560" y="f2561"/>
                </a:lnTo>
                <a:close/>
                <a:moveTo>
                  <a:pt x="f2565" y="f2566"/>
                </a:moveTo>
                <a:lnTo>
                  <a:pt x="f2567" y="f2568"/>
                </a:lnTo>
                <a:lnTo>
                  <a:pt x="f2346" y="f2569"/>
                </a:lnTo>
                <a:lnTo>
                  <a:pt x="f2570" y="f2571"/>
                </a:lnTo>
                <a:lnTo>
                  <a:pt x="f2565" y="f2566"/>
                </a:lnTo>
                <a:close/>
                <a:moveTo>
                  <a:pt x="f2322" y="f2572"/>
                </a:move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322" y="f2572"/>
                </a:lnTo>
                <a:close/>
                <a:moveTo>
                  <a:pt x="f2579" y="f2580"/>
                </a:move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79" y="f2580"/>
                </a:lnTo>
                <a:close/>
                <a:moveTo>
                  <a:pt x="f1635" y="f2587"/>
                </a:moveTo>
                <a:lnTo>
                  <a:pt x="f2588" y="f2589"/>
                </a:lnTo>
                <a:lnTo>
                  <a:pt x="f2590" y="f2591"/>
                </a:lnTo>
                <a:lnTo>
                  <a:pt x="f2319" y="f2592"/>
                </a:lnTo>
                <a:lnTo>
                  <a:pt x="f1635" y="f2587"/>
                </a:lnTo>
                <a:close/>
                <a:moveTo>
                  <a:pt x="f2593" y="f2594"/>
                </a:moveTo>
                <a:lnTo>
                  <a:pt x="f2595" y="f1781"/>
                </a:lnTo>
                <a:lnTo>
                  <a:pt x="f2596" y="f2597"/>
                </a:lnTo>
                <a:lnTo>
                  <a:pt x="f2032" y="f2598"/>
                </a:lnTo>
                <a:lnTo>
                  <a:pt x="f2593" y="f2594"/>
                </a:lnTo>
                <a:close/>
                <a:moveTo>
                  <a:pt x="f2599" y="f2600"/>
                </a:moveTo>
                <a:lnTo>
                  <a:pt x="f2601" y="f1919"/>
                </a:lnTo>
                <a:lnTo>
                  <a:pt x="f2602" y="f2603"/>
                </a:lnTo>
                <a:lnTo>
                  <a:pt x="f2604" y="f2605"/>
                </a:lnTo>
                <a:lnTo>
                  <a:pt x="f2599" y="f2600"/>
                </a:lnTo>
                <a:close/>
                <a:moveTo>
                  <a:pt x="f2606" y="f2607"/>
                </a:moveTo>
                <a:lnTo>
                  <a:pt x="f2608" y="f2609"/>
                </a:lnTo>
                <a:lnTo>
                  <a:pt x="f2610" y="f2611"/>
                </a:lnTo>
                <a:lnTo>
                  <a:pt x="f2612" y="f2613"/>
                </a:lnTo>
                <a:lnTo>
                  <a:pt x="f2606" y="f2607"/>
                </a:lnTo>
                <a:close/>
                <a:moveTo>
                  <a:pt x="f2614" y="f2615"/>
                </a:moveTo>
                <a:lnTo>
                  <a:pt x="f2616" y="f1783"/>
                </a:lnTo>
                <a:lnTo>
                  <a:pt x="f2617" y="f2618"/>
                </a:lnTo>
                <a:lnTo>
                  <a:pt x="f2619" y="f2620"/>
                </a:lnTo>
                <a:lnTo>
                  <a:pt x="f2614" y="f2615"/>
                </a:lnTo>
                <a:close/>
                <a:moveTo>
                  <a:pt x="f2621" y="f2622"/>
                </a:moveTo>
                <a:lnTo>
                  <a:pt x="f2623" y="f2624"/>
                </a:lnTo>
                <a:lnTo>
                  <a:pt x="f2625" y="f53"/>
                </a:lnTo>
                <a:lnTo>
                  <a:pt x="f2626" y="f2627"/>
                </a:lnTo>
                <a:lnTo>
                  <a:pt x="f2621" y="f2622"/>
                </a:lnTo>
                <a:close/>
                <a:moveTo>
                  <a:pt x="f2628" y="f2629"/>
                </a:move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28" y="f2629"/>
                </a:lnTo>
                <a:close/>
                <a:moveTo>
                  <a:pt x="f2636" y="f2637"/>
                </a:moveTo>
                <a:lnTo>
                  <a:pt x="f2638" y="f2639"/>
                </a:lnTo>
                <a:lnTo>
                  <a:pt x="f2640" y="f2641"/>
                </a:lnTo>
                <a:lnTo>
                  <a:pt x="f2642" y="f2643"/>
                </a:lnTo>
                <a:lnTo>
                  <a:pt x="f2636" y="f2637"/>
                </a:lnTo>
                <a:close/>
                <a:moveTo>
                  <a:pt x="f2644" y="f2645"/>
                </a:moveTo>
                <a:lnTo>
                  <a:pt x="f2646" y="f2647"/>
                </a:lnTo>
                <a:lnTo>
                  <a:pt x="f2648" y="f1660"/>
                </a:lnTo>
                <a:lnTo>
                  <a:pt x="f2649" y="f2650"/>
                </a:lnTo>
                <a:lnTo>
                  <a:pt x="f2644" y="f2645"/>
                </a:lnTo>
                <a:close/>
                <a:moveTo>
                  <a:pt x="f2651" y="f2652"/>
                </a:moveTo>
                <a:lnTo>
                  <a:pt x="f2653" y="f2654"/>
                </a:lnTo>
                <a:lnTo>
                  <a:pt x="f2655" y="f2656"/>
                </a:lnTo>
                <a:lnTo>
                  <a:pt x="f2657" y="f2658"/>
                </a:lnTo>
                <a:lnTo>
                  <a:pt x="f2651" y="f2652"/>
                </a:lnTo>
                <a:close/>
                <a:moveTo>
                  <a:pt x="f2659" y="f2660"/>
                </a:moveTo>
                <a:lnTo>
                  <a:pt x="f2661" y="f2662"/>
                </a:lnTo>
                <a:lnTo>
                  <a:pt x="f2663" y="f2664"/>
                </a:lnTo>
                <a:lnTo>
                  <a:pt x="f2665" y="f2666"/>
                </a:lnTo>
                <a:lnTo>
                  <a:pt x="f2659" y="f2660"/>
                </a:lnTo>
                <a:close/>
                <a:moveTo>
                  <a:pt x="f2667" y="f2668"/>
                </a:moveTo>
                <a:lnTo>
                  <a:pt x="f2669" y="f2670"/>
                </a:lnTo>
                <a:lnTo>
                  <a:pt x="f2671" y="f2672"/>
                </a:lnTo>
                <a:lnTo>
                  <a:pt x="f2673" y="f2175"/>
                </a:lnTo>
                <a:lnTo>
                  <a:pt x="f2667" y="f2668"/>
                </a:lnTo>
                <a:close/>
                <a:moveTo>
                  <a:pt x="f2674" y="f2675"/>
                </a:move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74" y="f2675"/>
                </a:lnTo>
                <a:close/>
                <a:moveTo>
                  <a:pt x="f2682" y="f2199"/>
                </a:moveTo>
                <a:lnTo>
                  <a:pt x="f2683" y="f2684"/>
                </a:lnTo>
                <a:lnTo>
                  <a:pt x="f2685" y="f2686"/>
                </a:lnTo>
                <a:lnTo>
                  <a:pt x="f2687" y="f2688"/>
                </a:lnTo>
                <a:lnTo>
                  <a:pt x="f2682" y="f2199"/>
                </a:lnTo>
                <a:close/>
                <a:moveTo>
                  <a:pt x="f2689" y="f2690"/>
                </a:moveTo>
                <a:lnTo>
                  <a:pt x="f2691" y="f2692"/>
                </a:lnTo>
                <a:lnTo>
                  <a:pt x="f2693" y="f2694"/>
                </a:lnTo>
                <a:lnTo>
                  <a:pt x="f2695" y="f2696"/>
                </a:lnTo>
                <a:lnTo>
                  <a:pt x="f2689" y="f2690"/>
                </a:lnTo>
                <a:close/>
                <a:moveTo>
                  <a:pt x="f2697" y="f2698"/>
                </a:moveTo>
                <a:lnTo>
                  <a:pt x="f2699" y="f1635"/>
                </a:lnTo>
                <a:lnTo>
                  <a:pt x="f2700" y="f1633"/>
                </a:lnTo>
                <a:lnTo>
                  <a:pt x="f2701" y="f2702"/>
                </a:lnTo>
                <a:lnTo>
                  <a:pt x="f2697" y="f2698"/>
                </a:lnTo>
                <a:close/>
                <a:moveTo>
                  <a:pt x="f2703" y="f1637"/>
                </a:moveTo>
                <a:lnTo>
                  <a:pt x="f2704" y="f2705"/>
                </a:lnTo>
                <a:lnTo>
                  <a:pt x="f18" y="f2706"/>
                </a:lnTo>
                <a:lnTo>
                  <a:pt x="f2707" y="f2708"/>
                </a:lnTo>
                <a:lnTo>
                  <a:pt x="f2703" y="f1637"/>
                </a:lnTo>
                <a:close/>
                <a:moveTo>
                  <a:pt x="f2709" y="f2710"/>
                </a:moveTo>
                <a:lnTo>
                  <a:pt x="f2453" y="f2711"/>
                </a:lnTo>
                <a:lnTo>
                  <a:pt x="f2712" y="f2713"/>
                </a:lnTo>
                <a:lnTo>
                  <a:pt x="f1196" y="f2714"/>
                </a:lnTo>
                <a:lnTo>
                  <a:pt x="f2709" y="f2710"/>
                </a:lnTo>
                <a:close/>
                <a:moveTo>
                  <a:pt x="f687" y="f2715"/>
                </a:moveTo>
                <a:lnTo>
                  <a:pt x="f2716" y="f2717"/>
                </a:lnTo>
                <a:lnTo>
                  <a:pt x="f2718" y="f2719"/>
                </a:lnTo>
                <a:lnTo>
                  <a:pt x="f2720" y="f2721"/>
                </a:lnTo>
                <a:lnTo>
                  <a:pt x="f687" y="f2715"/>
                </a:lnTo>
                <a:close/>
                <a:moveTo>
                  <a:pt x="f2722" y="f2229"/>
                </a:moveTo>
                <a:lnTo>
                  <a:pt x="f2723" y="f2724"/>
                </a:lnTo>
                <a:lnTo>
                  <a:pt x="f2725" y="f2726"/>
                </a:lnTo>
                <a:lnTo>
                  <a:pt x="f2727" y="f2728"/>
                </a:lnTo>
                <a:lnTo>
                  <a:pt x="f2722" y="f2229"/>
                </a:lnTo>
                <a:close/>
                <a:moveTo>
                  <a:pt x="f2729" y="f2730"/>
                </a:moveTo>
                <a:lnTo>
                  <a:pt x="f2731" y="f2732"/>
                </a:lnTo>
                <a:lnTo>
                  <a:pt x="f2684" y="f2733"/>
                </a:lnTo>
                <a:lnTo>
                  <a:pt x="f2734" y="f1590"/>
                </a:lnTo>
                <a:lnTo>
                  <a:pt x="f2729" y="f2730"/>
                </a:lnTo>
                <a:close/>
                <a:moveTo>
                  <a:pt x="f2735" y="f2736"/>
                </a:moveTo>
                <a:lnTo>
                  <a:pt x="f2737" y="f2738"/>
                </a:lnTo>
                <a:lnTo>
                  <a:pt x="f1939" y="f2739"/>
                </a:lnTo>
                <a:lnTo>
                  <a:pt x="f1706" y="f2740"/>
                </a:lnTo>
                <a:lnTo>
                  <a:pt x="f2735" y="f2736"/>
                </a:lnTo>
                <a:close/>
                <a:moveTo>
                  <a:pt x="f2741" y="f2742"/>
                </a:moveTo>
                <a:lnTo>
                  <a:pt x="f2743" y="f2744"/>
                </a:lnTo>
                <a:lnTo>
                  <a:pt x="f2745" y="f2746"/>
                </a:lnTo>
                <a:lnTo>
                  <a:pt x="f2747" y="f2748"/>
                </a:lnTo>
                <a:lnTo>
                  <a:pt x="f2741" y="f2742"/>
                </a:lnTo>
                <a:close/>
                <a:moveTo>
                  <a:pt x="f2749" y="f2750"/>
                </a:moveTo>
                <a:lnTo>
                  <a:pt x="f2751" y="f2752"/>
                </a:lnTo>
                <a:lnTo>
                  <a:pt x="f2753" y="f2754"/>
                </a:lnTo>
                <a:lnTo>
                  <a:pt x="f2755" y="f2756"/>
                </a:lnTo>
                <a:lnTo>
                  <a:pt x="f2749" y="f2750"/>
                </a:lnTo>
                <a:close/>
                <a:moveTo>
                  <a:pt x="f2757" y="f2758"/>
                </a:moveTo>
                <a:lnTo>
                  <a:pt x="f2759" y="f2760"/>
                </a:lnTo>
                <a:lnTo>
                  <a:pt x="f2761" y="f2762"/>
                </a:lnTo>
                <a:lnTo>
                  <a:pt x="f2763" y="f2764"/>
                </a:lnTo>
                <a:lnTo>
                  <a:pt x="f2757" y="f2758"/>
                </a:lnTo>
                <a:close/>
                <a:moveTo>
                  <a:pt x="f923" y="f2765"/>
                </a:moveTo>
                <a:lnTo>
                  <a:pt x="f927" y="f2766"/>
                </a:lnTo>
                <a:lnTo>
                  <a:pt x="f2767" y="f2768"/>
                </a:lnTo>
                <a:lnTo>
                  <a:pt x="f2769" y="f2770"/>
                </a:lnTo>
                <a:lnTo>
                  <a:pt x="f923" y="f2765"/>
                </a:lnTo>
                <a:close/>
                <a:moveTo>
                  <a:pt x="f2771" y="f2772"/>
                </a:moveTo>
                <a:lnTo>
                  <a:pt x="f1239" y="f2773"/>
                </a:lnTo>
                <a:lnTo>
                  <a:pt x="f2774" y="f2775"/>
                </a:lnTo>
                <a:lnTo>
                  <a:pt x="f2776" y="f2777"/>
                </a:lnTo>
                <a:lnTo>
                  <a:pt x="f2771" y="f2772"/>
                </a:lnTo>
                <a:close/>
                <a:moveTo>
                  <a:pt x="f1379" y="f2778"/>
                </a:move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1379" y="f2778"/>
                </a:lnTo>
                <a:close/>
                <a:moveTo>
                  <a:pt x="f2785" y="f2786"/>
                </a:moveTo>
                <a:lnTo>
                  <a:pt x="f2787" y="f2788"/>
                </a:lnTo>
                <a:lnTo>
                  <a:pt x="f2789" y="f2790"/>
                </a:lnTo>
                <a:lnTo>
                  <a:pt x="f2791" y="f2792"/>
                </a:lnTo>
                <a:lnTo>
                  <a:pt x="f2785" y="f2786"/>
                </a:lnTo>
                <a:close/>
                <a:moveTo>
                  <a:pt x="f751" y="f2793"/>
                </a:moveTo>
                <a:lnTo>
                  <a:pt x="f2794" y="f2795"/>
                </a:lnTo>
                <a:lnTo>
                  <a:pt x="f2796" y="f2797"/>
                </a:lnTo>
                <a:lnTo>
                  <a:pt x="f2798" y="f515"/>
                </a:lnTo>
                <a:lnTo>
                  <a:pt x="f751" y="f2793"/>
                </a:lnTo>
                <a:close/>
                <a:moveTo>
                  <a:pt x="f2799" y="f2800"/>
                </a:moveTo>
                <a:lnTo>
                  <a:pt x="f2801" y="f2802"/>
                </a:lnTo>
                <a:lnTo>
                  <a:pt x="f2803" y="f2804"/>
                </a:lnTo>
                <a:lnTo>
                  <a:pt x="f2805" y="f2806"/>
                </a:lnTo>
                <a:lnTo>
                  <a:pt x="f2799" y="f2800"/>
                </a:lnTo>
                <a:close/>
                <a:moveTo>
                  <a:pt x="f2807" y="f2808"/>
                </a:moveTo>
                <a:lnTo>
                  <a:pt x="f2809" y="f2810"/>
                </a:lnTo>
                <a:lnTo>
                  <a:pt x="f2811" y="f2812"/>
                </a:lnTo>
                <a:lnTo>
                  <a:pt x="f2813" y="f2814"/>
                </a:lnTo>
                <a:lnTo>
                  <a:pt x="f2807" y="f2808"/>
                </a:lnTo>
                <a:close/>
                <a:moveTo>
                  <a:pt x="f2815" y="f2816"/>
                </a:moveTo>
                <a:lnTo>
                  <a:pt x="f2817" y="f2818"/>
                </a:lnTo>
                <a:lnTo>
                  <a:pt x="f2819" y="f2820"/>
                </a:lnTo>
                <a:lnTo>
                  <a:pt x="f2821" y="f2822"/>
                </a:lnTo>
                <a:lnTo>
                  <a:pt x="f2815" y="f2816"/>
                </a:lnTo>
                <a:close/>
                <a:moveTo>
                  <a:pt x="f2823" y="f2824"/>
                </a:moveTo>
                <a:lnTo>
                  <a:pt x="f2825" y="f2826"/>
                </a:lnTo>
                <a:lnTo>
                  <a:pt x="f2827" y="f2828"/>
                </a:lnTo>
                <a:lnTo>
                  <a:pt x="f2829" y="f2830"/>
                </a:lnTo>
                <a:lnTo>
                  <a:pt x="f2823" y="f2824"/>
                </a:lnTo>
                <a:close/>
                <a:moveTo>
                  <a:pt x="f2831" y="f2832"/>
                </a:moveTo>
                <a:lnTo>
                  <a:pt x="f2833" y="f2834"/>
                </a:lnTo>
                <a:lnTo>
                  <a:pt x="f2835" y="f2836"/>
                </a:lnTo>
                <a:lnTo>
                  <a:pt x="f842" y="f2837"/>
                </a:lnTo>
                <a:lnTo>
                  <a:pt x="f2831" y="f2832"/>
                </a:lnTo>
                <a:close/>
                <a:moveTo>
                  <a:pt x="f2838" y="f2839"/>
                </a:moveTo>
                <a:lnTo>
                  <a:pt x="f755" y="f2840"/>
                </a:lnTo>
                <a:lnTo>
                  <a:pt x="f2841" y="f2842"/>
                </a:lnTo>
                <a:lnTo>
                  <a:pt x="f2843" y="f2844"/>
                </a:lnTo>
                <a:lnTo>
                  <a:pt x="f2838" y="f2839"/>
                </a:lnTo>
                <a:close/>
                <a:moveTo>
                  <a:pt x="f2845" y="f2846"/>
                </a:moveTo>
                <a:lnTo>
                  <a:pt x="f2847" y="f955"/>
                </a:lnTo>
                <a:lnTo>
                  <a:pt x="f2848" y="f2849"/>
                </a:lnTo>
                <a:lnTo>
                  <a:pt x="f2850" y="f2851"/>
                </a:lnTo>
                <a:lnTo>
                  <a:pt x="f2845" y="f2846"/>
                </a:lnTo>
                <a:close/>
                <a:moveTo>
                  <a:pt x="f2852" y="f2853"/>
                </a:moveTo>
                <a:lnTo>
                  <a:pt x="f2854" y="f2855"/>
                </a:lnTo>
                <a:lnTo>
                  <a:pt x="f425" y="f2856"/>
                </a:lnTo>
                <a:lnTo>
                  <a:pt x="f2857" y="f2858"/>
                </a:lnTo>
                <a:lnTo>
                  <a:pt x="f2852" y="f2853"/>
                </a:lnTo>
                <a:close/>
                <a:moveTo>
                  <a:pt x="f401" y="f2859"/>
                </a:moveTo>
                <a:lnTo>
                  <a:pt x="f2860" y="f2861"/>
                </a:lnTo>
                <a:lnTo>
                  <a:pt x="f2862" y="f2863"/>
                </a:lnTo>
                <a:lnTo>
                  <a:pt x="f558" y="f2864"/>
                </a:lnTo>
                <a:lnTo>
                  <a:pt x="f401" y="f2859"/>
                </a:lnTo>
                <a:close/>
                <a:moveTo>
                  <a:pt x="f2865" y="f2866"/>
                </a:moveTo>
                <a:lnTo>
                  <a:pt x="f2867" y="f2868"/>
                </a:lnTo>
                <a:lnTo>
                  <a:pt x="f2869" y="f2870"/>
                </a:lnTo>
                <a:lnTo>
                  <a:pt x="f2871" y="f2872"/>
                </a:lnTo>
                <a:lnTo>
                  <a:pt x="f2865" y="f2866"/>
                </a:lnTo>
                <a:close/>
                <a:moveTo>
                  <a:pt x="f796" y="f2873"/>
                </a:moveTo>
                <a:lnTo>
                  <a:pt x="f2874" y="f2875"/>
                </a:lnTo>
                <a:lnTo>
                  <a:pt x="f2876" y="f2877"/>
                </a:lnTo>
                <a:lnTo>
                  <a:pt x="f2878" y="f2879"/>
                </a:lnTo>
                <a:lnTo>
                  <a:pt x="f796" y="f2873"/>
                </a:lnTo>
                <a:close/>
                <a:moveTo>
                  <a:pt x="f2880" y="f2881"/>
                </a:moveTo>
                <a:lnTo>
                  <a:pt x="f2882" y="f2883"/>
                </a:lnTo>
                <a:lnTo>
                  <a:pt x="f2884" y="f2885"/>
                </a:lnTo>
                <a:lnTo>
                  <a:pt x="f2886" y="f2887"/>
                </a:lnTo>
                <a:lnTo>
                  <a:pt x="f2880" y="f2881"/>
                </a:lnTo>
                <a:close/>
                <a:moveTo>
                  <a:pt x="f2888" y="f2889"/>
                </a:moveTo>
                <a:lnTo>
                  <a:pt x="f2890" y="f2891"/>
                </a:lnTo>
                <a:lnTo>
                  <a:pt x="f2892" y="f2893"/>
                </a:lnTo>
                <a:lnTo>
                  <a:pt x="f2894" y="f2895"/>
                </a:lnTo>
                <a:lnTo>
                  <a:pt x="f2888" y="f2889"/>
                </a:lnTo>
                <a:close/>
                <a:moveTo>
                  <a:pt x="f2896" y="f2897"/>
                </a:moveTo>
                <a:lnTo>
                  <a:pt x="f2898" y="f2899"/>
                </a:lnTo>
                <a:lnTo>
                  <a:pt x="f2900" y="f2901"/>
                </a:lnTo>
                <a:lnTo>
                  <a:pt x="f2902" y="f2903"/>
                </a:lnTo>
                <a:lnTo>
                  <a:pt x="f2896" y="f2897"/>
                </a:lnTo>
                <a:close/>
                <a:moveTo>
                  <a:pt x="f2904" y="f2905"/>
                </a:moveTo>
                <a:lnTo>
                  <a:pt x="f2906" y="f2907"/>
                </a:lnTo>
                <a:lnTo>
                  <a:pt x="f2908" y="f2909"/>
                </a:lnTo>
                <a:lnTo>
                  <a:pt x="f2910" y="f2911"/>
                </a:lnTo>
                <a:lnTo>
                  <a:pt x="f2904" y="f2905"/>
                </a:lnTo>
                <a:close/>
                <a:moveTo>
                  <a:pt x="f2912" y="f2913"/>
                </a:moveTo>
                <a:lnTo>
                  <a:pt x="f2814" y="f2914"/>
                </a:lnTo>
                <a:lnTo>
                  <a:pt x="f2915" y="f2916"/>
                </a:lnTo>
                <a:lnTo>
                  <a:pt x="f2917" y="f2918"/>
                </a:lnTo>
                <a:lnTo>
                  <a:pt x="f2912" y="f2913"/>
                </a:lnTo>
                <a:close/>
                <a:moveTo>
                  <a:pt x="f2919" y="f2920"/>
                </a:moveTo>
                <a:lnTo>
                  <a:pt x="f2921" y="f200"/>
                </a:lnTo>
                <a:lnTo>
                  <a:pt x="f2922" y="f2923"/>
                </a:lnTo>
                <a:lnTo>
                  <a:pt x="f2924" y="f2925"/>
                </a:lnTo>
                <a:lnTo>
                  <a:pt x="f2919" y="f2920"/>
                </a:lnTo>
                <a:close/>
                <a:moveTo>
                  <a:pt x="f2926" y="f2927"/>
                </a:moveTo>
                <a:lnTo>
                  <a:pt x="f2928" y="f2929"/>
                </a:lnTo>
                <a:lnTo>
                  <a:pt x="f2930" y="f2931"/>
                </a:lnTo>
                <a:cubicBezTo>
                  <a:pt x="f2932" y="f2933"/>
                  <a:pt x="f2934" y="f2935"/>
                  <a:pt x="f169" y="f2935"/>
                </a:cubicBezTo>
                <a:cubicBezTo>
                  <a:pt x="f2936" y="f2935"/>
                  <a:pt x="f2937" y="f2938"/>
                  <a:pt x="f2939" y="f2940"/>
                </a:cubicBezTo>
                <a:lnTo>
                  <a:pt x="f2941" y="f2803"/>
                </a:lnTo>
                <a:lnTo>
                  <a:pt x="f2942" y="f2943"/>
                </a:lnTo>
                <a:lnTo>
                  <a:pt x="f2944" y="f2945"/>
                </a:lnTo>
                <a:cubicBezTo>
                  <a:pt x="f2946" y="f2947"/>
                  <a:pt x="f2948" y="f2949"/>
                  <a:pt x="f2948" y="f2950"/>
                </a:cubicBezTo>
                <a:cubicBezTo>
                  <a:pt x="f2948" y="f2951"/>
                  <a:pt x="f2952" y="f2953"/>
                  <a:pt x="f169" y="f2953"/>
                </a:cubicBezTo>
                <a:cubicBezTo>
                  <a:pt x="f2954" y="f2953"/>
                  <a:pt x="f2955" y="f2951"/>
                  <a:pt x="f2955" y="f2950"/>
                </a:cubicBezTo>
                <a:cubicBezTo>
                  <a:pt x="f2955" y="f273"/>
                  <a:pt x="f2956" y="f264"/>
                  <a:pt x="f2956" y="f266"/>
                </a:cubicBezTo>
                <a:lnTo>
                  <a:pt x="f2957" y="f266"/>
                </a:lnTo>
                <a:lnTo>
                  <a:pt x="f2958" y="f2959"/>
                </a:lnTo>
                <a:lnTo>
                  <a:pt x="f1483" y="f2947"/>
                </a:lnTo>
                <a:cubicBezTo>
                  <a:pt x="f2960" y="f2961"/>
                  <a:pt x="f2962" y="f2963"/>
                  <a:pt x="f2964" y="f2965"/>
                </a:cubicBezTo>
                <a:lnTo>
                  <a:pt x="f2926" y="f2927"/>
                </a:lnTo>
                <a:close/>
                <a:moveTo>
                  <a:pt x="f2966" y="f2967"/>
                </a:moveTo>
                <a:lnTo>
                  <a:pt x="f2968" y="f97"/>
                </a:lnTo>
                <a:lnTo>
                  <a:pt x="f2969" y="f1507"/>
                </a:lnTo>
                <a:lnTo>
                  <a:pt x="f2970" y="f2971"/>
                </a:lnTo>
                <a:lnTo>
                  <a:pt x="f2966" y="f2967"/>
                </a:lnTo>
                <a:close/>
                <a:moveTo>
                  <a:pt x="f2972" y="f2973"/>
                </a:moveTo>
                <a:lnTo>
                  <a:pt x="f2974" y="f2975"/>
                </a:lnTo>
                <a:lnTo>
                  <a:pt x="f2976" y="f2977"/>
                </a:lnTo>
                <a:lnTo>
                  <a:pt x="f2978" y="f2979"/>
                </a:lnTo>
                <a:lnTo>
                  <a:pt x="f2972" y="f2973"/>
                </a:lnTo>
                <a:close/>
                <a:moveTo>
                  <a:pt x="f2980" y="f2981"/>
                </a:moveTo>
                <a:lnTo>
                  <a:pt x="f697" y="f2982"/>
                </a:lnTo>
                <a:lnTo>
                  <a:pt x="f2983" y="f2984"/>
                </a:lnTo>
                <a:lnTo>
                  <a:pt x="f2985" y="f236"/>
                </a:lnTo>
                <a:lnTo>
                  <a:pt x="f2980" y="f2981"/>
                </a:lnTo>
                <a:close/>
                <a:moveTo>
                  <a:pt x="f2986" y="f183"/>
                </a:moveTo>
                <a:lnTo>
                  <a:pt x="f2987" y="f2988"/>
                </a:lnTo>
                <a:lnTo>
                  <a:pt x="f2989" y="f2990"/>
                </a:lnTo>
                <a:lnTo>
                  <a:pt x="f864" y="f864"/>
                </a:lnTo>
                <a:lnTo>
                  <a:pt x="f2986" y="f183"/>
                </a:lnTo>
                <a:close/>
                <a:moveTo>
                  <a:pt x="f307" y="f2991"/>
                </a:moveTo>
                <a:lnTo>
                  <a:pt x="f414" y="f2992"/>
                </a:lnTo>
                <a:lnTo>
                  <a:pt x="f342" y="f2993"/>
                </a:lnTo>
                <a:lnTo>
                  <a:pt x="f261" y="f1044"/>
                </a:lnTo>
                <a:lnTo>
                  <a:pt x="f307" y="f2991"/>
                </a:lnTo>
                <a:close/>
                <a:moveTo>
                  <a:pt x="f2994" y="f2995"/>
                </a:moveTo>
                <a:lnTo>
                  <a:pt x="f2996" y="f494"/>
                </a:lnTo>
                <a:lnTo>
                  <a:pt x="f976" y="f2997"/>
                </a:lnTo>
                <a:lnTo>
                  <a:pt x="f2998" y="f2999"/>
                </a:lnTo>
                <a:lnTo>
                  <a:pt x="f2994" y="f2995"/>
                </a:lnTo>
                <a:close/>
                <a:moveTo>
                  <a:pt x="f3000" y="f3001"/>
                </a:moveTo>
                <a:lnTo>
                  <a:pt x="f3002" y="f3003"/>
                </a:lnTo>
                <a:lnTo>
                  <a:pt x="f3004" y="f3005"/>
                </a:lnTo>
                <a:lnTo>
                  <a:pt x="f3006" y="f3007"/>
                </a:lnTo>
                <a:lnTo>
                  <a:pt x="f3000" y="f3001"/>
                </a:lnTo>
                <a:close/>
                <a:moveTo>
                  <a:pt x="f3008" y="f3009"/>
                </a:moveTo>
                <a:lnTo>
                  <a:pt x="f3010" y="f3011"/>
                </a:lnTo>
                <a:lnTo>
                  <a:pt x="f3012" y="f3013"/>
                </a:lnTo>
                <a:lnTo>
                  <a:pt x="f1007" y="f3014"/>
                </a:lnTo>
                <a:lnTo>
                  <a:pt x="f3008" y="f3009"/>
                </a:lnTo>
                <a:close/>
                <a:moveTo>
                  <a:pt x="f3015" y="f1024"/>
                </a:moveTo>
                <a:lnTo>
                  <a:pt x="f3016" y="f1025"/>
                </a:lnTo>
                <a:lnTo>
                  <a:pt x="f3017" y="f3018"/>
                </a:lnTo>
                <a:lnTo>
                  <a:pt x="f332" y="f3019"/>
                </a:lnTo>
                <a:lnTo>
                  <a:pt x="f3015" y="f1024"/>
                </a:lnTo>
                <a:close/>
                <a:moveTo>
                  <a:pt x="f3020" y="f3021"/>
                </a:moveTo>
                <a:lnTo>
                  <a:pt x="f3022" y="f3023"/>
                </a:lnTo>
                <a:lnTo>
                  <a:pt x="f3024" y="f3025"/>
                </a:lnTo>
                <a:lnTo>
                  <a:pt x="f3026" y="f518"/>
                </a:lnTo>
                <a:lnTo>
                  <a:pt x="f3020" y="f3021"/>
                </a:lnTo>
                <a:close/>
                <a:moveTo>
                  <a:pt x="f3027" y="f3028"/>
                </a:moveTo>
                <a:lnTo>
                  <a:pt x="f3029" y="f3030"/>
                </a:lnTo>
                <a:cubicBezTo>
                  <a:pt x="f3031" y="f3032"/>
                  <a:pt x="f3033" y="f3034"/>
                  <a:pt x="f3035" y="f3034"/>
                </a:cubicBezTo>
                <a:cubicBezTo>
                  <a:pt x="f3036" y="f3034"/>
                  <a:pt x="f3037" y="f3038"/>
                  <a:pt x="f3037" y="f3039"/>
                </a:cubicBezTo>
                <a:cubicBezTo>
                  <a:pt x="f3037" y="f3040"/>
                  <a:pt x="f3041" y="f3042"/>
                  <a:pt x="f3043" y="f2820"/>
                </a:cubicBezTo>
                <a:lnTo>
                  <a:pt x="f3044" y="f3045"/>
                </a:lnTo>
                <a:lnTo>
                  <a:pt x="f3046" y="f3047"/>
                </a:lnTo>
                <a:lnTo>
                  <a:pt x="f3048" y="f3049"/>
                </a:lnTo>
                <a:cubicBezTo>
                  <a:pt x="f3050" y="f3051"/>
                  <a:pt x="f3052" y="f3053"/>
                  <a:pt x="f3035" y="f3053"/>
                </a:cubicBezTo>
                <a:cubicBezTo>
                  <a:pt x="f3054" y="f3053"/>
                  <a:pt x="f3055" y="f3056"/>
                  <a:pt x="f3057" y="f3058"/>
                </a:cubicBezTo>
                <a:lnTo>
                  <a:pt x="f3059" y="f3060"/>
                </a:lnTo>
                <a:lnTo>
                  <a:pt x="f1368" y="f3061"/>
                </a:lnTo>
                <a:lnTo>
                  <a:pt x="f3029" y="f3062"/>
                </a:lnTo>
                <a:cubicBezTo>
                  <a:pt x="f3063" y="f3064"/>
                  <a:pt x="f3065" y="f3066"/>
                  <a:pt x="f3027" y="f3028"/>
                </a:cubicBezTo>
                <a:close/>
                <a:moveTo>
                  <a:pt x="f3067" y="f3068"/>
                </a:moveTo>
                <a:lnTo>
                  <a:pt x="f1626" y="f3069"/>
                </a:lnTo>
                <a:lnTo>
                  <a:pt x="f3070" y="f3071"/>
                </a:lnTo>
                <a:lnTo>
                  <a:pt x="f3072" y="f3073"/>
                </a:lnTo>
                <a:lnTo>
                  <a:pt x="f3067" y="f3068"/>
                </a:lnTo>
                <a:close/>
                <a:moveTo>
                  <a:pt x="f1679" y="f3074"/>
                </a:moveTo>
                <a:lnTo>
                  <a:pt x="f3075" y="f3076"/>
                </a:lnTo>
                <a:lnTo>
                  <a:pt x="f3077" y="f3078"/>
                </a:lnTo>
                <a:lnTo>
                  <a:pt x="f3079" y="f3080"/>
                </a:lnTo>
                <a:lnTo>
                  <a:pt x="f1679" y="f3074"/>
                </a:lnTo>
                <a:close/>
                <a:moveTo>
                  <a:pt x="f3081" y="f3082"/>
                </a:moveTo>
                <a:lnTo>
                  <a:pt x="f3083" y="f3084"/>
                </a:lnTo>
                <a:lnTo>
                  <a:pt x="f3085" y="f3086"/>
                </a:lnTo>
                <a:lnTo>
                  <a:pt x="f1776" y="f3087"/>
                </a:lnTo>
                <a:lnTo>
                  <a:pt x="f3081" y="f3082"/>
                </a:lnTo>
                <a:close/>
                <a:moveTo>
                  <a:pt x="f3088" y="f3089"/>
                </a:moveTo>
                <a:lnTo>
                  <a:pt x="f3090" y="f3091"/>
                </a:lnTo>
                <a:lnTo>
                  <a:pt x="f2546" y="f3092"/>
                </a:lnTo>
                <a:lnTo>
                  <a:pt x="f3093" y="f3094"/>
                </a:lnTo>
                <a:lnTo>
                  <a:pt x="f3088" y="f3089"/>
                </a:lnTo>
                <a:close/>
                <a:moveTo>
                  <a:pt x="f3095" y="f3096"/>
                </a:moveTo>
                <a:lnTo>
                  <a:pt x="f3097" y="f3098"/>
                </a:lnTo>
                <a:lnTo>
                  <a:pt x="f3099" y="f3100"/>
                </a:lnTo>
                <a:lnTo>
                  <a:pt x="f3101" y="f3102"/>
                </a:lnTo>
                <a:lnTo>
                  <a:pt x="f3095" y="f3096"/>
                </a:lnTo>
                <a:close/>
                <a:moveTo>
                  <a:pt x="f1732" y="f3103"/>
                </a:moveTo>
                <a:lnTo>
                  <a:pt x="f3104" y="f3105"/>
                </a:lnTo>
                <a:lnTo>
                  <a:pt x="f2356" y="f1236"/>
                </a:lnTo>
                <a:lnTo>
                  <a:pt x="f3106" y="f3107"/>
                </a:lnTo>
                <a:lnTo>
                  <a:pt x="f1732" y="f3103"/>
                </a:lnTo>
                <a:close/>
                <a:moveTo>
                  <a:pt x="f3108" y="f3109"/>
                </a:moveTo>
                <a:lnTo>
                  <a:pt x="f2707" y="f3110"/>
                </a:lnTo>
                <a:lnTo>
                  <a:pt x="f3111" y="f3112"/>
                </a:lnTo>
                <a:lnTo>
                  <a:pt x="f3113" y="f3114"/>
                </a:lnTo>
                <a:lnTo>
                  <a:pt x="f3108" y="f3109"/>
                </a:lnTo>
                <a:close/>
                <a:moveTo>
                  <a:pt x="f3115" y="f459"/>
                </a:moveTo>
                <a:lnTo>
                  <a:pt x="f3116" y="f3117"/>
                </a:lnTo>
                <a:lnTo>
                  <a:pt x="f3118" y="f3119"/>
                </a:lnTo>
                <a:lnTo>
                  <a:pt x="f3120" y="f3121"/>
                </a:lnTo>
                <a:lnTo>
                  <a:pt x="f3115" y="f459"/>
                </a:lnTo>
                <a:close/>
                <a:moveTo>
                  <a:pt x="f3122" y="f3123"/>
                </a:moveTo>
                <a:lnTo>
                  <a:pt x="f3124" y="f3125"/>
                </a:lnTo>
                <a:lnTo>
                  <a:pt x="f3126" y="f3127"/>
                </a:lnTo>
                <a:lnTo>
                  <a:pt x="f3128" y="f3129"/>
                </a:lnTo>
                <a:lnTo>
                  <a:pt x="f3122" y="f3123"/>
                </a:lnTo>
                <a:close/>
                <a:moveTo>
                  <a:pt x="f3130" y="f3131"/>
                </a:moveTo>
                <a:lnTo>
                  <a:pt x="f1892" y="f3132"/>
                </a:lnTo>
                <a:lnTo>
                  <a:pt x="f3133" y="f3134"/>
                </a:lnTo>
                <a:lnTo>
                  <a:pt x="f3135" y="f3136"/>
                </a:lnTo>
                <a:lnTo>
                  <a:pt x="f3130" y="f3131"/>
                </a:lnTo>
                <a:close/>
                <a:moveTo>
                  <a:pt x="f3137" y="f3138"/>
                </a:moveTo>
                <a:lnTo>
                  <a:pt x="f3139" y="f3140"/>
                </a:lnTo>
                <a:lnTo>
                  <a:pt x="f3141" y="f3142"/>
                </a:lnTo>
                <a:lnTo>
                  <a:pt x="f3143" y="f3144"/>
                </a:lnTo>
                <a:lnTo>
                  <a:pt x="f3137" y="f3138"/>
                </a:lnTo>
                <a:close/>
                <a:moveTo>
                  <a:pt x="f1642" y="f3145"/>
                </a:moveTo>
                <a:lnTo>
                  <a:pt x="f1636" y="f3146"/>
                </a:lnTo>
                <a:lnTo>
                  <a:pt x="f2045" y="f3147"/>
                </a:lnTo>
                <a:lnTo>
                  <a:pt x="f3148" y="f3149"/>
                </a:lnTo>
                <a:lnTo>
                  <a:pt x="f1642" y="f3145"/>
                </a:lnTo>
                <a:close/>
                <a:moveTo>
                  <a:pt x="f3150" y="f3151"/>
                </a:moveTo>
                <a:lnTo>
                  <a:pt x="f2499" y="f3152"/>
                </a:lnTo>
                <a:lnTo>
                  <a:pt x="f3153" y="f3154"/>
                </a:lnTo>
                <a:lnTo>
                  <a:pt x="f3155" y="f3156"/>
                </a:lnTo>
                <a:lnTo>
                  <a:pt x="f3150" y="f3151"/>
                </a:lnTo>
                <a:close/>
                <a:moveTo>
                  <a:pt x="f3157" y="f3158"/>
                </a:moveTo>
                <a:lnTo>
                  <a:pt x="f3159" y="f3160"/>
                </a:lnTo>
                <a:lnTo>
                  <a:pt x="f3161" y="f3162"/>
                </a:lnTo>
                <a:lnTo>
                  <a:pt x="f3163" y="f3164"/>
                </a:lnTo>
                <a:lnTo>
                  <a:pt x="f3157" y="f3158"/>
                </a:lnTo>
                <a:close/>
                <a:moveTo>
                  <a:pt x="f3165" y="f3166"/>
                </a:moveTo>
                <a:lnTo>
                  <a:pt x="f3167" y="f451"/>
                </a:lnTo>
                <a:lnTo>
                  <a:pt x="f3168" y="f3169"/>
                </a:lnTo>
                <a:lnTo>
                  <a:pt x="f3170" y="f3171"/>
                </a:lnTo>
                <a:lnTo>
                  <a:pt x="f3165" y="f3166"/>
                </a:lnTo>
                <a:close/>
                <a:moveTo>
                  <a:pt x="f3172" y="f3173"/>
                </a:moveTo>
                <a:lnTo>
                  <a:pt x="f3174" y="f3175"/>
                </a:lnTo>
                <a:lnTo>
                  <a:pt x="f3176" y="f3177"/>
                </a:lnTo>
                <a:lnTo>
                  <a:pt x="f3178" y="f3179"/>
                </a:lnTo>
                <a:lnTo>
                  <a:pt x="f3172" y="f3173"/>
                </a:lnTo>
                <a:close/>
                <a:moveTo>
                  <a:pt x="f3180" y="f3181"/>
                </a:moveTo>
                <a:lnTo>
                  <a:pt x="f3182" y="f3183"/>
                </a:lnTo>
                <a:lnTo>
                  <a:pt x="f3184" y="f3185"/>
                </a:lnTo>
                <a:lnTo>
                  <a:pt x="f3186" y="f3187"/>
                </a:lnTo>
                <a:lnTo>
                  <a:pt x="f3180" y="f3181"/>
                </a:lnTo>
                <a:close/>
                <a:moveTo>
                  <a:pt x="f3188" y="f3189"/>
                </a:moveTo>
                <a:lnTo>
                  <a:pt x="f3190" y="f3191"/>
                </a:lnTo>
                <a:lnTo>
                  <a:pt x="f3192" y="f3193"/>
                </a:lnTo>
                <a:lnTo>
                  <a:pt x="f3194" y="f3195"/>
                </a:lnTo>
                <a:lnTo>
                  <a:pt x="f3188" y="f3189"/>
                </a:lnTo>
                <a:close/>
                <a:moveTo>
                  <a:pt x="f3196" y="f3197"/>
                </a:moveTo>
                <a:lnTo>
                  <a:pt x="f3198" y="f3199"/>
                </a:lnTo>
                <a:lnTo>
                  <a:pt x="f1542" y="f3200"/>
                </a:lnTo>
                <a:lnTo>
                  <a:pt x="f1544" y="f3201"/>
                </a:lnTo>
                <a:lnTo>
                  <a:pt x="f3196" y="f3197"/>
                </a:lnTo>
                <a:close/>
                <a:moveTo>
                  <a:pt x="f3202" y="f3203"/>
                </a:moveTo>
                <a:lnTo>
                  <a:pt x="f3204" y="f3205"/>
                </a:lnTo>
                <a:lnTo>
                  <a:pt x="f1628" y="f3206"/>
                </a:lnTo>
                <a:lnTo>
                  <a:pt x="f3207" y="f3208"/>
                </a:lnTo>
                <a:lnTo>
                  <a:pt x="f3202" y="f3203"/>
                </a:lnTo>
                <a:close/>
                <a:moveTo>
                  <a:pt x="f2576" y="f493"/>
                </a:moveTo>
                <a:lnTo>
                  <a:pt x="f3209" y="f3210"/>
                </a:lnTo>
                <a:lnTo>
                  <a:pt x="f3211" y="f3212"/>
                </a:lnTo>
                <a:lnTo>
                  <a:pt x="f3213" y="f3214"/>
                </a:lnTo>
                <a:lnTo>
                  <a:pt x="f2576" y="f493"/>
                </a:lnTo>
                <a:close/>
                <a:moveTo>
                  <a:pt x="f3215" y="f3216"/>
                </a:moveTo>
                <a:lnTo>
                  <a:pt x="f3217" y="f3218"/>
                </a:lnTo>
                <a:lnTo>
                  <a:pt x="f1587" y="f1308"/>
                </a:lnTo>
                <a:lnTo>
                  <a:pt x="f3219" y="f1299"/>
                </a:lnTo>
                <a:lnTo>
                  <a:pt x="f3215" y="f3216"/>
                </a:lnTo>
                <a:close/>
                <a:moveTo>
                  <a:pt x="f3220" y="f3221"/>
                </a:moveTo>
                <a:lnTo>
                  <a:pt x="f3222" y="f3223"/>
                </a:lnTo>
                <a:lnTo>
                  <a:pt x="f2389" y="f3224"/>
                </a:lnTo>
                <a:lnTo>
                  <a:pt x="f706" y="f3225"/>
                </a:lnTo>
                <a:lnTo>
                  <a:pt x="f3220" y="f3221"/>
                </a:lnTo>
                <a:close/>
                <a:moveTo>
                  <a:pt x="f53" y="f3226"/>
                </a:moveTo>
                <a:lnTo>
                  <a:pt x="f1937" y="f3227"/>
                </a:lnTo>
                <a:lnTo>
                  <a:pt x="f3228" y="f3229"/>
                </a:lnTo>
                <a:lnTo>
                  <a:pt x="f3230" y="f3231"/>
                </a:lnTo>
                <a:lnTo>
                  <a:pt x="f53" y="f3226"/>
                </a:lnTo>
                <a:close/>
                <a:moveTo>
                  <a:pt x="f3232" y="f3233"/>
                </a:moveTo>
                <a:lnTo>
                  <a:pt x="f3234" y="f3235"/>
                </a:lnTo>
                <a:lnTo>
                  <a:pt x="f3236" y="f3237"/>
                </a:lnTo>
                <a:lnTo>
                  <a:pt x="f3238" y="f3239"/>
                </a:lnTo>
                <a:lnTo>
                  <a:pt x="f3232" y="f3233"/>
                </a:lnTo>
                <a:close/>
                <a:moveTo>
                  <a:pt x="f3240" y="f3241"/>
                </a:moveTo>
                <a:lnTo>
                  <a:pt x="f3242" y="f3243"/>
                </a:lnTo>
                <a:lnTo>
                  <a:pt x="f2470" y="f3244"/>
                </a:lnTo>
                <a:lnTo>
                  <a:pt x="f3245" y="f1785"/>
                </a:lnTo>
                <a:lnTo>
                  <a:pt x="f3240" y="f3241"/>
                </a:lnTo>
                <a:close/>
                <a:moveTo>
                  <a:pt x="f1848" y="f3246"/>
                </a:moveTo>
                <a:lnTo>
                  <a:pt x="f3247" y="f3248"/>
                </a:lnTo>
                <a:lnTo>
                  <a:pt x="f3249" y="f3250"/>
                </a:lnTo>
                <a:lnTo>
                  <a:pt x="f3251" y="f3252"/>
                </a:lnTo>
                <a:lnTo>
                  <a:pt x="f1848" y="f3246"/>
                </a:lnTo>
                <a:close/>
                <a:moveTo>
                  <a:pt x="f3253" y="f3254"/>
                </a:moveTo>
                <a:lnTo>
                  <a:pt x="f3255" y="f2351"/>
                </a:lnTo>
                <a:lnTo>
                  <a:pt x="f3256" y="f2704"/>
                </a:lnTo>
                <a:lnTo>
                  <a:pt x="f2509" y="f2368"/>
                </a:lnTo>
                <a:lnTo>
                  <a:pt x="f3253" y="f3254"/>
                </a:lnTo>
                <a:close/>
                <a:moveTo>
                  <a:pt x="f2335" y="f3257"/>
                </a:moveTo>
                <a:lnTo>
                  <a:pt x="f3258" y="f3259"/>
                </a:lnTo>
                <a:lnTo>
                  <a:pt x="f3260" y="f3261"/>
                </a:lnTo>
                <a:lnTo>
                  <a:pt x="f3262" y="f3263"/>
                </a:lnTo>
                <a:lnTo>
                  <a:pt x="f2335" y="f3257"/>
                </a:lnTo>
                <a:close/>
                <a:moveTo>
                  <a:pt x="f3264" y="f3265"/>
                </a:moveTo>
                <a:lnTo>
                  <a:pt x="f3266" y="f3267"/>
                </a:lnTo>
                <a:lnTo>
                  <a:pt x="f3268" y="f3269"/>
                </a:lnTo>
                <a:lnTo>
                  <a:pt x="f3270" y="f3271"/>
                </a:lnTo>
                <a:lnTo>
                  <a:pt x="f3264" y="f3265"/>
                </a:lnTo>
                <a:close/>
                <a:moveTo>
                  <a:pt x="f3272" y="f3273"/>
                </a:moveTo>
                <a:lnTo>
                  <a:pt x="f3274" y="f2417"/>
                </a:lnTo>
                <a:lnTo>
                  <a:pt x="f2258" y="f3275"/>
                </a:lnTo>
                <a:lnTo>
                  <a:pt x="f3276" y="f3277"/>
                </a:lnTo>
                <a:lnTo>
                  <a:pt x="f3272" y="f3273"/>
                </a:lnTo>
                <a:close/>
                <a:moveTo>
                  <a:pt x="f3278" y="f3279"/>
                </a:moveTo>
                <a:lnTo>
                  <a:pt x="f2110" y="f3280"/>
                </a:lnTo>
                <a:lnTo>
                  <a:pt x="f3281" y="f3282"/>
                </a:lnTo>
                <a:lnTo>
                  <a:pt x="f3283" y="f3284"/>
                </a:lnTo>
                <a:lnTo>
                  <a:pt x="f3278" y="f3279"/>
                </a:lnTo>
                <a:close/>
                <a:moveTo>
                  <a:pt x="f3285" y="f3286"/>
                </a:moveTo>
                <a:lnTo>
                  <a:pt x="f2293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85" y="f3286"/>
                </a:lnTo>
                <a:close/>
                <a:moveTo>
                  <a:pt x="f3292" y="f3293"/>
                </a:moveTo>
                <a:lnTo>
                  <a:pt x="f1192" y="f3294"/>
                </a:lnTo>
                <a:lnTo>
                  <a:pt x="f1999" y="f3295"/>
                </a:lnTo>
                <a:lnTo>
                  <a:pt x="f1854" y="f3296"/>
                </a:lnTo>
                <a:lnTo>
                  <a:pt x="f3292" y="f3293"/>
                </a:lnTo>
                <a:close/>
                <a:moveTo>
                  <a:pt x="f3297" y="f2155"/>
                </a:moveTo>
                <a:lnTo>
                  <a:pt x="f3298" y="f3299"/>
                </a:lnTo>
                <a:lnTo>
                  <a:pt x="f679" y="f3300"/>
                </a:lnTo>
                <a:lnTo>
                  <a:pt x="f3301" y="f3302"/>
                </a:lnTo>
                <a:lnTo>
                  <a:pt x="f3297" y="f2155"/>
                </a:lnTo>
                <a:close/>
                <a:moveTo>
                  <a:pt x="f2268" y="f3303"/>
                </a:moveTo>
                <a:lnTo>
                  <a:pt x="f3304" y="f3305"/>
                </a:lnTo>
                <a:lnTo>
                  <a:pt x="f1582" y="f3306"/>
                </a:lnTo>
                <a:lnTo>
                  <a:pt x="f2324" y="f3307"/>
                </a:lnTo>
                <a:lnTo>
                  <a:pt x="f2268" y="f3303"/>
                </a:lnTo>
                <a:close/>
                <a:moveTo>
                  <a:pt x="f3308" y="f3309"/>
                </a:moveTo>
                <a:lnTo>
                  <a:pt x="f3310" y="f3311"/>
                </a:lnTo>
                <a:lnTo>
                  <a:pt x="f3312" y="f2169"/>
                </a:lnTo>
                <a:lnTo>
                  <a:pt x="f2199" y="f3313"/>
                </a:lnTo>
                <a:lnTo>
                  <a:pt x="f3308" y="f3309"/>
                </a:lnTo>
                <a:close/>
                <a:moveTo>
                  <a:pt x="f3314" y="f3315"/>
                </a:moveTo>
                <a:lnTo>
                  <a:pt x="f3316" y="f3317"/>
                </a:lnTo>
                <a:lnTo>
                  <a:pt x="f3318" y="f3319"/>
                </a:lnTo>
                <a:lnTo>
                  <a:pt x="f1211" y="f3320"/>
                </a:lnTo>
                <a:lnTo>
                  <a:pt x="f3314" y="f3315"/>
                </a:lnTo>
                <a:close/>
                <a:moveTo>
                  <a:pt x="f3321" y="f3322"/>
                </a:moveTo>
                <a:lnTo>
                  <a:pt x="f2099" y="f3323"/>
                </a:lnTo>
                <a:lnTo>
                  <a:pt x="f3324" y="f3325"/>
                </a:lnTo>
                <a:lnTo>
                  <a:pt x="f3326" y="f3327"/>
                </a:lnTo>
                <a:lnTo>
                  <a:pt x="f3321" y="f3322"/>
                </a:lnTo>
                <a:close/>
                <a:moveTo>
                  <a:pt x="f3328" y="f3329"/>
                </a:moveTo>
                <a:lnTo>
                  <a:pt x="f3330" y="f3281"/>
                </a:lnTo>
                <a:lnTo>
                  <a:pt x="f3331" y="f3332"/>
                </a:lnTo>
                <a:lnTo>
                  <a:pt x="f3333" y="f3334"/>
                </a:lnTo>
                <a:lnTo>
                  <a:pt x="f3328" y="f3329"/>
                </a:lnTo>
                <a:close/>
                <a:moveTo>
                  <a:pt x="f2706" y="f3335"/>
                </a:moveTo>
                <a:lnTo>
                  <a:pt x="f3336" y="f3337"/>
                </a:lnTo>
                <a:lnTo>
                  <a:pt x="f3338" y="f3339"/>
                </a:lnTo>
                <a:lnTo>
                  <a:pt x="f3340" y="f3341"/>
                </a:lnTo>
                <a:lnTo>
                  <a:pt x="f2706" y="f3335"/>
                </a:lnTo>
                <a:close/>
                <a:moveTo>
                  <a:pt x="f3342" y="f3343"/>
                </a:moveTo>
                <a:lnTo>
                  <a:pt x="f3344" y="f3345"/>
                </a:lnTo>
                <a:lnTo>
                  <a:pt x="f3346" y="f3347"/>
                </a:lnTo>
                <a:lnTo>
                  <a:pt x="f3293" y="f3348"/>
                </a:lnTo>
                <a:lnTo>
                  <a:pt x="f3342" y="f3343"/>
                </a:lnTo>
                <a:close/>
                <a:moveTo>
                  <a:pt x="f3349" y="f2201"/>
                </a:moveTo>
                <a:lnTo>
                  <a:pt x="f3350" y="f3351"/>
                </a:lnTo>
                <a:lnTo>
                  <a:pt x="f2187" y="f1929"/>
                </a:lnTo>
                <a:lnTo>
                  <a:pt x="f3352" y="f1913"/>
                </a:lnTo>
                <a:lnTo>
                  <a:pt x="f3349" y="f2201"/>
                </a:lnTo>
                <a:close/>
                <a:moveTo>
                  <a:pt x="f3353" y="f3354"/>
                </a:moveTo>
                <a:lnTo>
                  <a:pt x="f3355" y="f1733"/>
                </a:lnTo>
                <a:lnTo>
                  <a:pt x="f3356" y="f3357"/>
                </a:lnTo>
                <a:lnTo>
                  <a:pt x="f3358" y="f3359"/>
                </a:lnTo>
                <a:lnTo>
                  <a:pt x="f3353" y="f3354"/>
                </a:lnTo>
                <a:close/>
                <a:moveTo>
                  <a:pt x="f1629" y="f2183"/>
                </a:moveTo>
                <a:lnTo>
                  <a:pt x="f1561" y="f3360"/>
                </a:lnTo>
                <a:lnTo>
                  <a:pt x="f1635" y="f3361"/>
                </a:lnTo>
                <a:lnTo>
                  <a:pt x="f3362" y="f3363"/>
                </a:lnTo>
                <a:lnTo>
                  <a:pt x="f1629" y="f2183"/>
                </a:lnTo>
                <a:close/>
                <a:moveTo>
                  <a:pt x="f1631" y="f3364"/>
                </a:moveTo>
                <a:lnTo>
                  <a:pt x="f2227" y="f3365"/>
                </a:lnTo>
                <a:lnTo>
                  <a:pt x="f3366" y="f3367"/>
                </a:lnTo>
                <a:lnTo>
                  <a:pt x="f1547" y="f3368"/>
                </a:lnTo>
                <a:lnTo>
                  <a:pt x="f1631" y="f3364"/>
                </a:lnTo>
                <a:close/>
                <a:moveTo>
                  <a:pt x="f3369" y="f3267"/>
                </a:moveTo>
                <a:lnTo>
                  <a:pt x="f3370" y="f3371"/>
                </a:lnTo>
                <a:lnTo>
                  <a:pt x="f3372" y="f2138"/>
                </a:lnTo>
                <a:lnTo>
                  <a:pt x="f3373" y="f3374"/>
                </a:lnTo>
                <a:lnTo>
                  <a:pt x="f3369" y="f3267"/>
                </a:lnTo>
                <a:close/>
                <a:moveTo>
                  <a:pt x="f3375" y="f3376"/>
                </a:moveTo>
                <a:lnTo>
                  <a:pt x="f3377" y="f2267"/>
                </a:lnTo>
                <a:lnTo>
                  <a:pt x="f3378" y="f2320"/>
                </a:lnTo>
                <a:lnTo>
                  <a:pt x="f3379" y="f3380"/>
                </a:lnTo>
                <a:lnTo>
                  <a:pt x="f3375" y="f3376"/>
                </a:lnTo>
                <a:close/>
                <a:moveTo>
                  <a:pt x="f3381" y="f3375"/>
                </a:moveTo>
                <a:lnTo>
                  <a:pt x="f3382" y="f3383"/>
                </a:lnTo>
                <a:lnTo>
                  <a:pt x="f3384" y="f3385"/>
                </a:lnTo>
                <a:lnTo>
                  <a:pt x="f2517" y="f3386"/>
                </a:lnTo>
                <a:lnTo>
                  <a:pt x="f3381" y="f3375"/>
                </a:lnTo>
                <a:close/>
                <a:moveTo>
                  <a:pt x="f3387" y="f3388"/>
                </a:moveTo>
                <a:lnTo>
                  <a:pt x="f1549" y="f3389"/>
                </a:lnTo>
                <a:lnTo>
                  <a:pt x="f2212" y="f3390"/>
                </a:lnTo>
                <a:lnTo>
                  <a:pt x="f3391" y="f3392"/>
                </a:lnTo>
                <a:lnTo>
                  <a:pt x="f3387" y="f3388"/>
                </a:lnTo>
                <a:close/>
                <a:moveTo>
                  <a:pt x="f3393" y="f3394"/>
                </a:moveTo>
                <a:lnTo>
                  <a:pt x="f2329" y="f3395"/>
                </a:lnTo>
                <a:lnTo>
                  <a:pt x="f1842" y="f3396"/>
                </a:lnTo>
                <a:lnTo>
                  <a:pt x="f3397" y="f2310"/>
                </a:lnTo>
                <a:lnTo>
                  <a:pt x="f3393" y="f3394"/>
                </a:lnTo>
                <a:close/>
                <a:moveTo>
                  <a:pt x="f3398" y="f3399"/>
                </a:moveTo>
                <a:lnTo>
                  <a:pt x="f2717" y="f3400"/>
                </a:lnTo>
                <a:lnTo>
                  <a:pt x="f3401" y="f3402"/>
                </a:lnTo>
                <a:lnTo>
                  <a:pt x="f2490" y="f3403"/>
                </a:lnTo>
                <a:lnTo>
                  <a:pt x="f3398" y="f3399"/>
                </a:lnTo>
                <a:close/>
                <a:moveTo>
                  <a:pt x="f3404" y="f3405"/>
                </a:moveTo>
                <a:lnTo>
                  <a:pt x="f3406" y="f1746"/>
                </a:lnTo>
                <a:lnTo>
                  <a:pt x="f3407" y="f1859"/>
                </a:lnTo>
                <a:lnTo>
                  <a:pt x="f3408" y="f1194"/>
                </a:lnTo>
                <a:lnTo>
                  <a:pt x="f3404" y="f3405"/>
                </a:lnTo>
                <a:close/>
                <a:moveTo>
                  <a:pt x="f3409" y="f1863"/>
                </a:moveTo>
                <a:lnTo>
                  <a:pt x="f3410" y="f3411"/>
                </a:lnTo>
                <a:lnTo>
                  <a:pt x="f3412" y="f3413"/>
                </a:lnTo>
                <a:lnTo>
                  <a:pt x="f3414" y="f3415"/>
                </a:lnTo>
                <a:lnTo>
                  <a:pt x="f3409" y="f1863"/>
                </a:lnTo>
                <a:close/>
                <a:moveTo>
                  <a:pt x="f2296" y="f3416"/>
                </a:moveTo>
                <a:lnTo>
                  <a:pt x="f3417" y="f3418"/>
                </a:lnTo>
                <a:lnTo>
                  <a:pt x="f3419" y="f2149"/>
                </a:lnTo>
                <a:lnTo>
                  <a:pt x="f3420" y="f3421"/>
                </a:lnTo>
                <a:lnTo>
                  <a:pt x="f2296" y="f3416"/>
                </a:lnTo>
                <a:close/>
                <a:moveTo>
                  <a:pt x="f2513" y="f3422"/>
                </a:moveTo>
                <a:lnTo>
                  <a:pt x="f3423" y="f3424"/>
                </a:lnTo>
                <a:lnTo>
                  <a:pt x="f3383" y="f3425"/>
                </a:lnTo>
                <a:lnTo>
                  <a:pt x="f3426" y="f3427"/>
                </a:lnTo>
                <a:lnTo>
                  <a:pt x="f2513" y="f3422"/>
                </a:lnTo>
                <a:close/>
                <a:moveTo>
                  <a:pt x="f3428" y="f3429"/>
                </a:moveTo>
                <a:lnTo>
                  <a:pt x="f3430" y="f1779"/>
                </a:lnTo>
                <a:lnTo>
                  <a:pt x="f3431" y="f3432"/>
                </a:lnTo>
                <a:lnTo>
                  <a:pt x="f3433" y="f3434"/>
                </a:lnTo>
                <a:lnTo>
                  <a:pt x="f3428" y="f3429"/>
                </a:lnTo>
                <a:close/>
                <a:moveTo>
                  <a:pt x="f3435" y="f3436"/>
                </a:moveTo>
                <a:lnTo>
                  <a:pt x="f3437" y="f3438"/>
                </a:lnTo>
                <a:lnTo>
                  <a:pt x="f3288" y="f3439"/>
                </a:lnTo>
                <a:lnTo>
                  <a:pt x="f3440" y="f3441"/>
                </a:lnTo>
                <a:lnTo>
                  <a:pt x="f3435" y="f3436"/>
                </a:lnTo>
                <a:close/>
                <a:moveTo>
                  <a:pt x="f3442" y="f1890"/>
                </a:moveTo>
                <a:lnTo>
                  <a:pt x="f3443" y="f3444"/>
                </a:lnTo>
                <a:lnTo>
                  <a:pt x="f3445" y="f3446"/>
                </a:lnTo>
                <a:lnTo>
                  <a:pt x="f3447" y="f3448"/>
                </a:lnTo>
                <a:lnTo>
                  <a:pt x="f3442" y="f1890"/>
                </a:lnTo>
                <a:close/>
                <a:moveTo>
                  <a:pt x="f2532" y="f636"/>
                </a:moveTo>
                <a:lnTo>
                  <a:pt x="f3449" y="f3259"/>
                </a:lnTo>
                <a:lnTo>
                  <a:pt x="f3450" y="f3451"/>
                </a:lnTo>
                <a:lnTo>
                  <a:pt x="f2478" y="f3348"/>
                </a:lnTo>
                <a:lnTo>
                  <a:pt x="f2532" y="f636"/>
                </a:lnTo>
                <a:close/>
                <a:moveTo>
                  <a:pt x="f3452" y="f3453"/>
                </a:moveTo>
                <a:lnTo>
                  <a:pt x="f3454" y="f3113"/>
                </a:lnTo>
                <a:lnTo>
                  <a:pt x="f3455" y="f3456"/>
                </a:lnTo>
                <a:lnTo>
                  <a:pt x="f2305" y="f1816"/>
                </a:lnTo>
                <a:lnTo>
                  <a:pt x="f3452" y="f3453"/>
                </a:lnTo>
                <a:close/>
                <a:moveTo>
                  <a:pt x="f3457" y="f3458"/>
                </a:moveTo>
                <a:lnTo>
                  <a:pt x="f3459" y="f3460"/>
                </a:lnTo>
                <a:lnTo>
                  <a:pt x="f3461" y="f2482"/>
                </a:lnTo>
                <a:lnTo>
                  <a:pt x="f3462" y="f3463"/>
                </a:lnTo>
                <a:lnTo>
                  <a:pt x="f3457" y="f3458"/>
                </a:lnTo>
                <a:close/>
                <a:moveTo>
                  <a:pt x="f741" y="f3464"/>
                </a:moveTo>
                <a:lnTo>
                  <a:pt x="f3465" y="f3466"/>
                </a:lnTo>
                <a:lnTo>
                  <a:pt x="f3467" y="f3468"/>
                </a:lnTo>
                <a:lnTo>
                  <a:pt x="f251" y="f3469"/>
                </a:lnTo>
                <a:lnTo>
                  <a:pt x="f741" y="f3464"/>
                </a:lnTo>
                <a:close/>
                <a:moveTo>
                  <a:pt x="f3470" y="f3471"/>
                </a:moveTo>
                <a:lnTo>
                  <a:pt x="f3472" y="f3473"/>
                </a:lnTo>
                <a:lnTo>
                  <a:pt x="f3474" y="f2467"/>
                </a:lnTo>
                <a:lnTo>
                  <a:pt x="f3475" y="f3476"/>
                </a:lnTo>
                <a:lnTo>
                  <a:pt x="f3470" y="f3471"/>
                </a:lnTo>
                <a:close/>
                <a:moveTo>
                  <a:pt x="f3477" y="f3288"/>
                </a:moveTo>
                <a:lnTo>
                  <a:pt x="f3478" y="f2305"/>
                </a:lnTo>
                <a:lnTo>
                  <a:pt x="f3479" y="f3480"/>
                </a:lnTo>
                <a:lnTo>
                  <a:pt x="f3481" y="f3482"/>
                </a:lnTo>
                <a:lnTo>
                  <a:pt x="f3477" y="f3288"/>
                </a:lnTo>
                <a:close/>
                <a:moveTo>
                  <a:pt x="f3483" y="f2252"/>
                </a:moveTo>
                <a:lnTo>
                  <a:pt x="f3484" y="f3485"/>
                </a:lnTo>
                <a:lnTo>
                  <a:pt x="f1287" y="f3486"/>
                </a:lnTo>
                <a:lnTo>
                  <a:pt x="f3487" y="f3488"/>
                </a:lnTo>
                <a:lnTo>
                  <a:pt x="f3483" y="f2252"/>
                </a:lnTo>
                <a:close/>
                <a:moveTo>
                  <a:pt x="f3489" y="f3490"/>
                </a:moveTo>
                <a:lnTo>
                  <a:pt x="f3491" y="f3492"/>
                </a:lnTo>
                <a:lnTo>
                  <a:pt x="f3493" y="f3494"/>
                </a:lnTo>
                <a:lnTo>
                  <a:pt x="f691" y="f3495"/>
                </a:lnTo>
                <a:lnTo>
                  <a:pt x="f3489" y="f3490"/>
                </a:lnTo>
                <a:close/>
                <a:moveTo>
                  <a:pt x="f3496" y="f3407"/>
                </a:moveTo>
                <a:lnTo>
                  <a:pt x="f3497" y="f2283"/>
                </a:lnTo>
                <a:lnTo>
                  <a:pt x="f912" y="f3498"/>
                </a:lnTo>
                <a:lnTo>
                  <a:pt x="f664" y="f3499"/>
                </a:lnTo>
                <a:lnTo>
                  <a:pt x="f3496" y="f3407"/>
                </a:lnTo>
                <a:close/>
                <a:moveTo>
                  <a:pt x="f3500" y="f2470"/>
                </a:moveTo>
                <a:lnTo>
                  <a:pt x="f3501" y="f3502"/>
                </a:lnTo>
                <a:lnTo>
                  <a:pt x="f3503" y="f3504"/>
                </a:lnTo>
                <a:lnTo>
                  <a:pt x="f635" y="f3505"/>
                </a:lnTo>
                <a:lnTo>
                  <a:pt x="f3500" y="f2470"/>
                </a:lnTo>
                <a:close/>
                <a:moveTo>
                  <a:pt x="f3506" y="f3507"/>
                </a:moveTo>
                <a:lnTo>
                  <a:pt x="f3508" y="f3509"/>
                </a:lnTo>
                <a:lnTo>
                  <a:pt x="f3510" y="f3511"/>
                </a:lnTo>
                <a:lnTo>
                  <a:pt x="f3512" y="f3513"/>
                </a:lnTo>
                <a:lnTo>
                  <a:pt x="f3506" y="f3507"/>
                </a:lnTo>
                <a:close/>
                <a:moveTo>
                  <a:pt x="f3514" y="f3515"/>
                </a:moveTo>
                <a:lnTo>
                  <a:pt x="f3516" y="f3517"/>
                </a:lnTo>
                <a:lnTo>
                  <a:pt x="f1293" y="f3518"/>
                </a:lnTo>
                <a:lnTo>
                  <a:pt x="f3519" y="f3520"/>
                </a:lnTo>
                <a:lnTo>
                  <a:pt x="f3514" y="f3515"/>
                </a:lnTo>
                <a:close/>
                <a:moveTo>
                  <a:pt x="f3521" y="f3522"/>
                </a:moveTo>
                <a:lnTo>
                  <a:pt x="f1749" y="f3523"/>
                </a:lnTo>
                <a:lnTo>
                  <a:pt x="f3524" y="f2502"/>
                </a:lnTo>
                <a:lnTo>
                  <a:pt x="f3525" y="f3430"/>
                </a:lnTo>
                <a:lnTo>
                  <a:pt x="f3521" y="f3522"/>
                </a:lnTo>
                <a:close/>
                <a:moveTo>
                  <a:pt x="f74" y="f3526"/>
                </a:moveTo>
                <a:lnTo>
                  <a:pt x="f3527" y="f3528"/>
                </a:lnTo>
                <a:lnTo>
                  <a:pt x="f3529" y="f2538"/>
                </a:lnTo>
                <a:lnTo>
                  <a:pt x="f3530" y="f3531"/>
                </a:lnTo>
                <a:lnTo>
                  <a:pt x="f74" y="f3526"/>
                </a:lnTo>
                <a:close/>
                <a:moveTo>
                  <a:pt x="f3532" y="f2291"/>
                </a:moveTo>
                <a:lnTo>
                  <a:pt x="f3533" y="f3534"/>
                </a:lnTo>
                <a:lnTo>
                  <a:pt x="f3535" y="f3536"/>
                </a:lnTo>
                <a:lnTo>
                  <a:pt x="f3537" y="f3538"/>
                </a:lnTo>
                <a:lnTo>
                  <a:pt x="f3532" y="f2291"/>
                </a:lnTo>
                <a:close/>
                <a:moveTo>
                  <a:pt x="f3539" y="f3540"/>
                </a:moveTo>
                <a:lnTo>
                  <a:pt x="f3541" y="f3542"/>
                </a:lnTo>
                <a:lnTo>
                  <a:pt x="f3543" y="f2472"/>
                </a:lnTo>
                <a:lnTo>
                  <a:pt x="f191" y="f2258"/>
                </a:lnTo>
                <a:lnTo>
                  <a:pt x="f3539" y="f3540"/>
                </a:lnTo>
                <a:close/>
                <a:moveTo>
                  <a:pt x="f3544" y="f3545"/>
                </a:moveTo>
                <a:lnTo>
                  <a:pt x="f3546" y="f3547"/>
                </a:lnTo>
                <a:lnTo>
                  <a:pt x="f3548" y="f2289"/>
                </a:lnTo>
                <a:lnTo>
                  <a:pt x="f3549" y="f3550"/>
                </a:lnTo>
                <a:lnTo>
                  <a:pt x="f3544" y="f3545"/>
                </a:lnTo>
                <a:close/>
                <a:moveTo>
                  <a:pt x="f3551" y="f2249"/>
                </a:moveTo>
                <a:lnTo>
                  <a:pt x="f3552" y="f3553"/>
                </a:lnTo>
                <a:lnTo>
                  <a:pt x="f863" y="f3554"/>
                </a:lnTo>
                <a:lnTo>
                  <a:pt x="f3555" y="f3556"/>
                </a:lnTo>
                <a:lnTo>
                  <a:pt x="f3551" y="f2249"/>
                </a:lnTo>
                <a:close/>
                <a:moveTo>
                  <a:pt x="f3557" y="f3558"/>
                </a:moveTo>
                <a:lnTo>
                  <a:pt x="f3559" y="f1586"/>
                </a:lnTo>
                <a:lnTo>
                  <a:pt x="f3560" y="f3561"/>
                </a:lnTo>
                <a:lnTo>
                  <a:pt x="f3562" y="f3563"/>
                </a:lnTo>
                <a:lnTo>
                  <a:pt x="f3557" y="f3558"/>
                </a:lnTo>
                <a:close/>
                <a:moveTo>
                  <a:pt x="f3564" y="f3565"/>
                </a:moveTo>
                <a:lnTo>
                  <a:pt x="f3566" y="f3567"/>
                </a:lnTo>
                <a:lnTo>
                  <a:pt x="f3568" y="f3569"/>
                </a:lnTo>
                <a:lnTo>
                  <a:pt x="f826" y="f3570"/>
                </a:lnTo>
                <a:lnTo>
                  <a:pt x="f3564" y="f3565"/>
                </a:lnTo>
                <a:close/>
                <a:moveTo>
                  <a:pt x="f3571" y="f3572"/>
                </a:moveTo>
                <a:lnTo>
                  <a:pt x="f3573" y="f3574"/>
                </a:lnTo>
                <a:lnTo>
                  <a:pt x="f929" y="f3575"/>
                </a:lnTo>
                <a:lnTo>
                  <a:pt x="f3576" y="f3577"/>
                </a:lnTo>
                <a:lnTo>
                  <a:pt x="f3571" y="f3572"/>
                </a:lnTo>
                <a:close/>
                <a:moveTo>
                  <a:pt x="f3578" y="f3579"/>
                </a:moveTo>
                <a:lnTo>
                  <a:pt x="f3580" y="f3581"/>
                </a:lnTo>
                <a:lnTo>
                  <a:pt x="f3582" y="f3583"/>
                </a:lnTo>
                <a:lnTo>
                  <a:pt x="f3584" y="f3585"/>
                </a:lnTo>
                <a:lnTo>
                  <a:pt x="f3578" y="f3579"/>
                </a:lnTo>
                <a:close/>
                <a:moveTo>
                  <a:pt x="f3586" y="f3587"/>
                </a:moveTo>
                <a:lnTo>
                  <a:pt x="f3588" y="f3589"/>
                </a:lnTo>
                <a:lnTo>
                  <a:pt x="f3590" y="f3591"/>
                </a:lnTo>
                <a:lnTo>
                  <a:pt x="f3592" y="f3593"/>
                </a:lnTo>
                <a:lnTo>
                  <a:pt x="f3586" y="f3587"/>
                </a:lnTo>
                <a:close/>
                <a:moveTo>
                  <a:pt x="f3594" y="f3595"/>
                </a:moveTo>
                <a:lnTo>
                  <a:pt x="f3596" y="f3597"/>
                </a:lnTo>
                <a:lnTo>
                  <a:pt x="f3598" y="f3599"/>
                </a:lnTo>
                <a:lnTo>
                  <a:pt x="f3600" y="f3601"/>
                </a:lnTo>
                <a:lnTo>
                  <a:pt x="f3594" y="f3595"/>
                </a:lnTo>
                <a:close/>
                <a:moveTo>
                  <a:pt x="f3602" y="f3603"/>
                </a:moveTo>
                <a:lnTo>
                  <a:pt x="f3604" y="f3605"/>
                </a:lnTo>
                <a:lnTo>
                  <a:pt x="f318" y="f3606"/>
                </a:lnTo>
                <a:lnTo>
                  <a:pt x="f287" y="f3607"/>
                </a:lnTo>
                <a:lnTo>
                  <a:pt x="f3602" y="f3603"/>
                </a:lnTo>
                <a:close/>
                <a:moveTo>
                  <a:pt x="f3608" y="f3609"/>
                </a:moveTo>
                <a:lnTo>
                  <a:pt x="f3610" y="f3611"/>
                </a:lnTo>
                <a:lnTo>
                  <a:pt x="f3612" y="f2549"/>
                </a:lnTo>
                <a:lnTo>
                  <a:pt x="f3613" y="f3614"/>
                </a:lnTo>
                <a:lnTo>
                  <a:pt x="f3608" y="f3609"/>
                </a:lnTo>
                <a:close/>
                <a:moveTo>
                  <a:pt x="f3615" y="f3616"/>
                </a:moveTo>
                <a:lnTo>
                  <a:pt x="f3617" y="f7"/>
                </a:lnTo>
                <a:lnTo>
                  <a:pt x="f3618" y="f7"/>
                </a:lnTo>
                <a:lnTo>
                  <a:pt x="f3619" y="f3620"/>
                </a:lnTo>
                <a:lnTo>
                  <a:pt x="f3615" y="f3616"/>
                </a:lnTo>
                <a:close/>
                <a:moveTo>
                  <a:pt x="f3621" y="f3622"/>
                </a:moveTo>
                <a:lnTo>
                  <a:pt x="f3623" y="f3624"/>
                </a:lnTo>
                <a:lnTo>
                  <a:pt x="f3625" y="f3626"/>
                </a:lnTo>
                <a:lnTo>
                  <a:pt x="f3627" y="f3628"/>
                </a:lnTo>
                <a:lnTo>
                  <a:pt x="f3621" y="f3622"/>
                </a:lnTo>
                <a:close/>
                <a:moveTo>
                  <a:pt x="f3629" y="f3630"/>
                </a:moveTo>
                <a:lnTo>
                  <a:pt x="f3631" y="f7"/>
                </a:lnTo>
                <a:lnTo>
                  <a:pt x="f3632" y="f3633"/>
                </a:lnTo>
                <a:lnTo>
                  <a:pt x="f3634" y="f3635"/>
                </a:lnTo>
                <a:lnTo>
                  <a:pt x="f3629" y="f3630"/>
                </a:lnTo>
                <a:close/>
                <a:moveTo>
                  <a:pt x="f3636" y="f3637"/>
                </a:moveTo>
                <a:lnTo>
                  <a:pt x="f3638" y="f3639"/>
                </a:lnTo>
                <a:lnTo>
                  <a:pt x="f3640" y="f3641"/>
                </a:lnTo>
                <a:lnTo>
                  <a:pt x="f3642" y="f3643"/>
                </a:lnTo>
                <a:lnTo>
                  <a:pt x="f3636" y="f3637"/>
                </a:lnTo>
                <a:close/>
                <a:moveTo>
                  <a:pt x="f3644" y="f3645"/>
                </a:moveTo>
                <a:lnTo>
                  <a:pt x="f3646" y="f3647"/>
                </a:lnTo>
                <a:lnTo>
                  <a:pt x="f3648" y="f3649"/>
                </a:lnTo>
                <a:lnTo>
                  <a:pt x="f431" y="f3650"/>
                </a:lnTo>
                <a:lnTo>
                  <a:pt x="f3644" y="f3645"/>
                </a:lnTo>
                <a:close/>
                <a:moveTo>
                  <a:pt x="f3651" y="f3652"/>
                </a:moveTo>
                <a:lnTo>
                  <a:pt x="f3653" y="f3654"/>
                </a:lnTo>
                <a:lnTo>
                  <a:pt x="f3655" y="f3656"/>
                </a:lnTo>
                <a:lnTo>
                  <a:pt x="f3657" y="f3658"/>
                </a:lnTo>
                <a:lnTo>
                  <a:pt x="f3651" y="f3652"/>
                </a:lnTo>
                <a:close/>
                <a:moveTo>
                  <a:pt x="f3659" y="f3660"/>
                </a:moveTo>
                <a:lnTo>
                  <a:pt x="f407" y="f3661"/>
                </a:lnTo>
                <a:lnTo>
                  <a:pt x="f3662" y="f3663"/>
                </a:lnTo>
                <a:lnTo>
                  <a:pt x="f3664" y="f3665"/>
                </a:lnTo>
                <a:lnTo>
                  <a:pt x="f3659" y="f3660"/>
                </a:lnTo>
                <a:close/>
                <a:moveTo>
                  <a:pt x="f3666" y="f2545"/>
                </a:moveTo>
                <a:lnTo>
                  <a:pt x="f3667" y="f3668"/>
                </a:lnTo>
                <a:lnTo>
                  <a:pt x="f3669" y="f3670"/>
                </a:lnTo>
                <a:lnTo>
                  <a:pt x="f3671" y="f3672"/>
                </a:lnTo>
                <a:lnTo>
                  <a:pt x="f3666" y="f2545"/>
                </a:lnTo>
                <a:close/>
                <a:moveTo>
                  <a:pt x="f3673" y="f3674"/>
                </a:moveTo>
                <a:lnTo>
                  <a:pt x="f3675" y="f3676"/>
                </a:lnTo>
                <a:lnTo>
                  <a:pt x="f3677" y="f3678"/>
                </a:lnTo>
                <a:lnTo>
                  <a:pt x="f782" y="f3679"/>
                </a:lnTo>
                <a:lnTo>
                  <a:pt x="f3673" y="f3674"/>
                </a:lnTo>
                <a:close/>
                <a:moveTo>
                  <a:pt x="f3680" y="f3681"/>
                </a:moveTo>
                <a:lnTo>
                  <a:pt x="f3682" y="f3683"/>
                </a:lnTo>
                <a:lnTo>
                  <a:pt x="f3684" y="f3685"/>
                </a:lnTo>
                <a:lnTo>
                  <a:pt x="f3686" y="f3687"/>
                </a:lnTo>
                <a:lnTo>
                  <a:pt x="f3680" y="f3681"/>
                </a:lnTo>
                <a:close/>
                <a:moveTo>
                  <a:pt x="f3688" y="f3689"/>
                </a:moveTo>
                <a:lnTo>
                  <a:pt x="f3690" y="f3691"/>
                </a:lnTo>
                <a:lnTo>
                  <a:pt x="f3692" y="f3693"/>
                </a:lnTo>
                <a:lnTo>
                  <a:pt x="f3694" y="f3695"/>
                </a:lnTo>
                <a:lnTo>
                  <a:pt x="f3688" y="f3689"/>
                </a:lnTo>
                <a:close/>
                <a:moveTo>
                  <a:pt x="f3696" y="f3697"/>
                </a:moveTo>
                <a:lnTo>
                  <a:pt x="f3698" y="f3699"/>
                </a:lnTo>
                <a:lnTo>
                  <a:pt x="f3700" y="f3701"/>
                </a:lnTo>
                <a:lnTo>
                  <a:pt x="f3702" y="f3703"/>
                </a:lnTo>
                <a:lnTo>
                  <a:pt x="f3696" y="f3697"/>
                </a:lnTo>
                <a:close/>
                <a:moveTo>
                  <a:pt x="f3704" y="f3705"/>
                </a:moveTo>
                <a:lnTo>
                  <a:pt x="f3706" y="f3707"/>
                </a:lnTo>
                <a:lnTo>
                  <a:pt x="f3708" y="f3709"/>
                </a:lnTo>
                <a:lnTo>
                  <a:pt x="f592" y="f3710"/>
                </a:lnTo>
                <a:lnTo>
                  <a:pt x="f3704" y="f3705"/>
                </a:lnTo>
                <a:close/>
                <a:moveTo>
                  <a:pt x="f3711" y="f3712"/>
                </a:moveTo>
                <a:lnTo>
                  <a:pt x="f3713" y="f3714"/>
                </a:lnTo>
                <a:lnTo>
                  <a:pt x="f3281" y="f3715"/>
                </a:lnTo>
                <a:lnTo>
                  <a:pt x="f3716" y="f3464"/>
                </a:lnTo>
                <a:lnTo>
                  <a:pt x="f3711" y="f3712"/>
                </a:lnTo>
                <a:close/>
                <a:moveTo>
                  <a:pt x="f1929" y="f3717"/>
                </a:moveTo>
                <a:lnTo>
                  <a:pt x="f3718" y="f3719"/>
                </a:lnTo>
                <a:lnTo>
                  <a:pt x="f3720" y="f3721"/>
                </a:lnTo>
                <a:lnTo>
                  <a:pt x="f3349" y="f3722"/>
                </a:lnTo>
                <a:lnTo>
                  <a:pt x="f1929" y="f3717"/>
                </a:lnTo>
                <a:close/>
                <a:moveTo>
                  <a:pt x="f3723" y="f3724"/>
                </a:moveTo>
                <a:lnTo>
                  <a:pt x="f3725" y="f3726"/>
                </a:lnTo>
                <a:lnTo>
                  <a:pt x="f3727" y="f3728"/>
                </a:lnTo>
                <a:lnTo>
                  <a:pt x="f3729" y="f3730"/>
                </a:lnTo>
                <a:lnTo>
                  <a:pt x="f3723" y="f3724"/>
                </a:lnTo>
                <a:close/>
                <a:moveTo>
                  <a:pt x="f3390" y="f3731"/>
                </a:moveTo>
                <a:lnTo>
                  <a:pt x="f2201" y="f3732"/>
                </a:lnTo>
                <a:lnTo>
                  <a:pt x="f3733" y="f3734"/>
                </a:lnTo>
                <a:lnTo>
                  <a:pt x="f3735" y="f3736"/>
                </a:lnTo>
                <a:lnTo>
                  <a:pt x="f3390" y="f3731"/>
                </a:lnTo>
                <a:close/>
                <a:moveTo>
                  <a:pt x="f3737" y="f3738"/>
                </a:moveTo>
                <a:lnTo>
                  <a:pt x="f3739" y="f3740"/>
                </a:lnTo>
                <a:lnTo>
                  <a:pt x="f3741" y="f3742"/>
                </a:lnTo>
                <a:lnTo>
                  <a:pt x="f3280" y="f3743"/>
                </a:lnTo>
                <a:lnTo>
                  <a:pt x="f3737" y="f3738"/>
                </a:lnTo>
                <a:close/>
                <a:moveTo>
                  <a:pt x="f3263" y="f3744"/>
                </a:moveTo>
                <a:lnTo>
                  <a:pt x="f3745" y="f3746"/>
                </a:lnTo>
                <a:lnTo>
                  <a:pt x="f3747" y="f3748"/>
                </a:lnTo>
                <a:lnTo>
                  <a:pt x="f3749" y="f3750"/>
                </a:lnTo>
                <a:lnTo>
                  <a:pt x="f3263" y="f3744"/>
                </a:lnTo>
                <a:close/>
                <a:moveTo>
                  <a:pt x="f3751" y="f1537"/>
                </a:moveTo>
                <a:lnTo>
                  <a:pt x="f3752" y="f2327"/>
                </a:lnTo>
                <a:lnTo>
                  <a:pt x="f3753" y="f3754"/>
                </a:lnTo>
                <a:lnTo>
                  <a:pt x="f3755" y="f3756"/>
                </a:lnTo>
                <a:lnTo>
                  <a:pt x="f3751" y="f1537"/>
                </a:lnTo>
                <a:close/>
                <a:moveTo>
                  <a:pt x="f3757" y="f3758"/>
                </a:moveTo>
                <a:lnTo>
                  <a:pt x="f3759" y="f7"/>
                </a:lnTo>
                <a:lnTo>
                  <a:pt x="f3760" y="f7"/>
                </a:lnTo>
                <a:lnTo>
                  <a:pt x="f2415" y="f3761"/>
                </a:lnTo>
                <a:lnTo>
                  <a:pt x="f3757" y="f3758"/>
                </a:lnTo>
                <a:close/>
                <a:moveTo>
                  <a:pt x="f1703" y="f3433"/>
                </a:moveTo>
                <a:lnTo>
                  <a:pt x="f3762" y="f3763"/>
                </a:lnTo>
                <a:lnTo>
                  <a:pt x="f3764" y="f3765"/>
                </a:lnTo>
                <a:lnTo>
                  <a:pt x="f3766" y="f3767"/>
                </a:lnTo>
                <a:lnTo>
                  <a:pt x="f1703" y="f3433"/>
                </a:lnTo>
                <a:close/>
                <a:moveTo>
                  <a:pt x="f1787" y="f3768"/>
                </a:moveTo>
                <a:lnTo>
                  <a:pt x="f3769" y="f3770"/>
                </a:lnTo>
                <a:lnTo>
                  <a:pt x="f3771" y="f3772"/>
                </a:lnTo>
                <a:lnTo>
                  <a:pt x="f3773" y="f3774"/>
                </a:lnTo>
                <a:lnTo>
                  <a:pt x="f1787" y="f3768"/>
                </a:lnTo>
                <a:close/>
                <a:moveTo>
                  <a:pt x="f3775" y="f3776"/>
                </a:moveTo>
                <a:lnTo>
                  <a:pt x="f3777" y="f3778"/>
                </a:lnTo>
                <a:lnTo>
                  <a:pt x="f3779" y="f3780"/>
                </a:lnTo>
                <a:lnTo>
                  <a:pt x="f694" y="f3781"/>
                </a:lnTo>
                <a:lnTo>
                  <a:pt x="f3775" y="f3776"/>
                </a:lnTo>
                <a:close/>
                <a:moveTo>
                  <a:pt x="f3782" y="f3783"/>
                </a:moveTo>
                <a:lnTo>
                  <a:pt x="f3784" y="f3674"/>
                </a:lnTo>
                <a:lnTo>
                  <a:pt x="f2423" y="f3701"/>
                </a:lnTo>
                <a:lnTo>
                  <a:pt x="f3785" y="f3643"/>
                </a:lnTo>
                <a:lnTo>
                  <a:pt x="f3782" y="f3783"/>
                </a:lnTo>
                <a:close/>
                <a:moveTo>
                  <a:pt x="f3415" y="f3786"/>
                </a:moveTo>
                <a:lnTo>
                  <a:pt x="f2421" y="f3787"/>
                </a:lnTo>
                <a:lnTo>
                  <a:pt x="f3788" y="f3789"/>
                </a:lnTo>
                <a:lnTo>
                  <a:pt x="f3790" y="f3731"/>
                </a:lnTo>
                <a:lnTo>
                  <a:pt x="f3415" y="f3786"/>
                </a:lnTo>
                <a:close/>
                <a:moveTo>
                  <a:pt x="f3791" y="f3792"/>
                </a:moveTo>
                <a:lnTo>
                  <a:pt x="f3793" y="f3794"/>
                </a:lnTo>
                <a:lnTo>
                  <a:pt x="f3795" y="f3796"/>
                </a:lnTo>
                <a:lnTo>
                  <a:pt x="f669" y="f3494"/>
                </a:lnTo>
                <a:lnTo>
                  <a:pt x="f3791" y="f3792"/>
                </a:lnTo>
                <a:close/>
                <a:moveTo>
                  <a:pt x="f3797" y="f3798"/>
                </a:moveTo>
                <a:cubicBezTo>
                  <a:pt x="f3799" y="f3798"/>
                  <a:pt x="f3800" y="f3801"/>
                  <a:pt x="f3800" y="f3802"/>
                </a:cubicBezTo>
                <a:cubicBezTo>
                  <a:pt x="f3800" y="f1663"/>
                  <a:pt x="f3803" y="f3804"/>
                  <a:pt x="f3805" y="f1067"/>
                </a:cubicBezTo>
                <a:lnTo>
                  <a:pt x="f3806" y="f3807"/>
                </a:lnTo>
                <a:lnTo>
                  <a:pt x="f3808" y="f3809"/>
                </a:lnTo>
                <a:lnTo>
                  <a:pt x="f3810" y="f3811"/>
                </a:lnTo>
                <a:cubicBezTo>
                  <a:pt x="f3812" y="f3813"/>
                  <a:pt x="f3814" y="f3815"/>
                  <a:pt x="f3797" y="f3815"/>
                </a:cubicBezTo>
                <a:cubicBezTo>
                  <a:pt x="f3816" y="f3815"/>
                  <a:pt x="f3817" y="f3818"/>
                  <a:pt x="f3817" y="f3802"/>
                </a:cubicBezTo>
                <a:cubicBezTo>
                  <a:pt x="f3817" y="f3801"/>
                  <a:pt x="f3816" y="f3798"/>
                  <a:pt x="f3797" y="f3798"/>
                </a:cubicBezTo>
                <a:close/>
                <a:moveTo>
                  <a:pt x="f3819" y="f3820"/>
                </a:moveTo>
                <a:lnTo>
                  <a:pt x="f3821" y="f3822"/>
                </a:lnTo>
                <a:lnTo>
                  <a:pt x="f3823" y="f3824"/>
                </a:lnTo>
                <a:lnTo>
                  <a:pt x="f3825" y="f3826"/>
                </a:lnTo>
                <a:cubicBezTo>
                  <a:pt x="f3371" y="f3827"/>
                  <a:pt x="f3828" y="f3829"/>
                  <a:pt x="f3830" y="f3829"/>
                </a:cubicBezTo>
                <a:cubicBezTo>
                  <a:pt x="f3831" y="f3829"/>
                  <a:pt x="f3832" y="f3833"/>
                  <a:pt x="f3834" y="f3835"/>
                </a:cubicBezTo>
                <a:lnTo>
                  <a:pt x="f3836" y="f3837"/>
                </a:lnTo>
                <a:lnTo>
                  <a:pt x="f3838" y="f1315"/>
                </a:lnTo>
                <a:lnTo>
                  <a:pt x="f3377" y="f3539"/>
                </a:lnTo>
                <a:cubicBezTo>
                  <a:pt x="f3839" y="f3840"/>
                  <a:pt x="f3841" y="f3842"/>
                  <a:pt x="f3841" y="f3843"/>
                </a:cubicBezTo>
                <a:cubicBezTo>
                  <a:pt x="f3841" y="f215"/>
                  <a:pt x="f3844" y="f3845"/>
                  <a:pt x="f3830" y="f3845"/>
                </a:cubicBezTo>
                <a:cubicBezTo>
                  <a:pt x="f2122" y="f3845"/>
                  <a:pt x="f3846" y="f215"/>
                  <a:pt x="f3846" y="f3843"/>
                </a:cubicBezTo>
                <a:cubicBezTo>
                  <a:pt x="f3846" y="f3847"/>
                  <a:pt x="f2099" y="f3848"/>
                  <a:pt x="f3819" y="f3820"/>
                </a:cubicBezTo>
                <a:close/>
                <a:moveTo>
                  <a:pt x="f3849" y="f3850"/>
                </a:moveTo>
                <a:lnTo>
                  <a:pt x="f3851" y="f3852"/>
                </a:lnTo>
                <a:lnTo>
                  <a:pt x="f3853" y="f3854"/>
                </a:lnTo>
                <a:lnTo>
                  <a:pt x="f3855" y="f3856"/>
                </a:lnTo>
                <a:cubicBezTo>
                  <a:pt x="f3857" y="f3858"/>
                  <a:pt x="f3859" y="f3860"/>
                  <a:pt x="f3861" y="f3860"/>
                </a:cubicBezTo>
                <a:cubicBezTo>
                  <a:pt x="f2672" y="f3860"/>
                  <a:pt x="f3862" y="f3863"/>
                  <a:pt x="f3862" y="f3864"/>
                </a:cubicBezTo>
                <a:cubicBezTo>
                  <a:pt x="f3862" y="f3059"/>
                  <a:pt x="f2672" y="f3865"/>
                  <a:pt x="f3861" y="f3865"/>
                </a:cubicBezTo>
                <a:cubicBezTo>
                  <a:pt x="f3866" y="f3865"/>
                  <a:pt x="f3867" y="f3868"/>
                  <a:pt x="f3869" y="f1170"/>
                </a:cubicBezTo>
                <a:lnTo>
                  <a:pt x="f3857" y="f3870"/>
                </a:lnTo>
                <a:lnTo>
                  <a:pt x="f3871" y="f3868"/>
                </a:lnTo>
                <a:lnTo>
                  <a:pt x="f3872" y="f3873"/>
                </a:lnTo>
                <a:cubicBezTo>
                  <a:pt x="f3874" y="f3875"/>
                  <a:pt x="f1724" y="f3876"/>
                  <a:pt x="f1724" y="f3864"/>
                </a:cubicBezTo>
                <a:cubicBezTo>
                  <a:pt x="f1724" y="f3877"/>
                  <a:pt x="f3878" y="f3879"/>
                  <a:pt x="f3849" y="f3850"/>
                </a:cubicBezTo>
                <a:close/>
                <a:moveTo>
                  <a:pt x="f3880" y="f2889"/>
                </a:moveTo>
                <a:cubicBezTo>
                  <a:pt x="f3880" y="f3881"/>
                  <a:pt x="f1819" y="f3882"/>
                  <a:pt x="f3883" y="f3882"/>
                </a:cubicBezTo>
                <a:cubicBezTo>
                  <a:pt x="f3884" y="f3882"/>
                  <a:pt x="f3885" y="f3886"/>
                  <a:pt x="f1158" y="f2948"/>
                </a:cubicBezTo>
                <a:lnTo>
                  <a:pt x="f3887" y="f3888"/>
                </a:lnTo>
                <a:lnTo>
                  <a:pt x="f2578" y="f3889"/>
                </a:lnTo>
                <a:lnTo>
                  <a:pt x="f3890" y="f3891"/>
                </a:lnTo>
                <a:cubicBezTo>
                  <a:pt x="f3892" y="f3893"/>
                  <a:pt x="f3894" y="f3895"/>
                  <a:pt x="f1160" y="f3896"/>
                </a:cubicBezTo>
                <a:lnTo>
                  <a:pt x="f3897" y="f3898"/>
                </a:lnTo>
                <a:cubicBezTo>
                  <a:pt x="f3899" y="f3900"/>
                  <a:pt x="f3901" y="f3902"/>
                  <a:pt x="f3903" y="f3904"/>
                </a:cubicBezTo>
                <a:lnTo>
                  <a:pt x="f1850" y="f3905"/>
                </a:lnTo>
                <a:lnTo>
                  <a:pt x="f3906" y="f3907"/>
                </a:lnTo>
                <a:lnTo>
                  <a:pt x="f3908" y="f3909"/>
                </a:lnTo>
                <a:cubicBezTo>
                  <a:pt x="f1158" y="f3910"/>
                  <a:pt x="f3911" y="f3912"/>
                  <a:pt x="f3883" y="f3912"/>
                </a:cubicBezTo>
                <a:cubicBezTo>
                  <a:pt x="f1819" y="f3912"/>
                  <a:pt x="f3880" y="f3913"/>
                  <a:pt x="f3880" y="f2889"/>
                </a:cubicBezTo>
                <a:close/>
                <a:moveTo>
                  <a:pt x="f3914" y="f3915"/>
                </a:moveTo>
                <a:lnTo>
                  <a:pt x="f3916" y="f3917"/>
                </a:lnTo>
                <a:lnTo>
                  <a:pt x="f3918" y="f3919"/>
                </a:lnTo>
                <a:lnTo>
                  <a:pt x="f3920" y="f3921"/>
                </a:lnTo>
                <a:cubicBezTo>
                  <a:pt x="f3922" y="f3923"/>
                  <a:pt x="f3922" y="f3924"/>
                  <a:pt x="f3922" y="f3925"/>
                </a:cubicBezTo>
                <a:cubicBezTo>
                  <a:pt x="f3922" y="f3926"/>
                  <a:pt x="f3927" y="f3928"/>
                  <a:pt x="f6" y="f3928"/>
                </a:cubicBezTo>
                <a:lnTo>
                  <a:pt x="f6" y="f1913"/>
                </a:lnTo>
                <a:cubicBezTo>
                  <a:pt x="f3929" y="f1913"/>
                  <a:pt x="f3930" y="f3931"/>
                  <a:pt x="f3914" y="f3915"/>
                </a:cubicBezTo>
                <a:close/>
                <a:moveTo>
                  <a:pt x="f3932" y="f1357"/>
                </a:moveTo>
                <a:cubicBezTo>
                  <a:pt x="f3932" y="f1413"/>
                  <a:pt x="f3933" y="f3865"/>
                  <a:pt x="f522" y="f3865"/>
                </a:cubicBezTo>
                <a:cubicBezTo>
                  <a:pt x="f3934" y="f3865"/>
                  <a:pt x="f3935" y="f1413"/>
                  <a:pt x="f3935" y="f1357"/>
                </a:cubicBezTo>
                <a:cubicBezTo>
                  <a:pt x="f3935" y="f3936"/>
                  <a:pt x="f3937" y="f3938"/>
                  <a:pt x="f324" y="f3939"/>
                </a:cubicBezTo>
                <a:lnTo>
                  <a:pt x="f2950" y="f3037"/>
                </a:lnTo>
                <a:lnTo>
                  <a:pt x="f314" y="f3940"/>
                </a:lnTo>
                <a:lnTo>
                  <a:pt x="f261" y="f3941"/>
                </a:lnTo>
                <a:cubicBezTo>
                  <a:pt x="f2963" y="f3942"/>
                  <a:pt x="f3943" y="f3944"/>
                  <a:pt x="f522" y="f3944"/>
                </a:cubicBezTo>
                <a:cubicBezTo>
                  <a:pt x="f3933" y="f3944"/>
                  <a:pt x="f3932" y="f3945"/>
                  <a:pt x="f3932" y="f1357"/>
                </a:cubicBezTo>
                <a:close/>
                <a:moveTo>
                  <a:pt x="f3946" y="f3947"/>
                </a:moveTo>
                <a:lnTo>
                  <a:pt x="f3948" y="f3949"/>
                </a:lnTo>
                <a:cubicBezTo>
                  <a:pt x="f3950" y="f1023"/>
                  <a:pt x="f3951" y="f3952"/>
                  <a:pt x="f3951" y="f5"/>
                </a:cubicBezTo>
                <a:lnTo>
                  <a:pt x="f3953" y="f5"/>
                </a:lnTo>
                <a:cubicBezTo>
                  <a:pt x="f3953" y="f3954"/>
                  <a:pt x="f3955" y="f3956"/>
                  <a:pt x="f3957" y="f3956"/>
                </a:cubicBezTo>
                <a:cubicBezTo>
                  <a:pt x="f3958" y="f3956"/>
                  <a:pt x="f3959" y="f3960"/>
                  <a:pt x="f3961" y="f3962"/>
                </a:cubicBezTo>
                <a:lnTo>
                  <a:pt x="f3963" y="f1130"/>
                </a:lnTo>
                <a:lnTo>
                  <a:pt x="f3946" y="f3947"/>
                </a:lnTo>
                <a:close/>
                <a:moveTo>
                  <a:pt x="f3964" y="f3965"/>
                </a:moveTo>
                <a:lnTo>
                  <a:pt x="f3966" y="f3967"/>
                </a:lnTo>
                <a:lnTo>
                  <a:pt x="f3968" y="f3969"/>
                </a:lnTo>
                <a:lnTo>
                  <a:pt x="f3970" y="f3971"/>
                </a:lnTo>
                <a:cubicBezTo>
                  <a:pt x="f3972" y="f3973"/>
                  <a:pt x="f851" y="f3974"/>
                  <a:pt x="f3975" y="f3976"/>
                </a:cubicBezTo>
                <a:lnTo>
                  <a:pt x="f3977" y="f533"/>
                </a:lnTo>
                <a:lnTo>
                  <a:pt x="f3978" y="f3979"/>
                </a:lnTo>
                <a:lnTo>
                  <a:pt x="f3980" y="f3981"/>
                </a:lnTo>
                <a:cubicBezTo>
                  <a:pt x="f3982" y="f3983"/>
                  <a:pt x="f3984" y="f3985"/>
                  <a:pt x="f3986" y="f3985"/>
                </a:cubicBezTo>
                <a:cubicBezTo>
                  <a:pt x="f3987" y="f3985"/>
                  <a:pt x="f3988" y="f3989"/>
                  <a:pt x="f3990" y="f3991"/>
                </a:cubicBezTo>
                <a:lnTo>
                  <a:pt x="f1647" y="f3992"/>
                </a:lnTo>
                <a:lnTo>
                  <a:pt x="f3993" y="f3994"/>
                </a:lnTo>
                <a:lnTo>
                  <a:pt x="f3995" y="f3996"/>
                </a:lnTo>
                <a:cubicBezTo>
                  <a:pt x="f3997" y="f3998"/>
                  <a:pt x="f3999" y="f4000"/>
                  <a:pt x="f3999" y="f4001"/>
                </a:cubicBezTo>
                <a:cubicBezTo>
                  <a:pt x="f3999" y="f4002"/>
                  <a:pt x="f1665" y="f4003"/>
                  <a:pt x="f4004" y="f4005"/>
                </a:cubicBezTo>
                <a:lnTo>
                  <a:pt x="f4006" y="f4007"/>
                </a:lnTo>
                <a:lnTo>
                  <a:pt x="f4008" y="f4009"/>
                </a:lnTo>
                <a:lnTo>
                  <a:pt x="f4010" y="f4011"/>
                </a:lnTo>
                <a:cubicBezTo>
                  <a:pt x="f4012" y="f4013"/>
                  <a:pt x="f4014" y="f4015"/>
                  <a:pt x="f4016" y="f4017"/>
                </a:cubicBezTo>
                <a:lnTo>
                  <a:pt x="f4018" y="f4019"/>
                </a:lnTo>
                <a:lnTo>
                  <a:pt x="f4020" y="f4021"/>
                </a:lnTo>
                <a:lnTo>
                  <a:pt x="f4022" y="f4023"/>
                </a:lnTo>
                <a:cubicBezTo>
                  <a:pt x="f4024" y="f4025"/>
                  <a:pt x="f879" y="f4026"/>
                  <a:pt x="f3986" y="f4026"/>
                </a:cubicBezTo>
                <a:cubicBezTo>
                  <a:pt x="f4027" y="f4026"/>
                  <a:pt x="f4028" y="f4029"/>
                  <a:pt x="f4028" y="f4001"/>
                </a:cubicBezTo>
                <a:cubicBezTo>
                  <a:pt x="f4028" y="f1496"/>
                  <a:pt x="f4030" y="f4031"/>
                  <a:pt x="f3964" y="f3965"/>
                </a:cubicBezTo>
                <a:close/>
                <a:moveTo>
                  <a:pt x="f4032" y="f4033"/>
                </a:moveTo>
                <a:lnTo>
                  <a:pt x="f3585" y="f4034"/>
                </a:lnTo>
                <a:cubicBezTo>
                  <a:pt x="f4035" y="f4036"/>
                  <a:pt x="f4037" y="f4038"/>
                  <a:pt x="f4037" y="f4039"/>
                </a:cubicBezTo>
                <a:cubicBezTo>
                  <a:pt x="f4037" y="f4040"/>
                  <a:pt x="f4041" y="f4042"/>
                  <a:pt x="f4043" y="f4042"/>
                </a:cubicBezTo>
                <a:cubicBezTo>
                  <a:pt x="f4044" y="f4042"/>
                  <a:pt x="f4045" y="f4046"/>
                  <a:pt x="f3645" y="f4047"/>
                </a:cubicBezTo>
                <a:lnTo>
                  <a:pt x="f4048" y="f4049"/>
                </a:lnTo>
                <a:lnTo>
                  <a:pt x="f4050" y="f4051"/>
                </a:lnTo>
                <a:lnTo>
                  <a:pt x="f4052" y="f4053"/>
                </a:lnTo>
                <a:cubicBezTo>
                  <a:pt x="f4054" y="f4055"/>
                  <a:pt x="f4056" y="f4057"/>
                  <a:pt x="f4056" y="f4039"/>
                </a:cubicBezTo>
                <a:cubicBezTo>
                  <a:pt x="f4056" y="f4058"/>
                  <a:pt x="f2551" y="f4059"/>
                  <a:pt x="f4060" y="f4061"/>
                </a:cubicBezTo>
                <a:lnTo>
                  <a:pt x="f3409" y="f4062"/>
                </a:lnTo>
                <a:lnTo>
                  <a:pt x="f4063" y="f4064"/>
                </a:lnTo>
                <a:lnTo>
                  <a:pt x="f4065" y="f4066"/>
                </a:lnTo>
                <a:cubicBezTo>
                  <a:pt x="f4067" y="f4068"/>
                  <a:pt x="f3412" y="f4069"/>
                  <a:pt x="f3663" y="f3762"/>
                </a:cubicBezTo>
                <a:lnTo>
                  <a:pt x="f4070" y="f3128"/>
                </a:lnTo>
                <a:lnTo>
                  <a:pt x="f4071" y="f4072"/>
                </a:lnTo>
                <a:lnTo>
                  <a:pt x="f4073" y="f1698"/>
                </a:lnTo>
                <a:cubicBezTo>
                  <a:pt x="f3731" y="f4074"/>
                  <a:pt x="f4075" y="f1703"/>
                  <a:pt x="f4043" y="f1703"/>
                </a:cubicBezTo>
                <a:cubicBezTo>
                  <a:pt x="f4076" y="f1703"/>
                  <a:pt x="f4077" y="f4078"/>
                  <a:pt x="f4079" y="f4080"/>
                </a:cubicBezTo>
                <a:lnTo>
                  <a:pt x="f4081" y="f4082"/>
                </a:lnTo>
                <a:lnTo>
                  <a:pt x="f4032" y="f4033"/>
                </a:lnTo>
                <a:close/>
                <a:moveTo>
                  <a:pt x="f4083" y="f4084"/>
                </a:moveTo>
                <a:cubicBezTo>
                  <a:pt x="f4083" y="f4085"/>
                  <a:pt x="f3785" y="f4086"/>
                  <a:pt x="f4087" y="f4088"/>
                </a:cubicBezTo>
                <a:lnTo>
                  <a:pt x="f4089" y="f2513"/>
                </a:lnTo>
                <a:lnTo>
                  <a:pt x="f4090" y="f2567"/>
                </a:lnTo>
                <a:lnTo>
                  <a:pt x="f4091" y="f4092"/>
                </a:lnTo>
                <a:cubicBezTo>
                  <a:pt x="f4093" y="f2567"/>
                  <a:pt x="f3753" y="f4094"/>
                  <a:pt x="f4095" y="f4094"/>
                </a:cubicBezTo>
                <a:cubicBezTo>
                  <a:pt x="f1945" y="f4094"/>
                  <a:pt x="f1949" y="f4096"/>
                  <a:pt x="f1949" y="f4084"/>
                </a:cubicBezTo>
                <a:cubicBezTo>
                  <a:pt x="f1949" y="f4097"/>
                  <a:pt x="f4098" y="f4099"/>
                  <a:pt x="f4100" y="f2308"/>
                </a:cubicBezTo>
                <a:lnTo>
                  <a:pt x="f4101" y="f4102"/>
                </a:lnTo>
                <a:lnTo>
                  <a:pt x="f4103" y="f4104"/>
                </a:lnTo>
                <a:lnTo>
                  <a:pt x="f4105" y="f3395"/>
                </a:lnTo>
                <a:cubicBezTo>
                  <a:pt x="f4106" y="f4107"/>
                  <a:pt x="f4108" y="f1637"/>
                  <a:pt x="f4095" y="f1637"/>
                </a:cubicBezTo>
                <a:cubicBezTo>
                  <a:pt x="f4109" y="f1637"/>
                  <a:pt x="f4064" y="f4110"/>
                  <a:pt x="f3244" y="f4111"/>
                </a:cubicBezTo>
                <a:lnTo>
                  <a:pt x="f4112" y="f4113"/>
                </a:lnTo>
                <a:lnTo>
                  <a:pt x="f4114" y="f1531"/>
                </a:lnTo>
                <a:lnTo>
                  <a:pt x="f4115" y="f4116"/>
                </a:lnTo>
                <a:cubicBezTo>
                  <a:pt x="f4117" y="f2708"/>
                  <a:pt x="f4118" y="f4119"/>
                  <a:pt x="f3287" y="f4120"/>
                </a:cubicBezTo>
                <a:lnTo>
                  <a:pt x="f4121" y="f4122"/>
                </a:lnTo>
                <a:lnTo>
                  <a:pt x="f4123" y="f4124"/>
                </a:lnTo>
                <a:lnTo>
                  <a:pt x="f4125" y="f4126"/>
                </a:lnTo>
                <a:cubicBezTo>
                  <a:pt x="f3122" y="f4127"/>
                  <a:pt x="f4083" y="f4128"/>
                  <a:pt x="f4083" y="f4084"/>
                </a:cubicBezTo>
                <a:close/>
              </a:path>
            </a:pathLst>
          </a:custGeom>
          <a:solidFill>
            <a:srgbClr val="EBEBEB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3" name="Logo UPD">
            <a:extLst>
              <a:ext uri="{FF2B5EF4-FFF2-40B4-BE49-F238E27FC236}">
                <a16:creationId xmlns:a16="http://schemas.microsoft.com/office/drawing/2014/main" id="{378C9C64-2387-4BA3-B4A7-BEEA8BEA5A37}"/>
              </a:ext>
            </a:extLst>
          </p:cNvPr>
          <p:cNvSpPr/>
          <p:nvPr/>
        </p:nvSpPr>
        <p:spPr>
          <a:xfrm>
            <a:off x="450854" y="450003"/>
            <a:ext cx="2080799" cy="7162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80"/>
              <a:gd name="f7" fmla="val 1982"/>
              <a:gd name="f8" fmla="val 2239"/>
              <a:gd name="f9" fmla="val 1643"/>
              <a:gd name="f10" fmla="val 1591"/>
              <a:gd name="f11" fmla="val 2216"/>
              <a:gd name="f12" fmla="val 1549"/>
              <a:gd name="f13" fmla="val 2174"/>
              <a:gd name="f14" fmla="val 1524"/>
              <a:gd name="f15" fmla="val 2148"/>
              <a:gd name="f16" fmla="val 1508"/>
              <a:gd name="f17" fmla="val 2123"/>
              <a:gd name="f18" fmla="val 1501"/>
              <a:gd name="f19" fmla="val 2054"/>
              <a:gd name="f20" fmla="val 1928"/>
              <a:gd name="f21" fmla="val 1975"/>
              <a:gd name="f22" fmla="val 2006"/>
              <a:gd name="f23" fmla="val 1794"/>
              <a:gd name="f24" fmla="val 2086"/>
              <a:gd name="f25" fmla="val 2171"/>
              <a:gd name="f26" fmla="val 1736"/>
              <a:gd name="f27" fmla="val 1430"/>
              <a:gd name="f28" fmla="val 1979"/>
              <a:gd name="f29" fmla="val 1397"/>
              <a:gd name="f30" fmla="val 299"/>
              <a:gd name="f31" fmla="val 1164"/>
              <a:gd name="f32" fmla="val 1747"/>
              <a:gd name="f33" fmla="val 700"/>
              <a:gd name="f34" fmla="val 583"/>
              <a:gd name="f35" fmla="val 413"/>
              <a:gd name="f36" fmla="val 815"/>
              <a:gd name="f37" fmla="val 1641"/>
              <a:gd name="f38" fmla="val 1438"/>
              <a:gd name="f39" fmla="val 1945"/>
              <a:gd name="f40" fmla="val 1409"/>
              <a:gd name="f41" fmla="val 1502"/>
              <a:gd name="f42" fmla="val 1227"/>
              <a:gd name="f43" fmla="val 594"/>
              <a:gd name="f44" fmla="val 1025"/>
              <a:gd name="f45" fmla="val 1906"/>
              <a:gd name="f46" fmla="val 1112"/>
              <a:gd name="f47" fmla="val 233"/>
              <a:gd name="f48" fmla="val 1316"/>
              <a:gd name="f49" fmla="val 1464"/>
              <a:gd name="f50" fmla="val 1919"/>
              <a:gd name="f51" fmla="val 1107"/>
              <a:gd name="f52" fmla="val 818"/>
              <a:gd name="f53" fmla="val 5452"/>
              <a:gd name="f54" fmla="val 883"/>
              <a:gd name="f55" fmla="val 5572"/>
              <a:gd name="f56" fmla="val 1291"/>
              <a:gd name="f57" fmla="val 5650"/>
              <a:gd name="f58" fmla="val 5769"/>
              <a:gd name="f59" fmla="val 5462"/>
              <a:gd name="f60" fmla="val 5311"/>
              <a:gd name="f61" fmla="val 817"/>
              <a:gd name="f62" fmla="val 5220"/>
              <a:gd name="f63" fmla="val 5065"/>
              <a:gd name="f64" fmla="val 5146"/>
              <a:gd name="f65" fmla="val 5184"/>
              <a:gd name="f66" fmla="val 1166"/>
              <a:gd name="f67" fmla="val 5338"/>
              <a:gd name="f68" fmla="val 5376"/>
              <a:gd name="f69" fmla="val 5320"/>
              <a:gd name="f70" fmla="val 1101"/>
              <a:gd name="f71" fmla="val 5204"/>
              <a:gd name="f72" fmla="val 5214"/>
              <a:gd name="f73" fmla="val 1069"/>
              <a:gd name="f74" fmla="val 5263"/>
              <a:gd name="f75" fmla="val 895"/>
              <a:gd name="f76" fmla="val 5264"/>
              <a:gd name="f77" fmla="val 5267"/>
              <a:gd name="f78" fmla="val 914"/>
              <a:gd name="f79" fmla="val 5315"/>
              <a:gd name="f80" fmla="val 1090"/>
              <a:gd name="f81" fmla="val 5383"/>
              <a:gd name="f82" fmla="val 751"/>
              <a:gd name="f83" fmla="val 724"/>
              <a:gd name="f84" fmla="val 5362"/>
              <a:gd name="f85" fmla="val 703"/>
              <a:gd name="f86" fmla="val 5312"/>
              <a:gd name="f87" fmla="val 5291"/>
              <a:gd name="f88" fmla="val 777"/>
              <a:gd name="f89" fmla="val 798"/>
              <a:gd name="f90" fmla="val 5337"/>
              <a:gd name="f91" fmla="val 5240"/>
              <a:gd name="f92" fmla="val 5219"/>
              <a:gd name="f93" fmla="val 5194"/>
              <a:gd name="f94" fmla="val 5169"/>
              <a:gd name="f95" fmla="val 5148"/>
              <a:gd name="f96" fmla="val 5092"/>
              <a:gd name="f97" fmla="val 4764"/>
              <a:gd name="f98" fmla="val 4884"/>
              <a:gd name="f99" fmla="val 4962"/>
              <a:gd name="f100" fmla="val 5081"/>
              <a:gd name="f101" fmla="val 4603"/>
              <a:gd name="f102" fmla="val 4684"/>
              <a:gd name="f103" fmla="val 4502"/>
              <a:gd name="f104" fmla="val 1148"/>
              <a:gd name="f105" fmla="val 1077"/>
              <a:gd name="f106" fmla="val 4454"/>
              <a:gd name="f107" fmla="val 1033"/>
              <a:gd name="f108" fmla="val 4386"/>
              <a:gd name="f109" fmla="val 1013"/>
              <a:gd name="f110" fmla="val 4330"/>
              <a:gd name="f111" fmla="val 997"/>
              <a:gd name="f112" fmla="val 4283"/>
              <a:gd name="f113" fmla="val 983"/>
              <a:gd name="f114" fmla="val 4267"/>
              <a:gd name="f115" fmla="val 968"/>
              <a:gd name="f116" fmla="val 939"/>
              <a:gd name="f117" fmla="val 900"/>
              <a:gd name="f118" fmla="val 4297"/>
              <a:gd name="f119" fmla="val 874"/>
              <a:gd name="f120" fmla="val 4344"/>
              <a:gd name="f121" fmla="val 4382"/>
              <a:gd name="f122" fmla="val 4412"/>
              <a:gd name="f123" fmla="val 885"/>
              <a:gd name="f124" fmla="val 4455"/>
              <a:gd name="f125" fmla="val 911"/>
              <a:gd name="f126" fmla="val 4491"/>
              <a:gd name="f127" fmla="val 855"/>
              <a:gd name="f128" fmla="val 4449"/>
              <a:gd name="f129" fmla="val 826"/>
              <a:gd name="f130" fmla="val 4395"/>
              <a:gd name="f131" fmla="val 810"/>
              <a:gd name="f132" fmla="val 4341"/>
              <a:gd name="f133" fmla="val 4246"/>
              <a:gd name="f134" fmla="val 4180"/>
              <a:gd name="f135" fmla="val 867"/>
              <a:gd name="f136" fmla="val 950"/>
              <a:gd name="f137" fmla="val 978"/>
              <a:gd name="f138" fmla="val 4187"/>
              <a:gd name="f139" fmla="val 1000"/>
              <a:gd name="f140" fmla="val 4200"/>
              <a:gd name="f141" fmla="val 1019"/>
              <a:gd name="f142" fmla="val 4218"/>
              <a:gd name="f143" fmla="val 1046"/>
              <a:gd name="f144" fmla="val 4249"/>
              <a:gd name="f145" fmla="val 1064"/>
              <a:gd name="f146" fmla="val 4292"/>
              <a:gd name="f147" fmla="val 1076"/>
              <a:gd name="f148" fmla="val 4343"/>
              <a:gd name="f149" fmla="val 4391"/>
              <a:gd name="f150" fmla="val 1104"/>
              <a:gd name="f151" fmla="val 4413"/>
              <a:gd name="f152" fmla="val 1126"/>
              <a:gd name="f153" fmla="val 1161"/>
              <a:gd name="f154" fmla="val 1208"/>
              <a:gd name="f155" fmla="val 4378"/>
              <a:gd name="f156" fmla="val 1236"/>
              <a:gd name="f157" fmla="val 4320"/>
              <a:gd name="f158" fmla="val 4272"/>
              <a:gd name="f159" fmla="val 4234"/>
              <a:gd name="f160" fmla="val 1222"/>
              <a:gd name="f161" fmla="val 4192"/>
              <a:gd name="f162" fmla="val 1197"/>
              <a:gd name="f163" fmla="val 4162"/>
              <a:gd name="f164" fmla="val 1257"/>
              <a:gd name="f165" fmla="val 4209"/>
              <a:gd name="f166" fmla="val 1285"/>
              <a:gd name="f167" fmla="val 4263"/>
              <a:gd name="f168" fmla="val 1300"/>
              <a:gd name="f169" fmla="val 4317"/>
              <a:gd name="f170" fmla="val 4438"/>
              <a:gd name="f171" fmla="val 4102"/>
              <a:gd name="f172" fmla="val 4032"/>
              <a:gd name="f173" fmla="val 1177"/>
              <a:gd name="f174" fmla="val 4008"/>
              <a:gd name="f175" fmla="val 1138"/>
              <a:gd name="f176" fmla="val 3976"/>
              <a:gd name="f177" fmla="val 1092"/>
              <a:gd name="f178" fmla="val 3959"/>
              <a:gd name="f179" fmla="val 1083"/>
              <a:gd name="f180" fmla="val 4033"/>
              <a:gd name="f181" fmla="val 4077"/>
              <a:gd name="f182" fmla="val 1021"/>
              <a:gd name="f183" fmla="val 953"/>
              <a:gd name="f184" fmla="val 879"/>
              <a:gd name="f185" fmla="val 4029"/>
              <a:gd name="f186" fmla="val 3923"/>
              <a:gd name="f187" fmla="val 3779"/>
              <a:gd name="f188" fmla="val 3856"/>
              <a:gd name="f189" fmla="val 1086"/>
              <a:gd name="f190" fmla="val 3871"/>
              <a:gd name="f191" fmla="val 1087"/>
              <a:gd name="f192" fmla="val 3878"/>
              <a:gd name="f193" fmla="val 3887"/>
              <a:gd name="f194" fmla="val 3913"/>
              <a:gd name="f195" fmla="val 1127"/>
              <a:gd name="f196" fmla="val 3935"/>
              <a:gd name="f197" fmla="val 1159"/>
              <a:gd name="f198" fmla="val 3967"/>
              <a:gd name="f199" fmla="val 1218"/>
              <a:gd name="f200" fmla="val 3995"/>
              <a:gd name="f201" fmla="val 954"/>
              <a:gd name="f202" fmla="val 3986"/>
              <a:gd name="f203" fmla="val 998"/>
              <a:gd name="f204" fmla="val 3974"/>
              <a:gd name="f205" fmla="val 1011"/>
              <a:gd name="f206" fmla="val 3937"/>
              <a:gd name="f207" fmla="val 1031"/>
              <a:gd name="f208" fmla="val 3896"/>
              <a:gd name="f209" fmla="val 881"/>
              <a:gd name="f210" fmla="val 3899"/>
              <a:gd name="f211" fmla="val 3969"/>
              <a:gd name="f212" fmla="val 906"/>
              <a:gd name="f213" fmla="val 3691"/>
              <a:gd name="f214" fmla="val 1224"/>
              <a:gd name="f215" fmla="val 3502"/>
              <a:gd name="f216" fmla="val 3646"/>
              <a:gd name="f217" fmla="val 3500"/>
              <a:gd name="f218" fmla="val 882"/>
              <a:gd name="f219" fmla="val 3674"/>
              <a:gd name="f220" fmla="val 3684"/>
              <a:gd name="f221" fmla="val 3422"/>
              <a:gd name="f222" fmla="val 3358"/>
              <a:gd name="f223" fmla="val 3276"/>
              <a:gd name="f224" fmla="val 3189"/>
              <a:gd name="f225" fmla="val 1082"/>
              <a:gd name="f226" fmla="val 3166"/>
              <a:gd name="f227" fmla="val 1152"/>
              <a:gd name="f228" fmla="val 3161"/>
              <a:gd name="f229" fmla="val 1181"/>
              <a:gd name="f230" fmla="val 3159"/>
              <a:gd name="f231" fmla="val 3154"/>
              <a:gd name="f232" fmla="val 1146"/>
              <a:gd name="f233" fmla="val 3135"/>
              <a:gd name="f234" fmla="val 3049"/>
              <a:gd name="f235" fmla="val 2963"/>
              <a:gd name="f236" fmla="val 3122"/>
              <a:gd name="f237" fmla="val 1293"/>
              <a:gd name="f238" fmla="val 3196"/>
              <a:gd name="f239" fmla="val 2819"/>
              <a:gd name="f240" fmla="val 2900"/>
              <a:gd name="f241" fmla="val 2694"/>
              <a:gd name="f242" fmla="val 2620"/>
              <a:gd name="f243" fmla="val 2621"/>
              <a:gd name="f244" fmla="val 1034"/>
              <a:gd name="f245" fmla="val 2626"/>
              <a:gd name="f246" fmla="val 1144"/>
              <a:gd name="f247" fmla="val 2628"/>
              <a:gd name="f248" fmla="val 1168"/>
              <a:gd name="f249" fmla="val 1170"/>
              <a:gd name="f250" fmla="val 1149"/>
              <a:gd name="f251" fmla="val 2599"/>
              <a:gd name="f252" fmla="val 2577"/>
              <a:gd name="f253" fmla="val 1049"/>
              <a:gd name="f254" fmla="val 2462"/>
              <a:gd name="f255" fmla="val 2373"/>
              <a:gd name="f256" fmla="val 2451"/>
              <a:gd name="f257" fmla="val 2448"/>
              <a:gd name="f258" fmla="val 1062"/>
              <a:gd name="f259" fmla="val 2447"/>
              <a:gd name="f260" fmla="val 1020"/>
              <a:gd name="f261" fmla="val 970"/>
              <a:gd name="f262" fmla="val 2443"/>
              <a:gd name="f263" fmla="val 930"/>
              <a:gd name="f264" fmla="val 2445"/>
              <a:gd name="f265" fmla="val 928"/>
              <a:gd name="f266" fmla="val 2454"/>
              <a:gd name="f267" fmla="val 956"/>
              <a:gd name="f268" fmla="val 2480"/>
              <a:gd name="f269" fmla="val 1016"/>
              <a:gd name="f270" fmla="val 2505"/>
              <a:gd name="f271" fmla="val 1068"/>
              <a:gd name="f272" fmla="val 2611"/>
              <a:gd name="f273" fmla="val 2252"/>
              <a:gd name="f274" fmla="val 1158"/>
              <a:gd name="f275" fmla="val 2173"/>
              <a:gd name="f276" fmla="val 1136"/>
              <a:gd name="f277" fmla="val 1198"/>
              <a:gd name="f278" fmla="val 2145"/>
              <a:gd name="f279" fmla="val 1232"/>
              <a:gd name="f280" fmla="val 2088"/>
              <a:gd name="f281" fmla="val 2030"/>
              <a:gd name="f282" fmla="val 2004"/>
              <a:gd name="f283" fmla="val 1924"/>
              <a:gd name="f284" fmla="val 1235"/>
              <a:gd name="f285" fmla="val 1963"/>
              <a:gd name="f286" fmla="val 1299"/>
              <a:gd name="f287" fmla="val 2192"/>
              <a:gd name="f288" fmla="val 1245"/>
              <a:gd name="f289" fmla="val 5711"/>
              <a:gd name="f290" fmla="val 5637"/>
              <a:gd name="f291" fmla="val 5638"/>
              <a:gd name="f292" fmla="val 1718"/>
              <a:gd name="f293" fmla="val 1761"/>
              <a:gd name="f294" fmla="val 5643"/>
              <a:gd name="f295" fmla="val 1828"/>
              <a:gd name="f296" fmla="val 5645"/>
              <a:gd name="f297" fmla="val 1852"/>
              <a:gd name="f298" fmla="val 1854"/>
              <a:gd name="f299" fmla="val 1832"/>
              <a:gd name="f300" fmla="val 5616"/>
              <a:gd name="f301" fmla="val 1776"/>
              <a:gd name="f302" fmla="val 5595"/>
              <a:gd name="f303" fmla="val 1733"/>
              <a:gd name="f304" fmla="val 5480"/>
              <a:gd name="f305" fmla="val 5391"/>
              <a:gd name="f306" fmla="val 5468"/>
              <a:gd name="f307" fmla="val 5465"/>
              <a:gd name="f308" fmla="val 1746"/>
              <a:gd name="f309" fmla="val 1704"/>
              <a:gd name="f310" fmla="val 5464"/>
              <a:gd name="f311" fmla="val 1654"/>
              <a:gd name="f312" fmla="val 5460"/>
              <a:gd name="f313" fmla="val 1614"/>
              <a:gd name="f314" fmla="val 5463"/>
              <a:gd name="f315" fmla="val 1612"/>
              <a:gd name="f316" fmla="val 5471"/>
              <a:gd name="f317" fmla="val 1640"/>
              <a:gd name="f318" fmla="val 5497"/>
              <a:gd name="f319" fmla="val 1700"/>
              <a:gd name="f320" fmla="val 5523"/>
              <a:gd name="f321" fmla="val 1752"/>
              <a:gd name="f322" fmla="val 5629"/>
              <a:gd name="f323" fmla="val 5286"/>
              <a:gd name="f324" fmla="val 5216"/>
              <a:gd name="f325" fmla="val 1861"/>
              <a:gd name="f326" fmla="val 5192"/>
              <a:gd name="f327" fmla="val 1822"/>
              <a:gd name="f328" fmla="val 5160"/>
              <a:gd name="f329" fmla="val 5143"/>
              <a:gd name="f330" fmla="val 1767"/>
              <a:gd name="f331" fmla="val 5217"/>
              <a:gd name="f332" fmla="val 5261"/>
              <a:gd name="f333" fmla="val 1705"/>
              <a:gd name="f334" fmla="val 1637"/>
              <a:gd name="f335" fmla="val 1563"/>
              <a:gd name="f336" fmla="val 5213"/>
              <a:gd name="f337" fmla="val 5107"/>
              <a:gd name="f338" fmla="val 5040"/>
              <a:gd name="f339" fmla="val 1770"/>
              <a:gd name="f340" fmla="val 5055"/>
              <a:gd name="f341" fmla="val 1771"/>
              <a:gd name="f342" fmla="val 5062"/>
              <a:gd name="f343" fmla="val 5070"/>
              <a:gd name="f344" fmla="val 1785"/>
              <a:gd name="f345" fmla="val 5096"/>
              <a:gd name="f346" fmla="val 1811"/>
              <a:gd name="f347" fmla="val 5118"/>
              <a:gd name="f348" fmla="val 1843"/>
              <a:gd name="f349" fmla="val 5151"/>
              <a:gd name="f350" fmla="val 1902"/>
              <a:gd name="f351" fmla="val 5179"/>
              <a:gd name="f352" fmla="val 1638"/>
              <a:gd name="f353" fmla="val 1662"/>
              <a:gd name="f354" fmla="val 5170"/>
              <a:gd name="f355" fmla="val 1682"/>
              <a:gd name="f356" fmla="val 5157"/>
              <a:gd name="f357" fmla="val 1695"/>
              <a:gd name="f358" fmla="val 1709"/>
              <a:gd name="f359" fmla="val 5121"/>
              <a:gd name="f360" fmla="val 1715"/>
              <a:gd name="f361" fmla="val 5080"/>
              <a:gd name="f362" fmla="val 1565"/>
              <a:gd name="f363" fmla="val 5083"/>
              <a:gd name="f364" fmla="val 5153"/>
              <a:gd name="f365" fmla="val 1590"/>
              <a:gd name="f366" fmla="val 4837"/>
              <a:gd name="f367" fmla="val 1739"/>
              <a:gd name="f368" fmla="val 1601"/>
              <a:gd name="f369" fmla="val 4773"/>
              <a:gd name="f370" fmla="val 1495"/>
              <a:gd name="f371" fmla="val 4639"/>
              <a:gd name="f372" fmla="val 4521"/>
              <a:gd name="f373" fmla="val 4442"/>
              <a:gd name="f374" fmla="val 1582"/>
              <a:gd name="f375" fmla="val 1738"/>
              <a:gd name="f376" fmla="val 1878"/>
              <a:gd name="f377" fmla="val 4508"/>
              <a:gd name="f378" fmla="val 4643"/>
              <a:gd name="f379" fmla="val 4766"/>
              <a:gd name="f380" fmla="val 1886"/>
              <a:gd name="f381" fmla="val 4747"/>
              <a:gd name="f382" fmla="val 1744"/>
              <a:gd name="f383" fmla="val 1871"/>
              <a:gd name="f384" fmla="val 4711"/>
              <a:gd name="f385" fmla="val 1923"/>
              <a:gd name="f386" fmla="val 4641"/>
              <a:gd name="f387" fmla="val 4560"/>
              <a:gd name="f388" fmla="val 4529"/>
              <a:gd name="f389" fmla="val 1855"/>
              <a:gd name="f390" fmla="val 1620"/>
              <a:gd name="f391" fmla="val 4559"/>
              <a:gd name="f392" fmla="val 1555"/>
              <a:gd name="f393" fmla="val 4724"/>
              <a:gd name="f394" fmla="val 1628"/>
              <a:gd name="f395" fmla="val 4337"/>
              <a:gd name="f396" fmla="val 1841"/>
              <a:gd name="f397" fmla="val 1793"/>
              <a:gd name="f398" fmla="val 4315"/>
              <a:gd name="f399" fmla="val 1740"/>
              <a:gd name="f400" fmla="val 4236"/>
              <a:gd name="f401" fmla="val 1721"/>
              <a:gd name="f402" fmla="val 4289"/>
              <a:gd name="f403" fmla="val 1706"/>
              <a:gd name="f404" fmla="val 4318"/>
              <a:gd name="f405" fmla="val 1668"/>
              <a:gd name="f406" fmla="val 1618"/>
              <a:gd name="f407" fmla="val 1578"/>
              <a:gd name="f408" fmla="val 4300"/>
              <a:gd name="f409" fmla="val 1547"/>
              <a:gd name="f410" fmla="val 4264"/>
              <a:gd name="f411" fmla="val 1525"/>
              <a:gd name="f412" fmla="val 4235"/>
              <a:gd name="f413" fmla="val 1506"/>
              <a:gd name="f414" fmla="val 4210"/>
              <a:gd name="f415" fmla="val 4140"/>
              <a:gd name="f416" fmla="val 4015"/>
              <a:gd name="f417" fmla="val 4152"/>
              <a:gd name="f418" fmla="val 1934"/>
              <a:gd name="f419" fmla="val 4250"/>
              <a:gd name="f420" fmla="val 1833"/>
              <a:gd name="f421" fmla="val 1876"/>
              <a:gd name="f422" fmla="val 4224"/>
              <a:gd name="f423" fmla="val 1910"/>
              <a:gd name="f424" fmla="val 4164"/>
              <a:gd name="f425" fmla="val 4093"/>
              <a:gd name="f426" fmla="val 1760"/>
              <a:gd name="f427" fmla="val 4184"/>
              <a:gd name="f428" fmla="val 4194"/>
              <a:gd name="f429" fmla="val 4206"/>
              <a:gd name="f430" fmla="val 1764"/>
              <a:gd name="f431" fmla="val 4232"/>
              <a:gd name="f432" fmla="val 1772"/>
              <a:gd name="f433" fmla="val 1800"/>
              <a:gd name="f434" fmla="val 1630"/>
              <a:gd name="f435" fmla="val 1642"/>
              <a:gd name="f436" fmla="val 4231"/>
              <a:gd name="f437" fmla="val 4216"/>
              <a:gd name="f438" fmla="val 1677"/>
              <a:gd name="f439" fmla="val 4201"/>
              <a:gd name="f440" fmla="val 1693"/>
              <a:gd name="f441" fmla="val 4158"/>
              <a:gd name="f442" fmla="val 4091"/>
              <a:gd name="f443" fmla="val 1566"/>
              <a:gd name="f444" fmla="val 4175"/>
              <a:gd name="f445" fmla="val 1568"/>
              <a:gd name="f446" fmla="val 4197"/>
              <a:gd name="f447" fmla="val 1571"/>
              <a:gd name="f448" fmla="val 4219"/>
              <a:gd name="f449" fmla="val 1579"/>
              <a:gd name="f450" fmla="val 1603"/>
              <a:gd name="f451" fmla="val 3910"/>
              <a:gd name="f452" fmla="val 3840"/>
              <a:gd name="f453" fmla="val 3815"/>
              <a:gd name="f454" fmla="val 3784"/>
              <a:gd name="f455" fmla="val 3767"/>
              <a:gd name="f456" fmla="val 3841"/>
              <a:gd name="f457" fmla="val 3885"/>
              <a:gd name="f458" fmla="val 3837"/>
              <a:gd name="f459" fmla="val 3731"/>
              <a:gd name="f460" fmla="val 3586"/>
              <a:gd name="f461" fmla="val 3664"/>
              <a:gd name="f462" fmla="val 3679"/>
              <a:gd name="f463" fmla="val 3686"/>
              <a:gd name="f464" fmla="val 3694"/>
              <a:gd name="f465" fmla="val 3720"/>
              <a:gd name="f466" fmla="val 3742"/>
              <a:gd name="f467" fmla="val 3775"/>
              <a:gd name="f468" fmla="val 3816"/>
              <a:gd name="f469" fmla="val 3802"/>
              <a:gd name="f470" fmla="val 3794"/>
              <a:gd name="f471" fmla="val 3781"/>
              <a:gd name="f472" fmla="val 3745"/>
              <a:gd name="f473" fmla="val 3704"/>
              <a:gd name="f474" fmla="val 3707"/>
              <a:gd name="f475" fmla="val 3777"/>
              <a:gd name="f476" fmla="val 3478"/>
              <a:gd name="f477" fmla="val 1908"/>
              <a:gd name="f478" fmla="val 3289"/>
              <a:gd name="f479" fmla="val 3433"/>
              <a:gd name="f480" fmla="val 3287"/>
              <a:gd name="f481" fmla="val 3461"/>
              <a:gd name="f482" fmla="val 3471"/>
              <a:gd name="f483" fmla="val 3209"/>
              <a:gd name="f484" fmla="val 3083"/>
              <a:gd name="f485" fmla="val 1666"/>
              <a:gd name="f486" fmla="val 3067"/>
              <a:gd name="f487" fmla="val 1609"/>
              <a:gd name="f488" fmla="val 3032"/>
              <a:gd name="f489" fmla="val 2987"/>
              <a:gd name="f490" fmla="val 1518"/>
              <a:gd name="f491" fmla="val 2935"/>
              <a:gd name="f492" fmla="val 2846"/>
              <a:gd name="f493" fmla="val 2747"/>
              <a:gd name="f494" fmla="val 2864"/>
              <a:gd name="f495" fmla="val 2953"/>
              <a:gd name="f496" fmla="val 2994"/>
              <a:gd name="f497" fmla="val 1959"/>
              <a:gd name="f498" fmla="val 3033"/>
              <a:gd name="f499" fmla="val 3065"/>
              <a:gd name="f500" fmla="val 1867"/>
              <a:gd name="f501" fmla="val 2996"/>
              <a:gd name="f502" fmla="val 1748"/>
              <a:gd name="f503" fmla="val 2962"/>
              <a:gd name="f504" fmla="val 2879"/>
              <a:gd name="f505" fmla="val 2827"/>
              <a:gd name="f506" fmla="val 1564"/>
              <a:gd name="f507" fmla="val 2877"/>
              <a:gd name="f508" fmla="val 2919"/>
              <a:gd name="f509" fmla="val 2944"/>
              <a:gd name="f510" fmla="val 1575"/>
              <a:gd name="f511" fmla="val 2966"/>
              <a:gd name="f512" fmla="val 1605"/>
              <a:gd name="f513" fmla="val 2990"/>
              <a:gd name="f514" fmla="val 1687"/>
              <a:gd name="f515" fmla="val 2658"/>
              <a:gd name="f516" fmla="val 2507"/>
              <a:gd name="f517" fmla="val 2416"/>
              <a:gd name="f518" fmla="val 2260"/>
              <a:gd name="f519" fmla="val 2342"/>
              <a:gd name="f520" fmla="val 2380"/>
              <a:gd name="f521" fmla="val 1850"/>
              <a:gd name="f522" fmla="val 2533"/>
              <a:gd name="f523" fmla="val 2572"/>
              <a:gd name="f524" fmla="val 2515"/>
              <a:gd name="f525" fmla="val 2399"/>
              <a:gd name="f526" fmla="val 2410"/>
              <a:gd name="f527" fmla="val 1753"/>
              <a:gd name="f528" fmla="val 2459"/>
              <a:gd name="f529" fmla="val 2463"/>
              <a:gd name="f530" fmla="val 1598"/>
              <a:gd name="f531" fmla="val 2511"/>
              <a:gd name="f532" fmla="val 1774"/>
              <a:gd name="f533" fmla="val 2152"/>
              <a:gd name="f534" fmla="val 1648"/>
              <a:gd name="f535" fmla="val 2125"/>
              <a:gd name="f536" fmla="val 1731"/>
              <a:gd name="f537" fmla="val 2067"/>
              <a:gd name="f538" fmla="val 2098"/>
              <a:gd name="f539" fmla="val 2119"/>
              <a:gd name="f540" fmla="val 1573"/>
              <a:gd name="f541" fmla="val 2133"/>
              <a:gd name="f542" fmla="val 1588"/>
              <a:gd name="f543" fmla="val 2146"/>
              <a:gd name="f544" fmla="val 1602"/>
              <a:gd name="f545" fmla="val 1622"/>
              <a:gd name="f546" fmla="+- 0 0 -90"/>
              <a:gd name="f547" fmla="*/ f3 1 5780"/>
              <a:gd name="f548" fmla="*/ f4 1 1982"/>
              <a:gd name="f549" fmla="val f5"/>
              <a:gd name="f550" fmla="val f6"/>
              <a:gd name="f551" fmla="val f7"/>
              <a:gd name="f552" fmla="*/ f546 f0 1"/>
              <a:gd name="f553" fmla="+- f551 0 f549"/>
              <a:gd name="f554" fmla="+- f550 0 f549"/>
              <a:gd name="f555" fmla="*/ f552 1 f2"/>
              <a:gd name="f556" fmla="*/ f554 1 5780"/>
              <a:gd name="f557" fmla="*/ f553 1 1982"/>
              <a:gd name="f558" fmla="*/ 1928 f554 1"/>
              <a:gd name="f559" fmla="*/ 1975 f553 1"/>
              <a:gd name="f560" fmla="*/ 1430 f554 1"/>
              <a:gd name="f561" fmla="*/ 1979 f553 1"/>
              <a:gd name="f562" fmla="*/ 700 f554 1"/>
              <a:gd name="f563" fmla="*/ 1409 f553 1"/>
              <a:gd name="f564" fmla="*/ 1502 f554 1"/>
              <a:gd name="f565" fmla="*/ 1906 f553 1"/>
              <a:gd name="f566" fmla="*/ 1464 f554 1"/>
              <a:gd name="f567" fmla="*/ 1919 f553 1"/>
              <a:gd name="f568" fmla="*/ 5452 f554 1"/>
              <a:gd name="f569" fmla="*/ 883 f553 1"/>
              <a:gd name="f570" fmla="*/ 5769 f554 1"/>
              <a:gd name="f571" fmla="*/ 5065 f554 1"/>
              <a:gd name="f572" fmla="*/ 1291 f553 1"/>
              <a:gd name="f573" fmla="*/ 5462 f554 1"/>
              <a:gd name="f574" fmla="*/ 5320 f554 1"/>
              <a:gd name="f575" fmla="*/ 1101 f553 1"/>
              <a:gd name="f576" fmla="*/ 5383 f554 1"/>
              <a:gd name="f577" fmla="*/ 751 f553 1"/>
              <a:gd name="f578" fmla="*/ 5240 f554 1"/>
              <a:gd name="f579" fmla="*/ 4884 f554 1"/>
              <a:gd name="f580" fmla="*/ 4603 f554 1"/>
              <a:gd name="f581" fmla="*/ 4502 f554 1"/>
              <a:gd name="f582" fmla="*/ 1148 f553 1"/>
              <a:gd name="f583" fmla="*/ 4455 f554 1"/>
              <a:gd name="f584" fmla="*/ 911 f553 1"/>
              <a:gd name="f585" fmla="*/ 4292 f554 1"/>
              <a:gd name="f586" fmla="*/ 1076 f553 1"/>
              <a:gd name="f587" fmla="*/ 4162 f554 1"/>
              <a:gd name="f588" fmla="*/ 1257 f553 1"/>
              <a:gd name="f589" fmla="*/ 3959 f554 1"/>
              <a:gd name="f590" fmla="*/ 1083 f553 1"/>
              <a:gd name="f591" fmla="*/ 3856 f554 1"/>
              <a:gd name="f592" fmla="*/ 4102 f554 1"/>
              <a:gd name="f593" fmla="*/ 881 f553 1"/>
              <a:gd name="f594" fmla="*/ 3502 f554 1"/>
              <a:gd name="f595" fmla="*/ 1224 f553 1"/>
              <a:gd name="f596" fmla="*/ 3500 f554 1"/>
              <a:gd name="f597" fmla="*/ 882 f553 1"/>
              <a:gd name="f598" fmla="*/ 3691 f554 1"/>
              <a:gd name="f599" fmla="*/ 3159 f554 1"/>
              <a:gd name="f600" fmla="*/ 1181 f553 1"/>
              <a:gd name="f601" fmla="*/ 3196 f554 1"/>
              <a:gd name="f602" fmla="*/ 1293 f553 1"/>
              <a:gd name="f603" fmla="*/ 2819 f554 1"/>
              <a:gd name="f604" fmla="*/ 818 f553 1"/>
              <a:gd name="f605" fmla="*/ 2621 f554 1"/>
              <a:gd name="f606" fmla="*/ 1034 f553 1"/>
              <a:gd name="f607" fmla="*/ 2373 f554 1"/>
              <a:gd name="f608" fmla="*/ 2445 f554 1"/>
              <a:gd name="f609" fmla="*/ 928 f553 1"/>
              <a:gd name="f610" fmla="*/ 2252 f554 1"/>
              <a:gd name="f611" fmla="*/ 2004 f554 1"/>
              <a:gd name="f612" fmla="*/ 5711 f554 1"/>
              <a:gd name="f613" fmla="*/ 5643 f554 1"/>
              <a:gd name="f614" fmla="*/ 1854 f553 1"/>
              <a:gd name="f615" fmla="*/ 5468 f554 1"/>
              <a:gd name="f616" fmla="*/ 5629 f554 1"/>
              <a:gd name="f617" fmla="*/ 5261 f554 1"/>
              <a:gd name="f618" fmla="*/ 1637 f553 1"/>
              <a:gd name="f619" fmla="*/ 5040 f554 1"/>
              <a:gd name="f620" fmla="*/ 1770 f553 1"/>
              <a:gd name="f621" fmla="*/ 5179 f554 1"/>
              <a:gd name="f622" fmla="*/ 1638 f553 1"/>
              <a:gd name="f623" fmla="*/ 5083 f554 1"/>
              <a:gd name="f624" fmla="*/ 1565 f553 1"/>
              <a:gd name="f625" fmla="*/ 4643 f554 1"/>
              <a:gd name="f626" fmla="*/ 1982 f553 1"/>
              <a:gd name="f627" fmla="*/ 4639 f554 1"/>
              <a:gd name="f628" fmla="*/ 1555 f553 1"/>
              <a:gd name="f629" fmla="*/ 4264 f554 1"/>
              <a:gd name="f630" fmla="*/ 1525 f553 1"/>
              <a:gd name="f631" fmla="*/ 4337 f554 1"/>
              <a:gd name="f632" fmla="*/ 1841 f553 1"/>
              <a:gd name="f633" fmla="*/ 1760 f553 1"/>
              <a:gd name="f634" fmla="*/ 4158 f554 1"/>
              <a:gd name="f635" fmla="*/ 1695 f553 1"/>
              <a:gd name="f636" fmla="*/ 4235 f554 1"/>
              <a:gd name="f637" fmla="*/ 1630 f553 1"/>
              <a:gd name="f638" fmla="*/ 3731 f554 1"/>
              <a:gd name="f639" fmla="*/ 1501 f553 1"/>
              <a:gd name="f640" fmla="*/ 3694 f554 1"/>
              <a:gd name="f641" fmla="*/ 1785 f553 1"/>
              <a:gd name="f642" fmla="*/ 3781 f554 1"/>
              <a:gd name="f643" fmla="*/ 3802 f554 1"/>
              <a:gd name="f644" fmla="*/ 3433 f554 1"/>
              <a:gd name="f645" fmla="*/ 3471 f554 1"/>
              <a:gd name="f646" fmla="*/ 3032 f554 1"/>
              <a:gd name="f647" fmla="*/ 1568 f553 1"/>
              <a:gd name="f648" fmla="*/ 3033 f554 1"/>
              <a:gd name="f649" fmla="*/ 1908 f553 1"/>
              <a:gd name="f650" fmla="*/ 2827 f554 1"/>
              <a:gd name="f651" fmla="*/ 1564 f553 1"/>
              <a:gd name="f652" fmla="*/ 2507 f554 1"/>
              <a:gd name="f653" fmla="*/ 2533 f554 1"/>
              <a:gd name="f654" fmla="*/ 1850 f553 1"/>
              <a:gd name="f655" fmla="*/ 2459 f554 1"/>
              <a:gd name="f656" fmla="*/ 1579 f553 1"/>
              <a:gd name="f657" fmla="*/ 2006 f554 1"/>
              <a:gd name="f658" fmla="*/ 1731 f553 1"/>
              <a:gd name="f659" fmla="+- f555 0 f1"/>
              <a:gd name="f660" fmla="*/ f558 1 5780"/>
              <a:gd name="f661" fmla="*/ f559 1 1982"/>
              <a:gd name="f662" fmla="*/ f560 1 5780"/>
              <a:gd name="f663" fmla="*/ f561 1 1982"/>
              <a:gd name="f664" fmla="*/ f562 1 5780"/>
              <a:gd name="f665" fmla="*/ f563 1 1982"/>
              <a:gd name="f666" fmla="*/ f564 1 5780"/>
              <a:gd name="f667" fmla="*/ f565 1 1982"/>
              <a:gd name="f668" fmla="*/ f566 1 5780"/>
              <a:gd name="f669" fmla="*/ f567 1 1982"/>
              <a:gd name="f670" fmla="*/ f568 1 5780"/>
              <a:gd name="f671" fmla="*/ f569 1 1982"/>
              <a:gd name="f672" fmla="*/ f570 1 5780"/>
              <a:gd name="f673" fmla="*/ f571 1 5780"/>
              <a:gd name="f674" fmla="*/ f572 1 1982"/>
              <a:gd name="f675" fmla="*/ f573 1 5780"/>
              <a:gd name="f676" fmla="*/ f574 1 5780"/>
              <a:gd name="f677" fmla="*/ f575 1 1982"/>
              <a:gd name="f678" fmla="*/ f576 1 5780"/>
              <a:gd name="f679" fmla="*/ f577 1 1982"/>
              <a:gd name="f680" fmla="*/ f578 1 5780"/>
              <a:gd name="f681" fmla="*/ f579 1 5780"/>
              <a:gd name="f682" fmla="*/ f580 1 5780"/>
              <a:gd name="f683" fmla="*/ f581 1 5780"/>
              <a:gd name="f684" fmla="*/ f582 1 1982"/>
              <a:gd name="f685" fmla="*/ f583 1 5780"/>
              <a:gd name="f686" fmla="*/ f584 1 1982"/>
              <a:gd name="f687" fmla="*/ f585 1 5780"/>
              <a:gd name="f688" fmla="*/ f586 1 1982"/>
              <a:gd name="f689" fmla="*/ f587 1 5780"/>
              <a:gd name="f690" fmla="*/ f588 1 1982"/>
              <a:gd name="f691" fmla="*/ f589 1 5780"/>
              <a:gd name="f692" fmla="*/ f590 1 1982"/>
              <a:gd name="f693" fmla="*/ f591 1 5780"/>
              <a:gd name="f694" fmla="*/ f592 1 5780"/>
              <a:gd name="f695" fmla="*/ f593 1 1982"/>
              <a:gd name="f696" fmla="*/ f594 1 5780"/>
              <a:gd name="f697" fmla="*/ f595 1 1982"/>
              <a:gd name="f698" fmla="*/ f596 1 5780"/>
              <a:gd name="f699" fmla="*/ f597 1 1982"/>
              <a:gd name="f700" fmla="*/ f598 1 5780"/>
              <a:gd name="f701" fmla="*/ f599 1 5780"/>
              <a:gd name="f702" fmla="*/ f600 1 1982"/>
              <a:gd name="f703" fmla="*/ f601 1 5780"/>
              <a:gd name="f704" fmla="*/ f602 1 1982"/>
              <a:gd name="f705" fmla="*/ f603 1 5780"/>
              <a:gd name="f706" fmla="*/ f604 1 1982"/>
              <a:gd name="f707" fmla="*/ f605 1 5780"/>
              <a:gd name="f708" fmla="*/ f606 1 1982"/>
              <a:gd name="f709" fmla="*/ f607 1 5780"/>
              <a:gd name="f710" fmla="*/ f608 1 5780"/>
              <a:gd name="f711" fmla="*/ f609 1 1982"/>
              <a:gd name="f712" fmla="*/ f610 1 5780"/>
              <a:gd name="f713" fmla="*/ f611 1 5780"/>
              <a:gd name="f714" fmla="*/ f612 1 5780"/>
              <a:gd name="f715" fmla="*/ f613 1 5780"/>
              <a:gd name="f716" fmla="*/ f614 1 1982"/>
              <a:gd name="f717" fmla="*/ f615 1 5780"/>
              <a:gd name="f718" fmla="*/ f616 1 5780"/>
              <a:gd name="f719" fmla="*/ f617 1 5780"/>
              <a:gd name="f720" fmla="*/ f618 1 1982"/>
              <a:gd name="f721" fmla="*/ f619 1 5780"/>
              <a:gd name="f722" fmla="*/ f620 1 1982"/>
              <a:gd name="f723" fmla="*/ f621 1 5780"/>
              <a:gd name="f724" fmla="*/ f622 1 1982"/>
              <a:gd name="f725" fmla="*/ f623 1 5780"/>
              <a:gd name="f726" fmla="*/ f624 1 1982"/>
              <a:gd name="f727" fmla="*/ f625 1 5780"/>
              <a:gd name="f728" fmla="*/ f626 1 1982"/>
              <a:gd name="f729" fmla="*/ f627 1 5780"/>
              <a:gd name="f730" fmla="*/ f628 1 1982"/>
              <a:gd name="f731" fmla="*/ f629 1 5780"/>
              <a:gd name="f732" fmla="*/ f630 1 1982"/>
              <a:gd name="f733" fmla="*/ f631 1 5780"/>
              <a:gd name="f734" fmla="*/ f632 1 1982"/>
              <a:gd name="f735" fmla="*/ f633 1 1982"/>
              <a:gd name="f736" fmla="*/ f634 1 5780"/>
              <a:gd name="f737" fmla="*/ f635 1 1982"/>
              <a:gd name="f738" fmla="*/ f636 1 5780"/>
              <a:gd name="f739" fmla="*/ f637 1 1982"/>
              <a:gd name="f740" fmla="*/ f638 1 5780"/>
              <a:gd name="f741" fmla="*/ f639 1 1982"/>
              <a:gd name="f742" fmla="*/ f640 1 5780"/>
              <a:gd name="f743" fmla="*/ f641 1 1982"/>
              <a:gd name="f744" fmla="*/ f642 1 5780"/>
              <a:gd name="f745" fmla="*/ f643 1 5780"/>
              <a:gd name="f746" fmla="*/ f644 1 5780"/>
              <a:gd name="f747" fmla="*/ f645 1 5780"/>
              <a:gd name="f748" fmla="*/ f646 1 5780"/>
              <a:gd name="f749" fmla="*/ f647 1 1982"/>
              <a:gd name="f750" fmla="*/ f648 1 5780"/>
              <a:gd name="f751" fmla="*/ f649 1 1982"/>
              <a:gd name="f752" fmla="*/ f650 1 5780"/>
              <a:gd name="f753" fmla="*/ f651 1 1982"/>
              <a:gd name="f754" fmla="*/ f652 1 5780"/>
              <a:gd name="f755" fmla="*/ f653 1 5780"/>
              <a:gd name="f756" fmla="*/ f654 1 1982"/>
              <a:gd name="f757" fmla="*/ f655 1 5780"/>
              <a:gd name="f758" fmla="*/ f656 1 1982"/>
              <a:gd name="f759" fmla="*/ f657 1 5780"/>
              <a:gd name="f760" fmla="*/ f658 1 1982"/>
              <a:gd name="f761" fmla="*/ 0 1 f556"/>
              <a:gd name="f762" fmla="*/ f550 1 f556"/>
              <a:gd name="f763" fmla="*/ 0 1 f557"/>
              <a:gd name="f764" fmla="*/ f551 1 f557"/>
              <a:gd name="f765" fmla="*/ f660 1 f556"/>
              <a:gd name="f766" fmla="*/ f661 1 f557"/>
              <a:gd name="f767" fmla="*/ f662 1 f556"/>
              <a:gd name="f768" fmla="*/ f663 1 f557"/>
              <a:gd name="f769" fmla="*/ f664 1 f556"/>
              <a:gd name="f770" fmla="*/ f665 1 f557"/>
              <a:gd name="f771" fmla="*/ f666 1 f556"/>
              <a:gd name="f772" fmla="*/ f667 1 f557"/>
              <a:gd name="f773" fmla="*/ f668 1 f556"/>
              <a:gd name="f774" fmla="*/ f669 1 f557"/>
              <a:gd name="f775" fmla="*/ f670 1 f556"/>
              <a:gd name="f776" fmla="*/ f671 1 f557"/>
              <a:gd name="f777" fmla="*/ f672 1 f556"/>
              <a:gd name="f778" fmla="*/ f673 1 f556"/>
              <a:gd name="f779" fmla="*/ f674 1 f557"/>
              <a:gd name="f780" fmla="*/ f675 1 f556"/>
              <a:gd name="f781" fmla="*/ f676 1 f556"/>
              <a:gd name="f782" fmla="*/ f677 1 f557"/>
              <a:gd name="f783" fmla="*/ f678 1 f556"/>
              <a:gd name="f784" fmla="*/ f679 1 f557"/>
              <a:gd name="f785" fmla="*/ f680 1 f556"/>
              <a:gd name="f786" fmla="*/ f681 1 f556"/>
              <a:gd name="f787" fmla="*/ f682 1 f556"/>
              <a:gd name="f788" fmla="*/ f683 1 f556"/>
              <a:gd name="f789" fmla="*/ f684 1 f557"/>
              <a:gd name="f790" fmla="*/ f685 1 f556"/>
              <a:gd name="f791" fmla="*/ f686 1 f557"/>
              <a:gd name="f792" fmla="*/ f687 1 f556"/>
              <a:gd name="f793" fmla="*/ f688 1 f557"/>
              <a:gd name="f794" fmla="*/ f689 1 f556"/>
              <a:gd name="f795" fmla="*/ f690 1 f557"/>
              <a:gd name="f796" fmla="*/ f691 1 f556"/>
              <a:gd name="f797" fmla="*/ f692 1 f557"/>
              <a:gd name="f798" fmla="*/ f693 1 f556"/>
              <a:gd name="f799" fmla="*/ f694 1 f556"/>
              <a:gd name="f800" fmla="*/ f695 1 f557"/>
              <a:gd name="f801" fmla="*/ f696 1 f556"/>
              <a:gd name="f802" fmla="*/ f697 1 f557"/>
              <a:gd name="f803" fmla="*/ f698 1 f556"/>
              <a:gd name="f804" fmla="*/ f699 1 f557"/>
              <a:gd name="f805" fmla="*/ f700 1 f556"/>
              <a:gd name="f806" fmla="*/ f701 1 f556"/>
              <a:gd name="f807" fmla="*/ f702 1 f557"/>
              <a:gd name="f808" fmla="*/ f703 1 f556"/>
              <a:gd name="f809" fmla="*/ f704 1 f557"/>
              <a:gd name="f810" fmla="*/ f705 1 f556"/>
              <a:gd name="f811" fmla="*/ f706 1 f557"/>
              <a:gd name="f812" fmla="*/ f707 1 f556"/>
              <a:gd name="f813" fmla="*/ f708 1 f557"/>
              <a:gd name="f814" fmla="*/ f709 1 f556"/>
              <a:gd name="f815" fmla="*/ f710 1 f556"/>
              <a:gd name="f816" fmla="*/ f711 1 f557"/>
              <a:gd name="f817" fmla="*/ f712 1 f556"/>
              <a:gd name="f818" fmla="*/ f713 1 f556"/>
              <a:gd name="f819" fmla="*/ f714 1 f556"/>
              <a:gd name="f820" fmla="*/ f715 1 f556"/>
              <a:gd name="f821" fmla="*/ f716 1 f557"/>
              <a:gd name="f822" fmla="*/ f717 1 f556"/>
              <a:gd name="f823" fmla="*/ f718 1 f556"/>
              <a:gd name="f824" fmla="*/ f719 1 f556"/>
              <a:gd name="f825" fmla="*/ f720 1 f557"/>
              <a:gd name="f826" fmla="*/ f721 1 f556"/>
              <a:gd name="f827" fmla="*/ f722 1 f557"/>
              <a:gd name="f828" fmla="*/ f723 1 f556"/>
              <a:gd name="f829" fmla="*/ f724 1 f557"/>
              <a:gd name="f830" fmla="*/ f725 1 f556"/>
              <a:gd name="f831" fmla="*/ f726 1 f557"/>
              <a:gd name="f832" fmla="*/ f727 1 f556"/>
              <a:gd name="f833" fmla="*/ f728 1 f557"/>
              <a:gd name="f834" fmla="*/ f729 1 f556"/>
              <a:gd name="f835" fmla="*/ f730 1 f557"/>
              <a:gd name="f836" fmla="*/ f731 1 f556"/>
              <a:gd name="f837" fmla="*/ f732 1 f557"/>
              <a:gd name="f838" fmla="*/ f733 1 f556"/>
              <a:gd name="f839" fmla="*/ f734 1 f557"/>
              <a:gd name="f840" fmla="*/ f735 1 f557"/>
              <a:gd name="f841" fmla="*/ f736 1 f556"/>
              <a:gd name="f842" fmla="*/ f737 1 f557"/>
              <a:gd name="f843" fmla="*/ f738 1 f556"/>
              <a:gd name="f844" fmla="*/ f739 1 f557"/>
              <a:gd name="f845" fmla="*/ f740 1 f556"/>
              <a:gd name="f846" fmla="*/ f741 1 f557"/>
              <a:gd name="f847" fmla="*/ f742 1 f556"/>
              <a:gd name="f848" fmla="*/ f743 1 f557"/>
              <a:gd name="f849" fmla="*/ f744 1 f556"/>
              <a:gd name="f850" fmla="*/ f745 1 f556"/>
              <a:gd name="f851" fmla="*/ f746 1 f556"/>
              <a:gd name="f852" fmla="*/ f747 1 f556"/>
              <a:gd name="f853" fmla="*/ f748 1 f556"/>
              <a:gd name="f854" fmla="*/ f749 1 f557"/>
              <a:gd name="f855" fmla="*/ f750 1 f556"/>
              <a:gd name="f856" fmla="*/ f751 1 f557"/>
              <a:gd name="f857" fmla="*/ f752 1 f556"/>
              <a:gd name="f858" fmla="*/ f753 1 f557"/>
              <a:gd name="f859" fmla="*/ f754 1 f556"/>
              <a:gd name="f860" fmla="*/ f755 1 f556"/>
              <a:gd name="f861" fmla="*/ f756 1 f557"/>
              <a:gd name="f862" fmla="*/ f757 1 f556"/>
              <a:gd name="f863" fmla="*/ f758 1 f557"/>
              <a:gd name="f864" fmla="*/ f759 1 f556"/>
              <a:gd name="f865" fmla="*/ f760 1 f557"/>
              <a:gd name="f866" fmla="*/ f761 f547 1"/>
              <a:gd name="f867" fmla="*/ f762 f547 1"/>
              <a:gd name="f868" fmla="*/ f764 f548 1"/>
              <a:gd name="f869" fmla="*/ f763 f548 1"/>
              <a:gd name="f870" fmla="*/ f765 f547 1"/>
              <a:gd name="f871" fmla="*/ f766 f548 1"/>
              <a:gd name="f872" fmla="*/ f767 f547 1"/>
              <a:gd name="f873" fmla="*/ f768 f548 1"/>
              <a:gd name="f874" fmla="*/ f769 f547 1"/>
              <a:gd name="f875" fmla="*/ f770 f548 1"/>
              <a:gd name="f876" fmla="*/ f771 f547 1"/>
              <a:gd name="f877" fmla="*/ f772 f548 1"/>
              <a:gd name="f878" fmla="*/ f773 f547 1"/>
              <a:gd name="f879" fmla="*/ f774 f548 1"/>
              <a:gd name="f880" fmla="*/ f775 f547 1"/>
              <a:gd name="f881" fmla="*/ f776 f548 1"/>
              <a:gd name="f882" fmla="*/ f777 f547 1"/>
              <a:gd name="f883" fmla="*/ f778 f547 1"/>
              <a:gd name="f884" fmla="*/ f779 f548 1"/>
              <a:gd name="f885" fmla="*/ f780 f547 1"/>
              <a:gd name="f886" fmla="*/ f781 f547 1"/>
              <a:gd name="f887" fmla="*/ f782 f548 1"/>
              <a:gd name="f888" fmla="*/ f783 f547 1"/>
              <a:gd name="f889" fmla="*/ f784 f548 1"/>
              <a:gd name="f890" fmla="*/ f785 f547 1"/>
              <a:gd name="f891" fmla="*/ f786 f547 1"/>
              <a:gd name="f892" fmla="*/ f787 f547 1"/>
              <a:gd name="f893" fmla="*/ f788 f547 1"/>
              <a:gd name="f894" fmla="*/ f789 f548 1"/>
              <a:gd name="f895" fmla="*/ f790 f547 1"/>
              <a:gd name="f896" fmla="*/ f791 f548 1"/>
              <a:gd name="f897" fmla="*/ f792 f547 1"/>
              <a:gd name="f898" fmla="*/ f793 f548 1"/>
              <a:gd name="f899" fmla="*/ f794 f547 1"/>
              <a:gd name="f900" fmla="*/ f795 f548 1"/>
              <a:gd name="f901" fmla="*/ f796 f547 1"/>
              <a:gd name="f902" fmla="*/ f797 f548 1"/>
              <a:gd name="f903" fmla="*/ f798 f547 1"/>
              <a:gd name="f904" fmla="*/ f799 f547 1"/>
              <a:gd name="f905" fmla="*/ f800 f548 1"/>
              <a:gd name="f906" fmla="*/ f801 f547 1"/>
              <a:gd name="f907" fmla="*/ f802 f548 1"/>
              <a:gd name="f908" fmla="*/ f803 f547 1"/>
              <a:gd name="f909" fmla="*/ f804 f548 1"/>
              <a:gd name="f910" fmla="*/ f805 f547 1"/>
              <a:gd name="f911" fmla="*/ f806 f547 1"/>
              <a:gd name="f912" fmla="*/ f807 f548 1"/>
              <a:gd name="f913" fmla="*/ f808 f547 1"/>
              <a:gd name="f914" fmla="*/ f809 f548 1"/>
              <a:gd name="f915" fmla="*/ f810 f547 1"/>
              <a:gd name="f916" fmla="*/ f811 f548 1"/>
              <a:gd name="f917" fmla="*/ f812 f547 1"/>
              <a:gd name="f918" fmla="*/ f813 f548 1"/>
              <a:gd name="f919" fmla="*/ f814 f547 1"/>
              <a:gd name="f920" fmla="*/ f815 f547 1"/>
              <a:gd name="f921" fmla="*/ f816 f548 1"/>
              <a:gd name="f922" fmla="*/ f817 f547 1"/>
              <a:gd name="f923" fmla="*/ f818 f547 1"/>
              <a:gd name="f924" fmla="*/ f819 f547 1"/>
              <a:gd name="f925" fmla="*/ f820 f547 1"/>
              <a:gd name="f926" fmla="*/ f821 f548 1"/>
              <a:gd name="f927" fmla="*/ f822 f547 1"/>
              <a:gd name="f928" fmla="*/ f823 f547 1"/>
              <a:gd name="f929" fmla="*/ f824 f547 1"/>
              <a:gd name="f930" fmla="*/ f825 f548 1"/>
              <a:gd name="f931" fmla="*/ f826 f547 1"/>
              <a:gd name="f932" fmla="*/ f827 f548 1"/>
              <a:gd name="f933" fmla="*/ f828 f547 1"/>
              <a:gd name="f934" fmla="*/ f829 f548 1"/>
              <a:gd name="f935" fmla="*/ f830 f547 1"/>
              <a:gd name="f936" fmla="*/ f831 f548 1"/>
              <a:gd name="f937" fmla="*/ f832 f547 1"/>
              <a:gd name="f938" fmla="*/ f833 f548 1"/>
              <a:gd name="f939" fmla="*/ f834 f547 1"/>
              <a:gd name="f940" fmla="*/ f835 f548 1"/>
              <a:gd name="f941" fmla="*/ f836 f547 1"/>
              <a:gd name="f942" fmla="*/ f837 f548 1"/>
              <a:gd name="f943" fmla="*/ f838 f547 1"/>
              <a:gd name="f944" fmla="*/ f839 f548 1"/>
              <a:gd name="f945" fmla="*/ f840 f548 1"/>
              <a:gd name="f946" fmla="*/ f841 f547 1"/>
              <a:gd name="f947" fmla="*/ f842 f548 1"/>
              <a:gd name="f948" fmla="*/ f843 f547 1"/>
              <a:gd name="f949" fmla="*/ f844 f548 1"/>
              <a:gd name="f950" fmla="*/ f845 f547 1"/>
              <a:gd name="f951" fmla="*/ f846 f548 1"/>
              <a:gd name="f952" fmla="*/ f847 f547 1"/>
              <a:gd name="f953" fmla="*/ f848 f548 1"/>
              <a:gd name="f954" fmla="*/ f849 f547 1"/>
              <a:gd name="f955" fmla="*/ f850 f547 1"/>
              <a:gd name="f956" fmla="*/ f851 f547 1"/>
              <a:gd name="f957" fmla="*/ f852 f547 1"/>
              <a:gd name="f958" fmla="*/ f853 f547 1"/>
              <a:gd name="f959" fmla="*/ f854 f548 1"/>
              <a:gd name="f960" fmla="*/ f855 f547 1"/>
              <a:gd name="f961" fmla="*/ f856 f548 1"/>
              <a:gd name="f962" fmla="*/ f857 f547 1"/>
              <a:gd name="f963" fmla="*/ f858 f548 1"/>
              <a:gd name="f964" fmla="*/ f859 f547 1"/>
              <a:gd name="f965" fmla="*/ f860 f547 1"/>
              <a:gd name="f966" fmla="*/ f861 f548 1"/>
              <a:gd name="f967" fmla="*/ f862 f547 1"/>
              <a:gd name="f968" fmla="*/ f863 f548 1"/>
              <a:gd name="f969" fmla="*/ f864 f547 1"/>
              <a:gd name="f970" fmla="*/ f865 f5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9">
                <a:pos x="f870" y="f871"/>
              </a:cxn>
              <a:cxn ang="f659">
                <a:pos x="f872" y="f873"/>
              </a:cxn>
              <a:cxn ang="f659">
                <a:pos x="f872" y="f873"/>
              </a:cxn>
              <a:cxn ang="f659">
                <a:pos x="f874" y="f875"/>
              </a:cxn>
              <a:cxn ang="f659">
                <a:pos x="f876" y="f877"/>
              </a:cxn>
              <a:cxn ang="f659">
                <a:pos x="f878" y="f879"/>
              </a:cxn>
              <a:cxn ang="f659">
                <a:pos x="f880" y="f881"/>
              </a:cxn>
              <a:cxn ang="f659">
                <a:pos x="f882" y="f881"/>
              </a:cxn>
              <a:cxn ang="f659">
                <a:pos x="f883" y="f884"/>
              </a:cxn>
              <a:cxn ang="f659">
                <a:pos x="f885" y="f884"/>
              </a:cxn>
              <a:cxn ang="f659">
                <a:pos x="f886" y="f887"/>
              </a:cxn>
              <a:cxn ang="f659">
                <a:pos x="f888" y="f889"/>
              </a:cxn>
              <a:cxn ang="f659">
                <a:pos x="f890" y="f889"/>
              </a:cxn>
              <a:cxn ang="f659">
                <a:pos x="f891" y="f884"/>
              </a:cxn>
              <a:cxn ang="f659">
                <a:pos x="f892" y="f884"/>
              </a:cxn>
              <a:cxn ang="f659">
                <a:pos x="f893" y="f894"/>
              </a:cxn>
              <a:cxn ang="f659">
                <a:pos x="f895" y="f896"/>
              </a:cxn>
              <a:cxn ang="f659">
                <a:pos x="f897" y="f898"/>
              </a:cxn>
              <a:cxn ang="f659">
                <a:pos x="f899" y="f900"/>
              </a:cxn>
              <a:cxn ang="f659">
                <a:pos x="f901" y="f902"/>
              </a:cxn>
              <a:cxn ang="f659">
                <a:pos x="f903" y="f884"/>
              </a:cxn>
              <a:cxn ang="f659">
                <a:pos x="f904" y="f884"/>
              </a:cxn>
              <a:cxn ang="f659">
                <a:pos x="f903" y="f905"/>
              </a:cxn>
              <a:cxn ang="f659">
                <a:pos x="f906" y="f907"/>
              </a:cxn>
              <a:cxn ang="f659">
                <a:pos x="f908" y="f909"/>
              </a:cxn>
              <a:cxn ang="f659">
                <a:pos x="f910" y="f884"/>
              </a:cxn>
              <a:cxn ang="f659">
                <a:pos x="f911" y="f912"/>
              </a:cxn>
              <a:cxn ang="f659">
                <a:pos x="f913" y="f914"/>
              </a:cxn>
              <a:cxn ang="f659">
                <a:pos x="f915" y="f916"/>
              </a:cxn>
              <a:cxn ang="f659">
                <a:pos x="f917" y="f918"/>
              </a:cxn>
              <a:cxn ang="f659">
                <a:pos x="f919" y="f916"/>
              </a:cxn>
              <a:cxn ang="f659">
                <a:pos x="f920" y="f921"/>
              </a:cxn>
              <a:cxn ang="f659">
                <a:pos x="f922" y="f916"/>
              </a:cxn>
              <a:cxn ang="f659">
                <a:pos x="f923" y="f916"/>
              </a:cxn>
              <a:cxn ang="f659">
                <a:pos x="f924" y="f871"/>
              </a:cxn>
              <a:cxn ang="f659">
                <a:pos x="f925" y="f926"/>
              </a:cxn>
              <a:cxn ang="f659">
                <a:pos x="f927" y="f871"/>
              </a:cxn>
              <a:cxn ang="f659">
                <a:pos x="f928" y="f871"/>
              </a:cxn>
              <a:cxn ang="f659">
                <a:pos x="f929" y="f930"/>
              </a:cxn>
              <a:cxn ang="f659">
                <a:pos x="f931" y="f932"/>
              </a:cxn>
              <a:cxn ang="f659">
                <a:pos x="f933" y="f934"/>
              </a:cxn>
              <a:cxn ang="f659">
                <a:pos x="f935" y="f936"/>
              </a:cxn>
              <a:cxn ang="f659">
                <a:pos x="f937" y="f938"/>
              </a:cxn>
              <a:cxn ang="f659">
                <a:pos x="f939" y="f940"/>
              </a:cxn>
              <a:cxn ang="f659">
                <a:pos x="f941" y="f942"/>
              </a:cxn>
              <a:cxn ang="f659">
                <a:pos x="f943" y="f944"/>
              </a:cxn>
              <a:cxn ang="f659">
                <a:pos x="f899" y="f945"/>
              </a:cxn>
              <a:cxn ang="f659">
                <a:pos x="f946" y="f947"/>
              </a:cxn>
              <a:cxn ang="f659">
                <a:pos x="f948" y="f949"/>
              </a:cxn>
              <a:cxn ang="f659">
                <a:pos x="f950" y="f951"/>
              </a:cxn>
              <a:cxn ang="f659">
                <a:pos x="f952" y="f953"/>
              </a:cxn>
              <a:cxn ang="f659">
                <a:pos x="f954" y="f947"/>
              </a:cxn>
              <a:cxn ang="f659">
                <a:pos x="f955" y="f934"/>
              </a:cxn>
              <a:cxn ang="f659">
                <a:pos x="f956" y="f945"/>
              </a:cxn>
              <a:cxn ang="f659">
                <a:pos x="f957" y="f951"/>
              </a:cxn>
              <a:cxn ang="f659">
                <a:pos x="f958" y="f959"/>
              </a:cxn>
              <a:cxn ang="f659">
                <a:pos x="f960" y="f961"/>
              </a:cxn>
              <a:cxn ang="f659">
                <a:pos x="f962" y="f963"/>
              </a:cxn>
              <a:cxn ang="f659">
                <a:pos x="f964" y="f951"/>
              </a:cxn>
              <a:cxn ang="f659">
                <a:pos x="f965" y="f966"/>
              </a:cxn>
              <a:cxn ang="f659">
                <a:pos x="f967" y="f968"/>
              </a:cxn>
              <a:cxn ang="f659">
                <a:pos x="f969" y="f970"/>
              </a:cxn>
            </a:cxnLst>
            <a:rect l="f866" t="f869" r="f867" b="f868"/>
            <a:pathLst>
              <a:path w="5780" h="1982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16"/>
                  <a:pt x="f17" y="f18"/>
                  <a:pt x="f19" y="f18"/>
                </a:cubicBezTo>
                <a:lnTo>
                  <a:pt x="f20" y="f18"/>
                </a:lnTo>
                <a:lnTo>
                  <a:pt x="f20" y="f21"/>
                </a:lnTo>
                <a:lnTo>
                  <a:pt x="f22" y="f21"/>
                </a:lnTo>
                <a:lnTo>
                  <a:pt x="f22" y="f23"/>
                </a:lnTo>
                <a:lnTo>
                  <a:pt x="f24" y="f23"/>
                </a:lnTo>
                <a:cubicBezTo>
                  <a:pt x="f25" y="f23"/>
                  <a:pt x="f8" y="f26"/>
                  <a:pt x="f8" y="f9"/>
                </a:cubicBezTo>
                <a:close/>
                <a:moveTo>
                  <a:pt x="f27" y="f28"/>
                </a:moveTo>
                <a:lnTo>
                  <a:pt x="f5" y="f28"/>
                </a:lnTo>
                <a:lnTo>
                  <a:pt x="f5" y="f29"/>
                </a:lnTo>
                <a:lnTo>
                  <a:pt x="f30" y="f31"/>
                </a:lnTo>
                <a:lnTo>
                  <a:pt x="f30" y="f32"/>
                </a:lnTo>
                <a:lnTo>
                  <a:pt x="f27" y="f28"/>
                </a:lnTo>
                <a:close/>
                <a:moveTo>
                  <a:pt x="f33" y="f34"/>
                </a:moveTo>
                <a:lnTo>
                  <a:pt x="f35" y="f36"/>
                </a:lnTo>
                <a:lnTo>
                  <a:pt x="f35" y="f37"/>
                </a:lnTo>
                <a:lnTo>
                  <a:pt x="f38" y="f39"/>
                </a:lnTo>
                <a:lnTo>
                  <a:pt x="f33" y="f40"/>
                </a:lnTo>
                <a:lnTo>
                  <a:pt x="f33" y="f34"/>
                </a:lnTo>
                <a:close/>
                <a:moveTo>
                  <a:pt x="f41" y="f36"/>
                </a:moveTo>
                <a:lnTo>
                  <a:pt x="f42" y="f43"/>
                </a:lnTo>
                <a:lnTo>
                  <a:pt x="f42" y="f44"/>
                </a:lnTo>
                <a:lnTo>
                  <a:pt x="f41" y="f45"/>
                </a:lnTo>
                <a:lnTo>
                  <a:pt x="f41" y="f36"/>
                </a:lnTo>
                <a:close/>
                <a:moveTo>
                  <a:pt x="f46" y="f5"/>
                </a:moveTo>
                <a:lnTo>
                  <a:pt x="f36" y="f47"/>
                </a:lnTo>
                <a:lnTo>
                  <a:pt x="f36" y="f48"/>
                </a:lnTo>
                <a:lnTo>
                  <a:pt x="f49" y="f50"/>
                </a:lnTo>
                <a:lnTo>
                  <a:pt x="f46" y="f51"/>
                </a:lnTo>
                <a:lnTo>
                  <a:pt x="f46" y="f5"/>
                </a:lnTo>
                <a:close/>
                <a:moveTo>
                  <a:pt x="f6" y="f52"/>
                </a:moveTo>
                <a:lnTo>
                  <a:pt x="f53" y="f52"/>
                </a:lnTo>
                <a:lnTo>
                  <a:pt x="f53" y="f54"/>
                </a:lnTo>
                <a:lnTo>
                  <a:pt x="f55" y="f54"/>
                </a:lnTo>
                <a:lnTo>
                  <a:pt x="f55" y="f56"/>
                </a:lnTo>
                <a:lnTo>
                  <a:pt x="f57" y="f56"/>
                </a:lnTo>
                <a:lnTo>
                  <a:pt x="f57" y="f54"/>
                </a:lnTo>
                <a:lnTo>
                  <a:pt x="f58" y="f54"/>
                </a:lnTo>
                <a:lnTo>
                  <a:pt x="f6" y="f52"/>
                </a:lnTo>
                <a:close/>
                <a:moveTo>
                  <a:pt x="f59" y="f56"/>
                </a:moveTo>
                <a:lnTo>
                  <a:pt x="f60" y="f61"/>
                </a:lnTo>
                <a:lnTo>
                  <a:pt x="f62" y="f61"/>
                </a:lnTo>
                <a:lnTo>
                  <a:pt x="f63" y="f56"/>
                </a:lnTo>
                <a:lnTo>
                  <a:pt x="f64" y="f56"/>
                </a:lnTo>
                <a:lnTo>
                  <a:pt x="f65" y="f66"/>
                </a:lnTo>
                <a:lnTo>
                  <a:pt x="f67" y="f66"/>
                </a:lnTo>
                <a:lnTo>
                  <a:pt x="f68" y="f56"/>
                </a:lnTo>
                <a:lnTo>
                  <a:pt x="f59" y="f56"/>
                </a:lnTo>
                <a:close/>
                <a:moveTo>
                  <a:pt x="f69" y="f70"/>
                </a:moveTo>
                <a:lnTo>
                  <a:pt x="f71" y="f70"/>
                </a:lnTo>
                <a:cubicBezTo>
                  <a:pt x="f72" y="f73"/>
                  <a:pt x="f74" y="f75"/>
                  <a:pt x="f74" y="f75"/>
                </a:cubicBezTo>
                <a:lnTo>
                  <a:pt x="f76" y="f75"/>
                </a:lnTo>
                <a:cubicBezTo>
                  <a:pt x="f77" y="f78"/>
                  <a:pt x="f79" y="f80"/>
                  <a:pt x="f69" y="f70"/>
                </a:cubicBezTo>
                <a:close/>
                <a:moveTo>
                  <a:pt x="f81" y="f82"/>
                </a:moveTo>
                <a:cubicBezTo>
                  <a:pt x="f81" y="f83"/>
                  <a:pt x="f84" y="f85"/>
                  <a:pt x="f67" y="f85"/>
                </a:cubicBezTo>
                <a:cubicBezTo>
                  <a:pt x="f86" y="f85"/>
                  <a:pt x="f87" y="f83"/>
                  <a:pt x="f87" y="f82"/>
                </a:cubicBezTo>
                <a:cubicBezTo>
                  <a:pt x="f87" y="f88"/>
                  <a:pt x="f86" y="f89"/>
                  <a:pt x="f90" y="f89"/>
                </a:cubicBezTo>
                <a:cubicBezTo>
                  <a:pt x="f84" y="f89"/>
                  <a:pt x="f81" y="f88"/>
                  <a:pt x="f81" y="f82"/>
                </a:cubicBezTo>
                <a:close/>
                <a:moveTo>
                  <a:pt x="f91" y="f82"/>
                </a:moveTo>
                <a:cubicBezTo>
                  <a:pt x="f91" y="f83"/>
                  <a:pt x="f92" y="f85"/>
                  <a:pt x="f93" y="f85"/>
                </a:cubicBezTo>
                <a:cubicBezTo>
                  <a:pt x="f94" y="f85"/>
                  <a:pt x="f95" y="f83"/>
                  <a:pt x="f95" y="f82"/>
                </a:cubicBezTo>
                <a:cubicBezTo>
                  <a:pt x="f95" y="f88"/>
                  <a:pt x="f94" y="f89"/>
                  <a:pt x="f93" y="f89"/>
                </a:cubicBezTo>
                <a:cubicBezTo>
                  <a:pt x="f92" y="f89"/>
                  <a:pt x="f91" y="f88"/>
                  <a:pt x="f91" y="f82"/>
                </a:cubicBezTo>
                <a:close/>
                <a:moveTo>
                  <a:pt x="f96" y="f52"/>
                </a:moveTo>
                <a:lnTo>
                  <a:pt x="f97" y="f52"/>
                </a:lnTo>
                <a:lnTo>
                  <a:pt x="f97" y="f54"/>
                </a:lnTo>
                <a:lnTo>
                  <a:pt x="f98" y="f54"/>
                </a:lnTo>
                <a:lnTo>
                  <a:pt x="f98" y="f56"/>
                </a:lnTo>
                <a:lnTo>
                  <a:pt x="f99" y="f56"/>
                </a:lnTo>
                <a:lnTo>
                  <a:pt x="f99" y="f54"/>
                </a:lnTo>
                <a:lnTo>
                  <a:pt x="f100" y="f54"/>
                </a:lnTo>
                <a:lnTo>
                  <a:pt x="f96" y="f52"/>
                </a:lnTo>
                <a:close/>
                <a:moveTo>
                  <a:pt x="f101" y="f56"/>
                </a:moveTo>
                <a:lnTo>
                  <a:pt x="f102" y="f56"/>
                </a:lnTo>
                <a:lnTo>
                  <a:pt x="f102" y="f52"/>
                </a:lnTo>
                <a:lnTo>
                  <a:pt x="f101" y="f52"/>
                </a:lnTo>
                <a:lnTo>
                  <a:pt x="f101" y="f56"/>
                </a:lnTo>
                <a:close/>
                <a:moveTo>
                  <a:pt x="f103" y="f104"/>
                </a:moveTo>
                <a:cubicBezTo>
                  <a:pt x="f103" y="f105"/>
                  <a:pt x="f106" y="f107"/>
                  <a:pt x="f108" y="f109"/>
                </a:cubicBezTo>
                <a:lnTo>
                  <a:pt x="f110" y="f111"/>
                </a:lnTo>
                <a:cubicBezTo>
                  <a:pt x="f112" y="f113"/>
                  <a:pt x="f114" y="f115"/>
                  <a:pt x="f114" y="f116"/>
                </a:cubicBezTo>
                <a:cubicBezTo>
                  <a:pt x="f114" y="f117"/>
                  <a:pt x="f118" y="f119"/>
                  <a:pt x="f120" y="f119"/>
                </a:cubicBezTo>
                <a:cubicBezTo>
                  <a:pt x="f121" y="f119"/>
                  <a:pt x="f122" y="f123"/>
                  <a:pt x="f124" y="f125"/>
                </a:cubicBezTo>
                <a:lnTo>
                  <a:pt x="f126" y="f127"/>
                </a:lnTo>
                <a:cubicBezTo>
                  <a:pt x="f128" y="f129"/>
                  <a:pt x="f130" y="f131"/>
                  <a:pt x="f132" y="f131"/>
                </a:cubicBezTo>
                <a:cubicBezTo>
                  <a:pt x="f133" y="f131"/>
                  <a:pt x="f134" y="f135"/>
                  <a:pt x="f134" y="f136"/>
                </a:cubicBezTo>
                <a:cubicBezTo>
                  <a:pt x="f134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lnTo>
                  <a:pt x="f148" y="f80"/>
                </a:lnTo>
                <a:cubicBezTo>
                  <a:pt x="f149" y="f150"/>
                  <a:pt x="f151" y="f152"/>
                  <a:pt x="f151" y="f153"/>
                </a:cubicBezTo>
                <a:cubicBezTo>
                  <a:pt x="f151" y="f154"/>
                  <a:pt x="f155" y="f156"/>
                  <a:pt x="f157" y="f156"/>
                </a:cubicBezTo>
                <a:cubicBezTo>
                  <a:pt x="f158" y="f156"/>
                  <a:pt x="f159" y="f160"/>
                  <a:pt x="f161" y="f162"/>
                </a:cubicBezTo>
                <a:lnTo>
                  <a:pt x="f163" y="f164"/>
                </a:lnTo>
                <a:cubicBezTo>
                  <a:pt x="f165" y="f166"/>
                  <a:pt x="f167" y="f168"/>
                  <a:pt x="f169" y="f168"/>
                </a:cubicBezTo>
                <a:cubicBezTo>
                  <a:pt x="f170" y="f168"/>
                  <a:pt x="f103" y="f42"/>
                  <a:pt x="f103" y="f104"/>
                </a:cubicBezTo>
                <a:close/>
                <a:moveTo>
                  <a:pt x="f171" y="f56"/>
                </a:moveTo>
                <a:lnTo>
                  <a:pt x="f172" y="f173"/>
                </a:lnTo>
                <a:cubicBezTo>
                  <a:pt x="f174" y="f175"/>
                  <a:pt x="f176" y="f177"/>
                  <a:pt x="f178" y="f179"/>
                </a:cubicBezTo>
                <a:cubicBezTo>
                  <a:pt x="f180" y="f179"/>
                  <a:pt x="f181" y="f182"/>
                  <a:pt x="f181" y="f183"/>
                </a:cubicBezTo>
                <a:cubicBezTo>
                  <a:pt x="f181" y="f184"/>
                  <a:pt x="f185" y="f52"/>
                  <a:pt x="f186" y="f52"/>
                </a:cubicBezTo>
                <a:lnTo>
                  <a:pt x="f187" y="f52"/>
                </a:lnTo>
                <a:lnTo>
                  <a:pt x="f187" y="f56"/>
                </a:lnTo>
                <a:lnTo>
                  <a:pt x="f188" y="f56"/>
                </a:lnTo>
                <a:lnTo>
                  <a:pt x="f188" y="f189"/>
                </a:lnTo>
                <a:cubicBezTo>
                  <a:pt x="f190" y="f191"/>
                  <a:pt x="f192" y="f177"/>
                  <a:pt x="f193" y="f70"/>
                </a:cubicBezTo>
                <a:cubicBezTo>
                  <a:pt x="f194" y="f195"/>
                  <a:pt x="f196" y="f197"/>
                  <a:pt x="f198" y="f199"/>
                </a:cubicBezTo>
                <a:lnTo>
                  <a:pt x="f174" y="f56"/>
                </a:lnTo>
                <a:lnTo>
                  <a:pt x="f171" y="f56"/>
                </a:lnTo>
                <a:close/>
                <a:moveTo>
                  <a:pt x="f200" y="f201"/>
                </a:moveTo>
                <a:cubicBezTo>
                  <a:pt x="f200" y="f137"/>
                  <a:pt x="f202" y="f203"/>
                  <a:pt x="f204" y="f205"/>
                </a:cubicBezTo>
                <a:cubicBezTo>
                  <a:pt x="f178" y="f44"/>
                  <a:pt x="f206" y="f207"/>
                  <a:pt x="f208" y="f207"/>
                </a:cubicBezTo>
                <a:lnTo>
                  <a:pt x="f188" y="f207"/>
                </a:lnTo>
                <a:lnTo>
                  <a:pt x="f188" y="f209"/>
                </a:lnTo>
                <a:lnTo>
                  <a:pt x="f210" y="f209"/>
                </a:lnTo>
                <a:cubicBezTo>
                  <a:pt x="f211" y="f209"/>
                  <a:pt x="f200" y="f212"/>
                  <a:pt x="f200" y="f201"/>
                </a:cubicBezTo>
                <a:close/>
                <a:moveTo>
                  <a:pt x="f213" y="f56"/>
                </a:moveTo>
                <a:lnTo>
                  <a:pt x="f213" y="f214"/>
                </a:lnTo>
                <a:lnTo>
                  <a:pt x="f215" y="f214"/>
                </a:lnTo>
                <a:lnTo>
                  <a:pt x="f215" y="f147"/>
                </a:lnTo>
                <a:lnTo>
                  <a:pt x="f216" y="f147"/>
                </a:lnTo>
                <a:lnTo>
                  <a:pt x="f216" y="f205"/>
                </a:lnTo>
                <a:lnTo>
                  <a:pt x="f217" y="f205"/>
                </a:lnTo>
                <a:lnTo>
                  <a:pt x="f217" y="f218"/>
                </a:lnTo>
                <a:lnTo>
                  <a:pt x="f219" y="f218"/>
                </a:lnTo>
                <a:lnTo>
                  <a:pt x="f220" y="f52"/>
                </a:lnTo>
                <a:lnTo>
                  <a:pt x="f221" y="f52"/>
                </a:lnTo>
                <a:lnTo>
                  <a:pt x="f221" y="f56"/>
                </a:lnTo>
                <a:lnTo>
                  <a:pt x="f213" y="f56"/>
                </a:lnTo>
                <a:close/>
                <a:moveTo>
                  <a:pt x="f222" y="f52"/>
                </a:moveTo>
                <a:lnTo>
                  <a:pt x="f223" y="f52"/>
                </a:lnTo>
                <a:lnTo>
                  <a:pt x="f224" y="f225"/>
                </a:lnTo>
                <a:cubicBezTo>
                  <a:pt x="f226" y="f227"/>
                  <a:pt x="f228" y="f229"/>
                  <a:pt x="f228" y="f229"/>
                </a:cubicBezTo>
                <a:lnTo>
                  <a:pt x="f230" y="f229"/>
                </a:lnTo>
                <a:cubicBezTo>
                  <a:pt x="f230" y="f229"/>
                  <a:pt x="f231" y="f232"/>
                  <a:pt x="f233" y="f189"/>
                </a:cubicBezTo>
                <a:lnTo>
                  <a:pt x="f234" y="f52"/>
                </a:lnTo>
                <a:lnTo>
                  <a:pt x="f235" y="f52"/>
                </a:lnTo>
                <a:lnTo>
                  <a:pt x="f236" y="f237"/>
                </a:lnTo>
                <a:lnTo>
                  <a:pt x="f238" y="f237"/>
                </a:lnTo>
                <a:lnTo>
                  <a:pt x="f222" y="f52"/>
                </a:lnTo>
                <a:close/>
                <a:moveTo>
                  <a:pt x="f239" y="f56"/>
                </a:moveTo>
                <a:lnTo>
                  <a:pt x="f240" y="f56"/>
                </a:lnTo>
                <a:lnTo>
                  <a:pt x="f240" y="f52"/>
                </a:lnTo>
                <a:lnTo>
                  <a:pt x="f239" y="f52"/>
                </a:lnTo>
                <a:lnTo>
                  <a:pt x="f239" y="f56"/>
                </a:lnTo>
                <a:close/>
                <a:moveTo>
                  <a:pt x="f241" y="f56"/>
                </a:moveTo>
                <a:lnTo>
                  <a:pt x="f241" y="f52"/>
                </a:lnTo>
                <a:lnTo>
                  <a:pt x="f242" y="f52"/>
                </a:lnTo>
                <a:lnTo>
                  <a:pt x="f243" y="f244"/>
                </a:lnTo>
                <a:cubicBezTo>
                  <a:pt x="f243" y="f105"/>
                  <a:pt x="f245" y="f246"/>
                  <a:pt x="f247" y="f248"/>
                </a:cubicBezTo>
                <a:lnTo>
                  <a:pt x="f245" y="f249"/>
                </a:lnTo>
                <a:cubicBezTo>
                  <a:pt x="f242" y="f250"/>
                  <a:pt x="f251" y="f177"/>
                  <a:pt x="f252" y="f253"/>
                </a:cubicBezTo>
                <a:lnTo>
                  <a:pt x="f254" y="f52"/>
                </a:lnTo>
                <a:lnTo>
                  <a:pt x="f255" y="f52"/>
                </a:lnTo>
                <a:lnTo>
                  <a:pt x="f255" y="f56"/>
                </a:lnTo>
                <a:lnTo>
                  <a:pt x="f256" y="f56"/>
                </a:lnTo>
                <a:lnTo>
                  <a:pt x="f257" y="f258"/>
                </a:lnTo>
                <a:cubicBezTo>
                  <a:pt x="f259" y="f260"/>
                  <a:pt x="f259" y="f261"/>
                  <a:pt x="f262" y="f263"/>
                </a:cubicBezTo>
                <a:lnTo>
                  <a:pt x="f264" y="f265"/>
                </a:lnTo>
                <a:cubicBezTo>
                  <a:pt x="f266" y="f267"/>
                  <a:pt x="f268" y="f269"/>
                  <a:pt x="f270" y="f271"/>
                </a:cubicBezTo>
                <a:lnTo>
                  <a:pt x="f272" y="f56"/>
                </a:lnTo>
                <a:lnTo>
                  <a:pt x="f241" y="f56"/>
                </a:lnTo>
                <a:close/>
                <a:moveTo>
                  <a:pt x="f273" y="f274"/>
                </a:moveTo>
                <a:lnTo>
                  <a:pt x="f273" y="f52"/>
                </a:lnTo>
                <a:lnTo>
                  <a:pt x="f275" y="f52"/>
                </a:lnTo>
                <a:lnTo>
                  <a:pt x="f275" y="f276"/>
                </a:lnTo>
                <a:cubicBezTo>
                  <a:pt x="f275" y="f277"/>
                  <a:pt x="f278" y="f279"/>
                  <a:pt x="f280" y="f279"/>
                </a:cubicBezTo>
                <a:cubicBezTo>
                  <a:pt x="f281" y="f279"/>
                  <a:pt x="f282" y="f154"/>
                  <a:pt x="f282" y="f276"/>
                </a:cubicBezTo>
                <a:lnTo>
                  <a:pt x="f282" y="f52"/>
                </a:lnTo>
                <a:lnTo>
                  <a:pt x="f283" y="f52"/>
                </a:lnTo>
                <a:lnTo>
                  <a:pt x="f283" y="f197"/>
                </a:lnTo>
                <a:cubicBezTo>
                  <a:pt x="f283" y="f284"/>
                  <a:pt x="f285" y="f286"/>
                  <a:pt x="f280" y="f286"/>
                </a:cubicBezTo>
                <a:cubicBezTo>
                  <a:pt x="f287" y="f286"/>
                  <a:pt x="f273" y="f288"/>
                  <a:pt x="f273" y="f274"/>
                </a:cubicBezTo>
                <a:close/>
                <a:moveTo>
                  <a:pt x="f289" y="f21"/>
                </a:moveTo>
                <a:lnTo>
                  <a:pt x="f289" y="f18"/>
                </a:lnTo>
                <a:lnTo>
                  <a:pt x="f290" y="f18"/>
                </a:lnTo>
                <a:lnTo>
                  <a:pt x="f291" y="f292"/>
                </a:lnTo>
                <a:cubicBezTo>
                  <a:pt x="f291" y="f293"/>
                  <a:pt x="f294" y="f295"/>
                  <a:pt x="f296" y="f297"/>
                </a:cubicBezTo>
                <a:lnTo>
                  <a:pt x="f294" y="f298"/>
                </a:lnTo>
                <a:cubicBezTo>
                  <a:pt x="f290" y="f299"/>
                  <a:pt x="f300" y="f301"/>
                  <a:pt x="f302" y="f303"/>
                </a:cubicBezTo>
                <a:lnTo>
                  <a:pt x="f304" y="f18"/>
                </a:lnTo>
                <a:lnTo>
                  <a:pt x="f305" y="f18"/>
                </a:lnTo>
                <a:lnTo>
                  <a:pt x="f305" y="f21"/>
                </a:lnTo>
                <a:lnTo>
                  <a:pt x="f306" y="f21"/>
                </a:lnTo>
                <a:lnTo>
                  <a:pt x="f307" y="f308"/>
                </a:lnTo>
                <a:cubicBezTo>
                  <a:pt x="f307" y="f309"/>
                  <a:pt x="f310" y="f311"/>
                  <a:pt x="f312" y="f313"/>
                </a:cubicBezTo>
                <a:lnTo>
                  <a:pt x="f314" y="f315"/>
                </a:lnTo>
                <a:cubicBezTo>
                  <a:pt x="f316" y="f317"/>
                  <a:pt x="f318" y="f319"/>
                  <a:pt x="f320" y="f321"/>
                </a:cubicBezTo>
                <a:lnTo>
                  <a:pt x="f322" y="f21"/>
                </a:lnTo>
                <a:lnTo>
                  <a:pt x="f289" y="f21"/>
                </a:lnTo>
                <a:close/>
                <a:moveTo>
                  <a:pt x="f323" y="f21"/>
                </a:moveTo>
                <a:lnTo>
                  <a:pt x="f324" y="f325"/>
                </a:lnTo>
                <a:cubicBezTo>
                  <a:pt x="f326" y="f327"/>
                  <a:pt x="f328" y="f301"/>
                  <a:pt x="f329" y="f330"/>
                </a:cubicBezTo>
                <a:cubicBezTo>
                  <a:pt x="f331" y="f330"/>
                  <a:pt x="f332" y="f333"/>
                  <a:pt x="f332" y="f334"/>
                </a:cubicBezTo>
                <a:cubicBezTo>
                  <a:pt x="f332" y="f335"/>
                  <a:pt x="f336" y="f18"/>
                  <a:pt x="f337" y="f18"/>
                </a:cubicBezTo>
                <a:lnTo>
                  <a:pt x="f99" y="f18"/>
                </a:lnTo>
                <a:lnTo>
                  <a:pt x="f99" y="f21"/>
                </a:lnTo>
                <a:lnTo>
                  <a:pt x="f338" y="f21"/>
                </a:lnTo>
                <a:lnTo>
                  <a:pt x="f338" y="f339"/>
                </a:lnTo>
                <a:cubicBezTo>
                  <a:pt x="f340" y="f341"/>
                  <a:pt x="f342" y="f301"/>
                  <a:pt x="f343" y="f344"/>
                </a:cubicBezTo>
                <a:cubicBezTo>
                  <a:pt x="f345" y="f346"/>
                  <a:pt x="f347" y="f348"/>
                  <a:pt x="f349" y="f350"/>
                </a:cubicBezTo>
                <a:lnTo>
                  <a:pt x="f326" y="f21"/>
                </a:lnTo>
                <a:lnTo>
                  <a:pt x="f323" y="f21"/>
                </a:lnTo>
                <a:close/>
                <a:moveTo>
                  <a:pt x="f351" y="f352"/>
                </a:moveTo>
                <a:cubicBezTo>
                  <a:pt x="f351" y="f353"/>
                  <a:pt x="f354" y="f355"/>
                  <a:pt x="f356" y="f357"/>
                </a:cubicBezTo>
                <a:cubicBezTo>
                  <a:pt x="f329" y="f358"/>
                  <a:pt x="f359" y="f360"/>
                  <a:pt x="f361" y="f360"/>
                </a:cubicBezTo>
                <a:lnTo>
                  <a:pt x="f338" y="f360"/>
                </a:lnTo>
                <a:lnTo>
                  <a:pt x="f338" y="f362"/>
                </a:lnTo>
                <a:lnTo>
                  <a:pt x="f363" y="f362"/>
                </a:lnTo>
                <a:cubicBezTo>
                  <a:pt x="f364" y="f362"/>
                  <a:pt x="f351" y="f365"/>
                  <a:pt x="f351" y="f352"/>
                </a:cubicBezTo>
                <a:close/>
                <a:moveTo>
                  <a:pt x="f366" y="f367"/>
                </a:moveTo>
                <a:cubicBezTo>
                  <a:pt x="f366" y="f368"/>
                  <a:pt x="f369" y="f370"/>
                  <a:pt x="f371" y="f370"/>
                </a:cubicBezTo>
                <a:cubicBezTo>
                  <a:pt x="f372" y="f370"/>
                  <a:pt x="f373" y="f374"/>
                  <a:pt x="f373" y="f375"/>
                </a:cubicBezTo>
                <a:cubicBezTo>
                  <a:pt x="f373" y="f376"/>
                  <a:pt x="f377" y="f7"/>
                  <a:pt x="f378" y="f7"/>
                </a:cubicBezTo>
                <a:cubicBezTo>
                  <a:pt x="f379" y="f7"/>
                  <a:pt x="f366" y="f380"/>
                  <a:pt x="f366" y="f367"/>
                </a:cubicBezTo>
                <a:close/>
                <a:moveTo>
                  <a:pt x="f381" y="f382"/>
                </a:moveTo>
                <a:cubicBezTo>
                  <a:pt x="f381" y="f383"/>
                  <a:pt x="f384" y="f385"/>
                  <a:pt x="f386" y="f385"/>
                </a:cubicBezTo>
                <a:cubicBezTo>
                  <a:pt x="f387" y="f385"/>
                  <a:pt x="f388" y="f389"/>
                  <a:pt x="f388" y="f303"/>
                </a:cubicBezTo>
                <a:cubicBezTo>
                  <a:pt x="f388" y="f390"/>
                  <a:pt x="f391" y="f392"/>
                  <a:pt x="f371" y="f392"/>
                </a:cubicBezTo>
                <a:cubicBezTo>
                  <a:pt x="f393" y="f392"/>
                  <a:pt x="f381" y="f394"/>
                  <a:pt x="f381" y="f382"/>
                </a:cubicBezTo>
                <a:close/>
                <a:moveTo>
                  <a:pt x="f395" y="f396"/>
                </a:moveTo>
                <a:cubicBezTo>
                  <a:pt x="f395" y="f397"/>
                  <a:pt x="f398" y="f399"/>
                  <a:pt x="f400" y="f401"/>
                </a:cubicBezTo>
                <a:cubicBezTo>
                  <a:pt x="f402" y="f403"/>
                  <a:pt x="f404" y="f405"/>
                  <a:pt x="f404" y="f406"/>
                </a:cubicBezTo>
                <a:cubicBezTo>
                  <a:pt x="f404" y="f407"/>
                  <a:pt x="f408" y="f409"/>
                  <a:pt x="f410" y="f411"/>
                </a:cubicBezTo>
                <a:cubicBezTo>
                  <a:pt x="f412" y="f413"/>
                  <a:pt x="f414" y="f18"/>
                  <a:pt x="f415" y="f18"/>
                </a:cubicBezTo>
                <a:lnTo>
                  <a:pt x="f416" y="f18"/>
                </a:lnTo>
                <a:lnTo>
                  <a:pt x="f416" y="f21"/>
                </a:lnTo>
                <a:lnTo>
                  <a:pt x="f417" y="f21"/>
                </a:lnTo>
                <a:cubicBezTo>
                  <a:pt x="f158" y="f21"/>
                  <a:pt x="f395" y="f418"/>
                  <a:pt x="f395" y="f396"/>
                </a:cubicBezTo>
                <a:close/>
                <a:moveTo>
                  <a:pt x="f419" y="f420"/>
                </a:moveTo>
                <a:cubicBezTo>
                  <a:pt x="f419" y="f421"/>
                  <a:pt x="f422" y="f423"/>
                  <a:pt x="f424" y="f423"/>
                </a:cubicBezTo>
                <a:lnTo>
                  <a:pt x="f425" y="f423"/>
                </a:lnTo>
                <a:lnTo>
                  <a:pt x="f425" y="f426"/>
                </a:lnTo>
                <a:lnTo>
                  <a:pt x="f163" y="f426"/>
                </a:lnTo>
                <a:cubicBezTo>
                  <a:pt x="f427" y="f426"/>
                  <a:pt x="f428" y="f293"/>
                  <a:pt x="f429" y="f430"/>
                </a:cubicBezTo>
                <a:cubicBezTo>
                  <a:pt x="f431" y="f432"/>
                  <a:pt x="f419" y="f433"/>
                  <a:pt x="f419" y="f420"/>
                </a:cubicBezTo>
                <a:close/>
                <a:moveTo>
                  <a:pt x="f412" y="f434"/>
                </a:moveTo>
                <a:cubicBezTo>
                  <a:pt x="f412" y="f435"/>
                  <a:pt x="f436" y="f353"/>
                  <a:pt x="f437" y="f438"/>
                </a:cubicBezTo>
                <a:cubicBezTo>
                  <a:pt x="f439" y="f440"/>
                  <a:pt x="f138" y="f357"/>
                  <a:pt x="f441" y="f357"/>
                </a:cubicBezTo>
                <a:lnTo>
                  <a:pt x="f442" y="f357"/>
                </a:lnTo>
                <a:lnTo>
                  <a:pt x="f442" y="f443"/>
                </a:lnTo>
                <a:lnTo>
                  <a:pt x="f417" y="f443"/>
                </a:lnTo>
                <a:cubicBezTo>
                  <a:pt x="f444" y="f443"/>
                  <a:pt x="f138" y="f445"/>
                  <a:pt x="f446" y="f447"/>
                </a:cubicBezTo>
                <a:cubicBezTo>
                  <a:pt x="f448" y="f449"/>
                  <a:pt x="f412" y="f450"/>
                  <a:pt x="f412" y="f434"/>
                </a:cubicBezTo>
                <a:close/>
                <a:moveTo>
                  <a:pt x="f451" y="f21"/>
                </a:moveTo>
                <a:lnTo>
                  <a:pt x="f452" y="f325"/>
                </a:lnTo>
                <a:cubicBezTo>
                  <a:pt x="f453" y="f327"/>
                  <a:pt x="f454" y="f301"/>
                  <a:pt x="f455" y="f330"/>
                </a:cubicBezTo>
                <a:cubicBezTo>
                  <a:pt x="f456" y="f330"/>
                  <a:pt x="f457" y="f333"/>
                  <a:pt x="f457" y="f334"/>
                </a:cubicBezTo>
                <a:cubicBezTo>
                  <a:pt x="f457" y="f335"/>
                  <a:pt x="f458" y="f18"/>
                  <a:pt x="f459" y="f18"/>
                </a:cubicBezTo>
                <a:lnTo>
                  <a:pt x="f460" y="f18"/>
                </a:lnTo>
                <a:lnTo>
                  <a:pt x="f460" y="f21"/>
                </a:lnTo>
                <a:lnTo>
                  <a:pt x="f461" y="f21"/>
                </a:lnTo>
                <a:lnTo>
                  <a:pt x="f461" y="f339"/>
                </a:lnTo>
                <a:cubicBezTo>
                  <a:pt x="f462" y="f341"/>
                  <a:pt x="f463" y="f301"/>
                  <a:pt x="f464" y="f344"/>
                </a:cubicBezTo>
                <a:cubicBezTo>
                  <a:pt x="f465" y="f346"/>
                  <a:pt x="f466" y="f348"/>
                  <a:pt x="f467" y="f350"/>
                </a:cubicBezTo>
                <a:lnTo>
                  <a:pt x="f468" y="f21"/>
                </a:lnTo>
                <a:lnTo>
                  <a:pt x="f451" y="f21"/>
                </a:lnTo>
                <a:close/>
                <a:moveTo>
                  <a:pt x="f469" y="f352"/>
                </a:moveTo>
                <a:cubicBezTo>
                  <a:pt x="f469" y="f353"/>
                  <a:pt x="f470" y="f355"/>
                  <a:pt x="f471" y="f357"/>
                </a:cubicBezTo>
                <a:cubicBezTo>
                  <a:pt x="f455" y="f358"/>
                  <a:pt x="f472" y="f360"/>
                  <a:pt x="f473" y="f360"/>
                </a:cubicBezTo>
                <a:lnTo>
                  <a:pt x="f461" y="f360"/>
                </a:lnTo>
                <a:lnTo>
                  <a:pt x="f461" y="f362"/>
                </a:lnTo>
                <a:lnTo>
                  <a:pt x="f474" y="f362"/>
                </a:lnTo>
                <a:cubicBezTo>
                  <a:pt x="f475" y="f362"/>
                  <a:pt x="f469" y="f365"/>
                  <a:pt x="f469" y="f352"/>
                </a:cubicBezTo>
                <a:close/>
                <a:moveTo>
                  <a:pt x="f476" y="f21"/>
                </a:moveTo>
                <a:lnTo>
                  <a:pt x="f476" y="f477"/>
                </a:lnTo>
                <a:lnTo>
                  <a:pt x="f478" y="f477"/>
                </a:lnTo>
                <a:lnTo>
                  <a:pt x="f478" y="f426"/>
                </a:lnTo>
                <a:lnTo>
                  <a:pt x="f479" y="f426"/>
                </a:lnTo>
                <a:lnTo>
                  <a:pt x="f479" y="f357"/>
                </a:lnTo>
                <a:lnTo>
                  <a:pt x="f480" y="f357"/>
                </a:lnTo>
                <a:lnTo>
                  <a:pt x="f480" y="f443"/>
                </a:lnTo>
                <a:lnTo>
                  <a:pt x="f481" y="f443"/>
                </a:lnTo>
                <a:lnTo>
                  <a:pt x="f482" y="f18"/>
                </a:lnTo>
                <a:lnTo>
                  <a:pt x="f483" y="f18"/>
                </a:lnTo>
                <a:lnTo>
                  <a:pt x="f483" y="f21"/>
                </a:lnTo>
                <a:lnTo>
                  <a:pt x="f476" y="f21"/>
                </a:lnTo>
                <a:close/>
                <a:moveTo>
                  <a:pt x="f484" y="f367"/>
                </a:moveTo>
                <a:cubicBezTo>
                  <a:pt x="f484" y="f485"/>
                  <a:pt x="f486" y="f487"/>
                  <a:pt x="f488" y="f445"/>
                </a:cubicBezTo>
                <a:cubicBezTo>
                  <a:pt x="f489" y="f490"/>
                  <a:pt x="f491" y="f18"/>
                  <a:pt x="f492" y="f18"/>
                </a:cubicBezTo>
                <a:lnTo>
                  <a:pt x="f493" y="f18"/>
                </a:lnTo>
                <a:lnTo>
                  <a:pt x="f493" y="f21"/>
                </a:lnTo>
                <a:lnTo>
                  <a:pt x="f494" y="f21"/>
                </a:lnTo>
                <a:cubicBezTo>
                  <a:pt x="f495" y="f21"/>
                  <a:pt x="f496" y="f497"/>
                  <a:pt x="f498" y="f477"/>
                </a:cubicBezTo>
                <a:cubicBezTo>
                  <a:pt x="f499" y="f500"/>
                  <a:pt x="f484" y="f346"/>
                  <a:pt x="f484" y="f367"/>
                </a:cubicBezTo>
                <a:close/>
                <a:moveTo>
                  <a:pt x="f501" y="f502"/>
                </a:moveTo>
                <a:cubicBezTo>
                  <a:pt x="f501" y="f389"/>
                  <a:pt x="f503" y="f423"/>
                  <a:pt x="f504" y="f423"/>
                </a:cubicBezTo>
                <a:lnTo>
                  <a:pt x="f505" y="f423"/>
                </a:lnTo>
                <a:lnTo>
                  <a:pt x="f505" y="f506"/>
                </a:lnTo>
                <a:lnTo>
                  <a:pt x="f507" y="f506"/>
                </a:lnTo>
                <a:cubicBezTo>
                  <a:pt x="f508" y="f506"/>
                  <a:pt x="f509" y="f510"/>
                  <a:pt x="f511" y="f512"/>
                </a:cubicBezTo>
                <a:cubicBezTo>
                  <a:pt x="f513" y="f352"/>
                  <a:pt x="f501" y="f514"/>
                  <a:pt x="f501" y="f502"/>
                </a:cubicBezTo>
                <a:close/>
                <a:moveTo>
                  <a:pt x="f515" y="f21"/>
                </a:moveTo>
                <a:lnTo>
                  <a:pt x="f516" y="f18"/>
                </a:lnTo>
                <a:lnTo>
                  <a:pt x="f517" y="f18"/>
                </a:lnTo>
                <a:lnTo>
                  <a:pt x="f518" y="f21"/>
                </a:lnTo>
                <a:lnTo>
                  <a:pt x="f519" y="f21"/>
                </a:lnTo>
                <a:lnTo>
                  <a:pt x="f520" y="f521"/>
                </a:lnTo>
                <a:lnTo>
                  <a:pt x="f522" y="f521"/>
                </a:lnTo>
                <a:lnTo>
                  <a:pt x="f523" y="f21"/>
                </a:lnTo>
                <a:lnTo>
                  <a:pt x="f515" y="f21"/>
                </a:lnTo>
                <a:close/>
                <a:moveTo>
                  <a:pt x="f524" y="f344"/>
                </a:moveTo>
                <a:lnTo>
                  <a:pt x="f525" y="f344"/>
                </a:lnTo>
                <a:cubicBezTo>
                  <a:pt x="f526" y="f527"/>
                  <a:pt x="f528" y="f449"/>
                  <a:pt x="f528" y="f449"/>
                </a:cubicBezTo>
                <a:lnTo>
                  <a:pt x="f528" y="f449"/>
                </a:lnTo>
                <a:cubicBezTo>
                  <a:pt x="f529" y="f530"/>
                  <a:pt x="f531" y="f532"/>
                  <a:pt x="f524" y="f344"/>
                </a:cubicBezTo>
                <a:close/>
                <a:moveTo>
                  <a:pt x="f533" y="f534"/>
                </a:moveTo>
                <a:cubicBezTo>
                  <a:pt x="f533" y="f309"/>
                  <a:pt x="f535" y="f536"/>
                  <a:pt x="f537" y="f536"/>
                </a:cubicBezTo>
                <a:lnTo>
                  <a:pt x="f22" y="f536"/>
                </a:lnTo>
                <a:lnTo>
                  <a:pt x="f22" y="f362"/>
                </a:lnTo>
                <a:lnTo>
                  <a:pt x="f537" y="f362"/>
                </a:lnTo>
                <a:cubicBezTo>
                  <a:pt x="f538" y="f362"/>
                  <a:pt x="f539" y="f540"/>
                  <a:pt x="f541" y="f542"/>
                </a:cubicBezTo>
                <a:cubicBezTo>
                  <a:pt x="f543" y="f544"/>
                  <a:pt x="f533" y="f545"/>
                  <a:pt x="f533" y="f534"/>
                </a:cubicBezTo>
                <a:close/>
              </a:path>
            </a:pathLst>
          </a:custGeom>
          <a:solidFill>
            <a:srgbClr val="00205B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4" name="Bildplatzhalter 37">
            <a:extLst>
              <a:ext uri="{FF2B5EF4-FFF2-40B4-BE49-F238E27FC236}">
                <a16:creationId xmlns:a16="http://schemas.microsoft.com/office/drawing/2014/main" id="{2103977D-00B1-4864-8A59-7DA78FC200D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25977" y="0"/>
            <a:ext cx="4518022" cy="4068759"/>
          </a:xfrm>
          <a:solidFill>
            <a:srgbClr val="EBEBEB"/>
          </a:solidFill>
        </p:spPr>
        <p:txBody>
          <a:bodyPr anchor="ctr" anchorCtr="1"/>
          <a:lstStyle>
            <a:lvl1pPr algn="ctr">
              <a:defRPr sz="1600"/>
            </a:lvl1pPr>
          </a:lstStyle>
          <a:p>
            <a:pPr lvl="0"/>
            <a:r>
              <a:rPr lang="de-DE"/>
              <a:t>Bild </a:t>
            </a: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84D0ABF-5C91-4699-8433-3C86C40A03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854" y="2952003"/>
            <a:ext cx="4679999" cy="647998"/>
          </a:xfrm>
        </p:spPr>
        <p:txBody>
          <a:bodyPr anchor="b"/>
          <a:lstStyle>
            <a:lvl1pPr>
              <a:lnSpc>
                <a:spcPct val="100000"/>
              </a:lnSpc>
              <a:defRPr sz="2000" cap="all">
                <a:solidFill>
                  <a:srgbClr val="00205B"/>
                </a:solidFill>
              </a:defRPr>
            </a:lvl1pPr>
          </a:lstStyle>
          <a:p>
            <a:pPr lvl="0"/>
            <a:r>
              <a:rPr lang="de-DE"/>
              <a:t>NAME Fachbereich oder Institution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91DC528-88FC-453E-9306-E17FF37A6DD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0854" y="5849617"/>
            <a:ext cx="5039999" cy="323999"/>
          </a:xfrm>
        </p:spPr>
        <p:txBody>
          <a:bodyPr/>
          <a:lstStyle>
            <a:lvl1pPr>
              <a:defRPr cap="all">
                <a:solidFill>
                  <a:srgbClr val="00205B"/>
                </a:solidFill>
              </a:defRPr>
            </a:lvl1pPr>
          </a:lstStyle>
          <a:p>
            <a:pPr lvl="0"/>
            <a:r>
              <a:rPr lang="de-DE"/>
              <a:t>Untertitel der Präsentation</a:t>
            </a:r>
          </a:p>
        </p:txBody>
      </p:sp>
      <p:sp>
        <p:nvSpPr>
          <p:cNvPr id="7" name="Fußzeilenplatzhalter 39">
            <a:extLst>
              <a:ext uri="{FF2B5EF4-FFF2-40B4-BE49-F238E27FC236}">
                <a16:creationId xmlns:a16="http://schemas.microsoft.com/office/drawing/2014/main" id="{80E931B8-5860-4520-A7EF-D8863DFF04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50854" y="6208044"/>
            <a:ext cx="5039999" cy="32399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Name Referent*in</a:t>
            </a:r>
          </a:p>
        </p:txBody>
      </p:sp>
      <p:sp>
        <p:nvSpPr>
          <p:cNvPr id="8" name="Foliennummernplatzhalter 40">
            <a:extLst>
              <a:ext uri="{FF2B5EF4-FFF2-40B4-BE49-F238E27FC236}">
                <a16:creationId xmlns:a16="http://schemas.microsoft.com/office/drawing/2014/main" id="{B88110BC-D84B-4DCE-9820-C0BF59D838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74738" y="6948004"/>
            <a:ext cx="719998" cy="287999"/>
          </a:xfrm>
        </p:spPr>
        <p:txBody>
          <a:bodyPr/>
          <a:lstStyle>
            <a:lvl1pPr>
              <a:defRPr/>
            </a:lvl1pPr>
          </a:lstStyle>
          <a:p>
            <a:pPr lvl="0"/>
            <a:fld id="{4456E598-EA15-429E-99C8-0B8F713108A4}" type="slidenum">
              <a:t>‹Nr.›</a:t>
            </a:fld>
            <a:endParaRPr lang="de-DE"/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B1AFCB35-7A9A-4BD1-A7D0-F0F119DB14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5075998"/>
            <a:ext cx="4289349" cy="644789"/>
          </a:xfrm>
          <a:solidFill>
            <a:srgbClr val="F29512"/>
          </a:solidFill>
        </p:spPr>
        <p:txBody>
          <a:bodyPr wrap="none" lIns="450003" rIns="71999">
            <a:spAutoFit/>
          </a:bodyPr>
          <a:lstStyle>
            <a:lvl1pPr>
              <a:defRPr sz="419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Auf drei Zeilen</a:t>
            </a:r>
          </a:p>
        </p:txBody>
      </p:sp>
      <p:sp>
        <p:nvSpPr>
          <p:cNvPr id="10" name="Vertikaler Textplatzhalter 2">
            <a:extLst>
              <a:ext uri="{FF2B5EF4-FFF2-40B4-BE49-F238E27FC236}">
                <a16:creationId xmlns:a16="http://schemas.microsoft.com/office/drawing/2014/main" id="{E226819B-3B65-4F33-B9C5-240E4183D0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4392494"/>
            <a:ext cx="6320351" cy="644789"/>
          </a:xfrm>
          <a:solidFill>
            <a:srgbClr val="F29512"/>
          </a:solidFill>
        </p:spPr>
        <p:txBody>
          <a:bodyPr wrap="none" lIns="450003" rIns="71999">
            <a:spAutoFit/>
          </a:bodyPr>
          <a:lstStyle>
            <a:lvl1pPr>
              <a:defRPr sz="419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Titel der Präsentation</a:t>
            </a:r>
          </a:p>
        </p:txBody>
      </p:sp>
      <p:sp>
        <p:nvSpPr>
          <p:cNvPr id="11" name="Vertikaler Textplatzhalter 2">
            <a:extLst>
              <a:ext uri="{FF2B5EF4-FFF2-40B4-BE49-F238E27FC236}">
                <a16:creationId xmlns:a16="http://schemas.microsoft.com/office/drawing/2014/main" id="{6E83351D-A878-4580-BD1B-2B9AAC9231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708989"/>
            <a:ext cx="4191563" cy="644789"/>
          </a:xfrm>
          <a:solidFill>
            <a:srgbClr val="F29512"/>
          </a:solidFill>
        </p:spPr>
        <p:txBody>
          <a:bodyPr wrap="none" lIns="450003" rIns="71999">
            <a:spAutoFit/>
          </a:bodyPr>
          <a:lstStyle>
            <a:lvl1pPr>
              <a:defRPr sz="419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</a:t>
            </a:r>
          </a:p>
        </p:txBody>
      </p:sp>
      <p:grpSp>
        <p:nvGrpSpPr>
          <p:cNvPr id="12" name="Regieanweisung">
            <a:extLst>
              <a:ext uri="{FF2B5EF4-FFF2-40B4-BE49-F238E27FC236}">
                <a16:creationId xmlns:a16="http://schemas.microsoft.com/office/drawing/2014/main" id="{401781D4-2C64-4F76-9E62-504B7AD4E77B}"/>
              </a:ext>
            </a:extLst>
          </p:cNvPr>
          <p:cNvGrpSpPr/>
          <p:nvPr/>
        </p:nvGrpSpPr>
        <p:grpSpPr>
          <a:xfrm>
            <a:off x="449262" y="-1"/>
            <a:ext cx="10746733" cy="7236004"/>
            <a:chOff x="449262" y="-1"/>
            <a:chExt cx="10746733" cy="7236004"/>
          </a:xfrm>
        </p:grpSpPr>
        <p:sp>
          <p:nvSpPr>
            <p:cNvPr id="13" name="Regieanweisung">
              <a:extLst>
                <a:ext uri="{FF2B5EF4-FFF2-40B4-BE49-F238E27FC236}">
                  <a16:creationId xmlns:a16="http://schemas.microsoft.com/office/drawing/2014/main" id="{0C814E0C-7469-4780-9438-012AA94CD1F2}"/>
                </a:ext>
              </a:extLst>
            </p:cNvPr>
            <p:cNvSpPr txBox="1"/>
            <p:nvPr/>
          </p:nvSpPr>
          <p:spPr>
            <a:xfrm rot="10799991">
              <a:off x="9251999" y="-1"/>
              <a:ext cx="1943996" cy="20879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Folie in Ursprungsform 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bringen über Menu: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Start &gt; Folien &gt; Zurücksetzen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Wechsel des Folienlayouts </a:t>
              </a:r>
              <a:b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</a:b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im Menü über: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Start &gt; Folien &gt; Layout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287140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Hilfslinien anzeigen über Menu: </a:t>
              </a:r>
            </a:p>
            <a:p>
              <a:pPr marL="0" marR="0" lvl="0" indent="0" algn="l" defTabSz="287140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Ansicht &gt; Anzeigen &gt;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Haken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bei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 Führungslinien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setzen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</p:txBody>
        </p:sp>
        <p:grpSp>
          <p:nvGrpSpPr>
            <p:cNvPr id="14" name="Regieanweisung">
              <a:extLst>
                <a:ext uri="{FF2B5EF4-FFF2-40B4-BE49-F238E27FC236}">
                  <a16:creationId xmlns:a16="http://schemas.microsoft.com/office/drawing/2014/main" id="{3241A7AB-A613-4484-A9FA-BE1205E948F8}"/>
                </a:ext>
              </a:extLst>
            </p:cNvPr>
            <p:cNvGrpSpPr/>
            <p:nvPr/>
          </p:nvGrpSpPr>
          <p:grpSpPr>
            <a:xfrm>
              <a:off x="9251999" y="2579687"/>
              <a:ext cx="1799996" cy="1548572"/>
              <a:chOff x="9251999" y="2579687"/>
              <a:chExt cx="1799996" cy="1548572"/>
            </a:xfrm>
          </p:grpSpPr>
          <p:sp>
            <p:nvSpPr>
              <p:cNvPr id="15" name="Text // Listenebene erhöhen">
                <a:extLst>
                  <a:ext uri="{FF2B5EF4-FFF2-40B4-BE49-F238E27FC236}">
                    <a16:creationId xmlns:a16="http://schemas.microsoft.com/office/drawing/2014/main" id="{D7421319-055B-44B3-9508-78D16200A622}"/>
                  </a:ext>
                </a:extLst>
              </p:cNvPr>
              <p:cNvSpPr txBox="1"/>
              <p:nvPr/>
            </p:nvSpPr>
            <p:spPr>
              <a:xfrm>
                <a:off x="9935998" y="3408261"/>
                <a:ext cx="898416" cy="32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Listenebene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erhöhen</a:t>
                </a:r>
              </a:p>
            </p:txBody>
          </p:sp>
          <p:sp>
            <p:nvSpPr>
              <p:cNvPr id="16" name="Text // Listenebene verringern">
                <a:extLst>
                  <a:ext uri="{FF2B5EF4-FFF2-40B4-BE49-F238E27FC236}">
                    <a16:creationId xmlns:a16="http://schemas.microsoft.com/office/drawing/2014/main" id="{73C70A45-A736-475A-8445-8DDCAD10D26B}"/>
                  </a:ext>
                </a:extLst>
              </p:cNvPr>
              <p:cNvSpPr txBox="1"/>
              <p:nvPr/>
            </p:nvSpPr>
            <p:spPr>
              <a:xfrm>
                <a:off x="9935998" y="3804260"/>
                <a:ext cx="898416" cy="32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Listenebene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verringern</a:t>
                </a:r>
              </a:p>
            </p:txBody>
          </p:sp>
          <p:sp>
            <p:nvSpPr>
              <p:cNvPr id="17" name="Listenebenen">
                <a:extLst>
                  <a:ext uri="{FF2B5EF4-FFF2-40B4-BE49-F238E27FC236}">
                    <a16:creationId xmlns:a16="http://schemas.microsoft.com/office/drawing/2014/main" id="{BC2EBDB8-2001-411E-9FE5-F05B324D3A86}"/>
                  </a:ext>
                </a:extLst>
              </p:cNvPr>
              <p:cNvSpPr txBox="1"/>
              <p:nvPr/>
            </p:nvSpPr>
            <p:spPr>
              <a:xfrm rot="10799991">
                <a:off x="9251999" y="2579687"/>
                <a:ext cx="1799996" cy="791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Wechsel der Textebene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im Menü über: </a:t>
                </a:r>
                <a:b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</a:br>
                <a:r>
                  <a:rPr lang="de-DE" sz="12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Start &gt; Absatz &gt; Listenebene erhöhen/verringern</a:t>
                </a:r>
              </a:p>
            </p:txBody>
          </p:sp>
          <p:pic>
            <p:nvPicPr>
              <p:cNvPr id="18" name="Bild // Listenebene verringern">
                <a:extLst>
                  <a:ext uri="{FF2B5EF4-FFF2-40B4-BE49-F238E27FC236}">
                    <a16:creationId xmlns:a16="http://schemas.microsoft.com/office/drawing/2014/main" id="{BFD96A99-528A-4547-86CB-D28C1C287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1999" y="3822265"/>
                <a:ext cx="622084" cy="287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Bild // Listenebene erhöhen">
                <a:extLst>
                  <a:ext uri="{FF2B5EF4-FFF2-40B4-BE49-F238E27FC236}">
                    <a16:creationId xmlns:a16="http://schemas.microsoft.com/office/drawing/2014/main" id="{5EB85BD4-E381-41F0-B350-6B518E2E8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1999" y="3426256"/>
                <a:ext cx="622084" cy="2879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" name="Fußzeile">
              <a:extLst>
                <a:ext uri="{FF2B5EF4-FFF2-40B4-BE49-F238E27FC236}">
                  <a16:creationId xmlns:a16="http://schemas.microsoft.com/office/drawing/2014/main" id="{D1BDF017-32D9-4CF7-B3A1-78A6B3023FBB}"/>
                </a:ext>
              </a:extLst>
            </p:cNvPr>
            <p:cNvSpPr txBox="1"/>
            <p:nvPr/>
          </p:nvSpPr>
          <p:spPr>
            <a:xfrm rot="10799991">
              <a:off x="449262" y="6948004"/>
              <a:ext cx="6803995" cy="287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137779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Fußzeile anpassen: 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35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4 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ntergrundnetz">
            <a:extLst>
              <a:ext uri="{FF2B5EF4-FFF2-40B4-BE49-F238E27FC236}">
                <a16:creationId xmlns:a16="http://schemas.microsoft.com/office/drawing/2014/main" id="{BF3BB1B3-071C-4A2E-A9E2-ED3D5A5679C4}"/>
              </a:ext>
            </a:extLst>
          </p:cNvPr>
          <p:cNvSpPr/>
          <p:nvPr/>
        </p:nvSpPr>
        <p:spPr>
          <a:xfrm>
            <a:off x="12701" y="0"/>
            <a:ext cx="9131298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400"/>
              <a:gd name="f7" fmla="val 19050"/>
              <a:gd name="f8" fmla="val 22330"/>
              <a:gd name="f9" fmla="val 15806"/>
              <a:gd name="f10" fmla="val 15705"/>
              <a:gd name="f11" fmla="val 22267"/>
              <a:gd name="f12" fmla="val 15620"/>
              <a:gd name="f13" fmla="val 22178"/>
              <a:gd name="f14" fmla="val 15586"/>
              <a:gd name="f15" fmla="val 22193"/>
              <a:gd name="f16" fmla="val 15523"/>
              <a:gd name="f17" fmla="val 22155"/>
              <a:gd name="f18" fmla="val 15514"/>
              <a:gd name="f19" fmla="val 22141"/>
              <a:gd name="f20" fmla="val 15575"/>
              <a:gd name="f21" fmla="val 22126"/>
              <a:gd name="f22" fmla="val 15572"/>
              <a:gd name="f23" fmla="val 22111"/>
              <a:gd name="f24" fmla="val 15571"/>
              <a:gd name="f25" fmla="val 22095"/>
              <a:gd name="f26" fmla="val 22001"/>
              <a:gd name="f27" fmla="val 21921"/>
              <a:gd name="f28" fmla="val 15626"/>
              <a:gd name="f29" fmla="val 21883"/>
              <a:gd name="f30" fmla="val 21805"/>
              <a:gd name="f31" fmla="val 15675"/>
              <a:gd name="f32" fmla="val 21791"/>
              <a:gd name="f33" fmla="val 15712"/>
              <a:gd name="f34" fmla="val 21869"/>
              <a:gd name="f35" fmla="val 15741"/>
              <a:gd name="f36" fmla="val 21863"/>
              <a:gd name="f37" fmla="val 15762"/>
              <a:gd name="f38" fmla="val 21860"/>
              <a:gd name="f39" fmla="val 15783"/>
              <a:gd name="f40" fmla="val 15828"/>
              <a:gd name="f41" fmla="val 15850"/>
              <a:gd name="f42" fmla="val 15871"/>
              <a:gd name="f43" fmla="val 21795"/>
              <a:gd name="f44" fmla="val 15900"/>
              <a:gd name="f45" fmla="val 21809"/>
              <a:gd name="f46" fmla="val 15936"/>
              <a:gd name="f47" fmla="val 15907"/>
              <a:gd name="f48" fmla="val 15986"/>
              <a:gd name="f49" fmla="val 22002"/>
              <a:gd name="f50" fmla="val 16041"/>
              <a:gd name="f51" fmla="val 22205"/>
              <a:gd name="f52" fmla="val 22296"/>
              <a:gd name="f53" fmla="val 15966"/>
              <a:gd name="f54" fmla="val 22322"/>
              <a:gd name="f55" fmla="val 15864"/>
              <a:gd name="f56" fmla="val 22393"/>
              <a:gd name="f57" fmla="val 15876"/>
              <a:gd name="f58" fmla="val 22399"/>
              <a:gd name="f59" fmla="val 15838"/>
              <a:gd name="f60" fmla="val 22329"/>
              <a:gd name="f61" fmla="val 15826"/>
              <a:gd name="f62" fmla="val 15819"/>
              <a:gd name="f63" fmla="val 15812"/>
              <a:gd name="f64" fmla="val 6919"/>
              <a:gd name="f65" fmla="val 4414"/>
              <a:gd name="f66" fmla="val 6904"/>
              <a:gd name="f67" fmla="val 4378"/>
              <a:gd name="f68" fmla="val 6797"/>
              <a:gd name="f69" fmla="val 4422"/>
              <a:gd name="f70" fmla="val 6812"/>
              <a:gd name="f71" fmla="val 4458"/>
              <a:gd name="f72" fmla="val 11646"/>
              <a:gd name="f73" fmla="val 3058"/>
              <a:gd name="f74" fmla="val 11563"/>
              <a:gd name="f75" fmla="val 2979"/>
              <a:gd name="f76" fmla="val 11536"/>
              <a:gd name="f77" fmla="val 3007"/>
              <a:gd name="f78" fmla="val 11619"/>
              <a:gd name="f79" fmla="val 3086"/>
              <a:gd name="f80" fmla="val 11785"/>
              <a:gd name="f81" fmla="val 3189"/>
              <a:gd name="f82" fmla="val 11701"/>
              <a:gd name="f83" fmla="val 3110"/>
              <a:gd name="f84" fmla="val 11675"/>
              <a:gd name="f85" fmla="val 3138"/>
              <a:gd name="f86" fmla="val 11758"/>
              <a:gd name="f87" fmla="val 3217"/>
              <a:gd name="f88" fmla="val 11923"/>
              <a:gd name="f89" fmla="val 3320"/>
              <a:gd name="f90" fmla="val 11840"/>
              <a:gd name="f91" fmla="val 3241"/>
              <a:gd name="f92" fmla="val 11813"/>
              <a:gd name="f93" fmla="val 3269"/>
              <a:gd name="f94" fmla="val 11897"/>
              <a:gd name="f95" fmla="val 3348"/>
              <a:gd name="f96" fmla="val 11424"/>
              <a:gd name="f97" fmla="val 2848"/>
              <a:gd name="f98" fmla="val 11397"/>
              <a:gd name="f99" fmla="val 2877"/>
              <a:gd name="f100" fmla="val 11481"/>
              <a:gd name="f101" fmla="val 2955"/>
              <a:gd name="f102" fmla="val 11507"/>
              <a:gd name="f103" fmla="val 2927"/>
              <a:gd name="f104" fmla="val 12451"/>
              <a:gd name="f105" fmla="val 3871"/>
              <a:gd name="f106" fmla="val 12478"/>
              <a:gd name="f107" fmla="val 3843"/>
              <a:gd name="f108" fmla="val 12394"/>
              <a:gd name="f109" fmla="val 3764"/>
              <a:gd name="f110" fmla="val 12368"/>
              <a:gd name="f111" fmla="val 3793"/>
              <a:gd name="f112" fmla="val 11952"/>
              <a:gd name="f113" fmla="val 3400"/>
              <a:gd name="f114" fmla="val 12035"/>
              <a:gd name="f115" fmla="val 3479"/>
              <a:gd name="f116" fmla="val 12062"/>
              <a:gd name="f117" fmla="val 3451"/>
              <a:gd name="f118" fmla="val 11978"/>
              <a:gd name="f119" fmla="val 3372"/>
              <a:gd name="f120" fmla="val 12174"/>
              <a:gd name="f121" fmla="val 3610"/>
              <a:gd name="f122" fmla="val 12200"/>
              <a:gd name="f123" fmla="val 3581"/>
              <a:gd name="f124" fmla="val 12117"/>
              <a:gd name="f125" fmla="val 3503"/>
              <a:gd name="f126" fmla="val 12090"/>
              <a:gd name="f127" fmla="val 3531"/>
              <a:gd name="f128" fmla="val 12229"/>
              <a:gd name="f129" fmla="val 3662"/>
              <a:gd name="f130" fmla="val 12312"/>
              <a:gd name="f131" fmla="val 3741"/>
              <a:gd name="f132" fmla="val 12339"/>
              <a:gd name="f133" fmla="val 3712"/>
              <a:gd name="f134" fmla="val 12256"/>
              <a:gd name="f135" fmla="val 3634"/>
              <a:gd name="f136" fmla="val 10236"/>
              <a:gd name="f137" fmla="val 4483"/>
              <a:gd name="f138" fmla="val 10202"/>
              <a:gd name="f139" fmla="val 4465"/>
              <a:gd name="f140" fmla="val 10148"/>
              <a:gd name="f141" fmla="val 4568"/>
              <a:gd name="f142" fmla="val 10183"/>
              <a:gd name="f143" fmla="val 4586"/>
              <a:gd name="f144" fmla="val 10059"/>
              <a:gd name="f145" fmla="val 4739"/>
              <a:gd name="f146" fmla="val 10093"/>
              <a:gd name="f147" fmla="val 4757"/>
              <a:gd name="f148" fmla="val 10147"/>
              <a:gd name="f149" fmla="val 4654"/>
              <a:gd name="f150" fmla="val 10112"/>
              <a:gd name="f151" fmla="val 4636"/>
              <a:gd name="f152" fmla="val 9701"/>
              <a:gd name="f153" fmla="val 5425"/>
              <a:gd name="f154" fmla="val 9736"/>
              <a:gd name="f155" fmla="val 5443"/>
              <a:gd name="f156" fmla="val 9790"/>
              <a:gd name="f157" fmla="val 5340"/>
              <a:gd name="f158" fmla="val 9755"/>
              <a:gd name="f159" fmla="val 5322"/>
              <a:gd name="f160" fmla="val 10058"/>
              <a:gd name="f161" fmla="val 4826"/>
              <a:gd name="f162" fmla="val 10023"/>
              <a:gd name="f163" fmla="val 4808"/>
              <a:gd name="f164" fmla="val 9970"/>
              <a:gd name="f165" fmla="val 4911"/>
              <a:gd name="f166" fmla="val 10004"/>
              <a:gd name="f167" fmla="val 4929"/>
              <a:gd name="f168" fmla="val 10415"/>
              <a:gd name="f169" fmla="val 4140"/>
              <a:gd name="f170" fmla="val 10380"/>
              <a:gd name="f171" fmla="val 4122"/>
              <a:gd name="f172" fmla="val 10327"/>
              <a:gd name="f173" fmla="val 4225"/>
              <a:gd name="f174" fmla="val 10361"/>
              <a:gd name="f175" fmla="val 4243"/>
              <a:gd name="f176" fmla="val 9844"/>
              <a:gd name="f177" fmla="val 5150"/>
              <a:gd name="f178" fmla="val 9791"/>
              <a:gd name="f179" fmla="val 5253"/>
              <a:gd name="f180" fmla="val 9825"/>
              <a:gd name="f181" fmla="val 5271"/>
              <a:gd name="f182" fmla="val 9879"/>
              <a:gd name="f183" fmla="val 5168"/>
              <a:gd name="f184" fmla="val 10291"/>
              <a:gd name="f185" fmla="val 4294"/>
              <a:gd name="f186" fmla="val 10238"/>
              <a:gd name="f187" fmla="val 4397"/>
              <a:gd name="f188" fmla="val 10272"/>
              <a:gd name="f189" fmla="val 10326"/>
              <a:gd name="f190" fmla="val 4312"/>
              <a:gd name="f191" fmla="val 10917"/>
              <a:gd name="f192" fmla="val 3094"/>
              <a:gd name="f193" fmla="val 10863"/>
              <a:gd name="f194" fmla="val 3197"/>
              <a:gd name="f195" fmla="val 10897"/>
              <a:gd name="f196" fmla="val 3215"/>
              <a:gd name="f197" fmla="val 10951"/>
              <a:gd name="f198" fmla="val 3112"/>
              <a:gd name="f199" fmla="val 11006"/>
              <a:gd name="f200" fmla="val 2923"/>
              <a:gd name="f201" fmla="val 10952"/>
              <a:gd name="f202" fmla="val 3026"/>
              <a:gd name="f203" fmla="val 10987"/>
              <a:gd name="f204" fmla="val 3044"/>
              <a:gd name="f205" fmla="val 11040"/>
              <a:gd name="f206" fmla="val 2941"/>
              <a:gd name="f207" fmla="val 10594"/>
              <a:gd name="f208" fmla="val 3798"/>
              <a:gd name="f209" fmla="val 10559"/>
              <a:gd name="f210" fmla="val 3780"/>
              <a:gd name="f211" fmla="val 10506"/>
              <a:gd name="f212" fmla="val 3882"/>
              <a:gd name="f213" fmla="val 10540"/>
              <a:gd name="f214" fmla="val 3900"/>
              <a:gd name="f215" fmla="val 10470"/>
              <a:gd name="f216" fmla="val 3951"/>
              <a:gd name="f217" fmla="val 10416"/>
              <a:gd name="f218" fmla="val 4054"/>
              <a:gd name="f219" fmla="val 10451"/>
              <a:gd name="f220" fmla="val 4072"/>
              <a:gd name="f221" fmla="val 10504"/>
              <a:gd name="f222" fmla="val 3969"/>
              <a:gd name="f223" fmla="val 10827"/>
              <a:gd name="f224" fmla="val 3265"/>
              <a:gd name="f225" fmla="val 10774"/>
              <a:gd name="f226" fmla="val 3368"/>
              <a:gd name="f227" fmla="val 10808"/>
              <a:gd name="f228" fmla="val 3386"/>
              <a:gd name="f229" fmla="val 10862"/>
              <a:gd name="f230" fmla="val 3283"/>
              <a:gd name="f231" fmla="val 10738"/>
              <a:gd name="f232" fmla="val 3437"/>
              <a:gd name="f233" fmla="val 10684"/>
              <a:gd name="f234" fmla="val 3540"/>
              <a:gd name="f235" fmla="val 10719"/>
              <a:gd name="f236" fmla="val 3558"/>
              <a:gd name="f237" fmla="val 10772"/>
              <a:gd name="f238" fmla="val 3455"/>
              <a:gd name="f239" fmla="val 10648"/>
              <a:gd name="f240" fmla="val 3608"/>
              <a:gd name="f241" fmla="val 10595"/>
              <a:gd name="f242" fmla="val 3711"/>
              <a:gd name="f243" fmla="val 10629"/>
              <a:gd name="f244" fmla="val 3729"/>
              <a:gd name="f245" fmla="val 10683"/>
              <a:gd name="f246" fmla="val 3626"/>
              <a:gd name="f247" fmla="val 9880"/>
              <a:gd name="f248" fmla="val 5082"/>
              <a:gd name="f249" fmla="val 9915"/>
              <a:gd name="f250" fmla="val 5100"/>
              <a:gd name="f251" fmla="val 9968"/>
              <a:gd name="f252" fmla="val 4997"/>
              <a:gd name="f253" fmla="val 9934"/>
              <a:gd name="f254" fmla="val 4979"/>
              <a:gd name="f255" fmla="val 5551"/>
              <a:gd name="f256" fmla="val 5582"/>
              <a:gd name="f257" fmla="val 5434"/>
              <a:gd name="f258" fmla="val 5579"/>
              <a:gd name="f259" fmla="val 5433"/>
              <a:gd name="f260" fmla="val 5618"/>
              <a:gd name="f261" fmla="val 5550"/>
              <a:gd name="f262" fmla="val 5621"/>
              <a:gd name="f263" fmla="val 5745"/>
              <a:gd name="f264" fmla="val 5588"/>
              <a:gd name="f265" fmla="val 5628"/>
              <a:gd name="f266" fmla="val 5585"/>
              <a:gd name="f267" fmla="val 5627"/>
              <a:gd name="f268" fmla="val 5624"/>
              <a:gd name="f269" fmla="val 5744"/>
              <a:gd name="f270" fmla="val 5939"/>
              <a:gd name="f271" fmla="val 5594"/>
              <a:gd name="f272" fmla="val 5823"/>
              <a:gd name="f273" fmla="val 5591"/>
              <a:gd name="f274" fmla="val 5821"/>
              <a:gd name="f275" fmla="val 5630"/>
              <a:gd name="f276" fmla="val 5938"/>
              <a:gd name="f277" fmla="val 5633"/>
              <a:gd name="f278" fmla="val 9121"/>
              <a:gd name="f279" fmla="val 5731"/>
              <a:gd name="f280" fmla="val 9237"/>
              <a:gd name="f281" fmla="val 5734"/>
              <a:gd name="f282" fmla="val 9238"/>
              <a:gd name="f283" fmla="val 5696"/>
              <a:gd name="f284" fmla="val 9122"/>
              <a:gd name="f285" fmla="val 5692"/>
              <a:gd name="f286" fmla="val 6133"/>
              <a:gd name="f287" fmla="val 5600"/>
              <a:gd name="f288" fmla="val 6017"/>
              <a:gd name="f289" fmla="val 5597"/>
              <a:gd name="f290" fmla="val 6015"/>
              <a:gd name="f291" fmla="val 5635"/>
              <a:gd name="f292" fmla="val 6132"/>
              <a:gd name="f293" fmla="val 5639"/>
              <a:gd name="f294" fmla="val 4657"/>
              <a:gd name="f295" fmla="val 4773"/>
              <a:gd name="f296" fmla="val 4774"/>
              <a:gd name="f297" fmla="val 5559"/>
              <a:gd name="f298" fmla="val 4658"/>
              <a:gd name="f299" fmla="val 5555"/>
              <a:gd name="f300" fmla="val 4463"/>
              <a:gd name="f301" fmla="val 4579"/>
              <a:gd name="f302" fmla="val 4580"/>
              <a:gd name="f303" fmla="val 5553"/>
              <a:gd name="f304" fmla="val 4464"/>
              <a:gd name="f305" fmla="val 5549"/>
              <a:gd name="f306" fmla="val 4969"/>
              <a:gd name="f307" fmla="val 5565"/>
              <a:gd name="f308" fmla="val 4852"/>
              <a:gd name="f309" fmla="val 5561"/>
              <a:gd name="f310" fmla="val 4851"/>
              <a:gd name="f311" fmla="val 4967"/>
              <a:gd name="f312" fmla="val 5603"/>
              <a:gd name="f313" fmla="val 5163"/>
              <a:gd name="f314" fmla="val 5570"/>
              <a:gd name="f315" fmla="val 5046"/>
              <a:gd name="f316" fmla="val 5567"/>
              <a:gd name="f317" fmla="val 5045"/>
              <a:gd name="f318" fmla="val 5606"/>
              <a:gd name="f319" fmla="val 5161"/>
              <a:gd name="f320" fmla="val 5609"/>
              <a:gd name="f321" fmla="val 5357"/>
              <a:gd name="f322" fmla="val 5576"/>
              <a:gd name="f323" fmla="val 5240"/>
              <a:gd name="f324" fmla="val 5573"/>
              <a:gd name="f325" fmla="val 5239"/>
              <a:gd name="f326" fmla="val 5612"/>
              <a:gd name="f327" fmla="val 5356"/>
              <a:gd name="f328" fmla="val 5615"/>
              <a:gd name="f329" fmla="val 8927"/>
              <a:gd name="f330" fmla="val 5725"/>
              <a:gd name="f331" fmla="val 9043"/>
              <a:gd name="f332" fmla="val 5728"/>
              <a:gd name="f333" fmla="val 9044"/>
              <a:gd name="f334" fmla="val 5690"/>
              <a:gd name="f335" fmla="val 8928"/>
              <a:gd name="f336" fmla="val 5686"/>
              <a:gd name="f337" fmla="val 6715"/>
              <a:gd name="f338" fmla="val 6599"/>
              <a:gd name="f339" fmla="val 6598"/>
              <a:gd name="f340" fmla="val 5653"/>
              <a:gd name="f341" fmla="val 6714"/>
              <a:gd name="f342" fmla="val 5657"/>
              <a:gd name="f343" fmla="val 7492"/>
              <a:gd name="f344" fmla="val 5642"/>
              <a:gd name="f345" fmla="val 7375"/>
              <a:gd name="f346" fmla="val 5638"/>
              <a:gd name="f347" fmla="val 7374"/>
              <a:gd name="f348" fmla="val 5677"/>
              <a:gd name="f349" fmla="val 7490"/>
              <a:gd name="f350" fmla="val 5681"/>
              <a:gd name="f351" fmla="val 7297"/>
              <a:gd name="f352" fmla="val 5636"/>
              <a:gd name="f353" fmla="val 7181"/>
              <a:gd name="f354" fmla="val 5632"/>
              <a:gd name="f355" fmla="val 7180"/>
              <a:gd name="f356" fmla="val 5671"/>
              <a:gd name="f357" fmla="val 7296"/>
              <a:gd name="f358" fmla="val 5675"/>
              <a:gd name="f359" fmla="val 7103"/>
              <a:gd name="f360" fmla="val 6987"/>
              <a:gd name="f361" fmla="val 5626"/>
              <a:gd name="f362" fmla="val 6986"/>
              <a:gd name="f363" fmla="val 5665"/>
              <a:gd name="f364" fmla="val 7102"/>
              <a:gd name="f365" fmla="val 5669"/>
              <a:gd name="f366" fmla="val 6521"/>
              <a:gd name="f367" fmla="val 6405"/>
              <a:gd name="f368" fmla="val 6404"/>
              <a:gd name="f369" fmla="val 5647"/>
              <a:gd name="f370" fmla="val 6520"/>
              <a:gd name="f371" fmla="val 5651"/>
              <a:gd name="f372" fmla="val 6327"/>
              <a:gd name="f373" fmla="val 6211"/>
              <a:gd name="f374" fmla="val 6210"/>
              <a:gd name="f375" fmla="val 5641"/>
              <a:gd name="f376" fmla="val 6326"/>
              <a:gd name="f377" fmla="val 5645"/>
              <a:gd name="f378" fmla="val 6909"/>
              <a:gd name="f379" fmla="val 6793"/>
              <a:gd name="f380" fmla="val 5620"/>
              <a:gd name="f381" fmla="val 6792"/>
              <a:gd name="f382" fmla="val 5659"/>
              <a:gd name="f383" fmla="val 6908"/>
              <a:gd name="f384" fmla="val 5663"/>
              <a:gd name="f385" fmla="val 7686"/>
              <a:gd name="f386" fmla="val 5648"/>
              <a:gd name="f387" fmla="val 7569"/>
              <a:gd name="f388" fmla="val 5644"/>
              <a:gd name="f389" fmla="val 7568"/>
              <a:gd name="f390" fmla="val 5683"/>
              <a:gd name="f391" fmla="val 7684"/>
              <a:gd name="f392" fmla="val 5687"/>
              <a:gd name="f393" fmla="val 8538"/>
              <a:gd name="f394" fmla="val 5713"/>
              <a:gd name="f395" fmla="val 8655"/>
              <a:gd name="f396" fmla="val 5716"/>
              <a:gd name="f397" fmla="val 8656"/>
              <a:gd name="f398" fmla="val 5678"/>
              <a:gd name="f399" fmla="val 8540"/>
              <a:gd name="f400" fmla="val 5674"/>
              <a:gd name="f401" fmla="val 8150"/>
              <a:gd name="f402" fmla="val 5701"/>
              <a:gd name="f403" fmla="val 8267"/>
              <a:gd name="f404" fmla="val 5705"/>
              <a:gd name="f405" fmla="val 8268"/>
              <a:gd name="f406" fmla="val 5666"/>
              <a:gd name="f407" fmla="val 8151"/>
              <a:gd name="f408" fmla="val 5662"/>
              <a:gd name="f409" fmla="val 8344"/>
              <a:gd name="f410" fmla="val 5707"/>
              <a:gd name="f411" fmla="val 8461"/>
              <a:gd name="f412" fmla="val 5710"/>
              <a:gd name="f413" fmla="val 8462"/>
              <a:gd name="f414" fmla="val 5672"/>
              <a:gd name="f415" fmla="val 8346"/>
              <a:gd name="f416" fmla="val 5668"/>
              <a:gd name="f417" fmla="val 8733"/>
              <a:gd name="f418" fmla="val 5719"/>
              <a:gd name="f419" fmla="val 8849"/>
              <a:gd name="f420" fmla="val 5722"/>
              <a:gd name="f421" fmla="val 8850"/>
              <a:gd name="f422" fmla="val 5684"/>
              <a:gd name="f423" fmla="val 8734"/>
              <a:gd name="f424" fmla="val 5680"/>
              <a:gd name="f425" fmla="val 7880"/>
              <a:gd name="f426" fmla="val 5654"/>
              <a:gd name="f427" fmla="val 7763"/>
              <a:gd name="f428" fmla="val 5650"/>
              <a:gd name="f429" fmla="val 7762"/>
              <a:gd name="f430" fmla="val 5689"/>
              <a:gd name="f431" fmla="val 7879"/>
              <a:gd name="f432" fmla="val 5693"/>
              <a:gd name="f433" fmla="val 8074"/>
              <a:gd name="f434" fmla="val 5660"/>
              <a:gd name="f435" fmla="val 7957"/>
              <a:gd name="f436" fmla="val 5656"/>
              <a:gd name="f437" fmla="val 7956"/>
              <a:gd name="f438" fmla="val 5695"/>
              <a:gd name="f439" fmla="val 8073"/>
              <a:gd name="f440" fmla="val 5699"/>
              <a:gd name="f441" fmla="val 1772"/>
              <a:gd name="f442" fmla="val 5000"/>
              <a:gd name="f443" fmla="val 1886"/>
              <a:gd name="f444" fmla="val 5028"/>
              <a:gd name="f445" fmla="val 1895"/>
              <a:gd name="f446" fmla="val 4990"/>
              <a:gd name="f447" fmla="val 1781"/>
              <a:gd name="f448" fmla="val 4962"/>
              <a:gd name="f449" fmla="val 1963"/>
              <a:gd name="f450" fmla="val 5047"/>
              <a:gd name="f451" fmla="val 2078"/>
              <a:gd name="f452" fmla="val 5075"/>
              <a:gd name="f453" fmla="val 2087"/>
              <a:gd name="f454" fmla="val 5037"/>
              <a:gd name="f455" fmla="val 1972"/>
              <a:gd name="f456" fmla="val 5009"/>
              <a:gd name="f457" fmla="val 1388"/>
              <a:gd name="f458" fmla="val 4906"/>
              <a:gd name="f459" fmla="val 1503"/>
              <a:gd name="f460" fmla="val 4934"/>
              <a:gd name="f461" fmla="val 1512"/>
              <a:gd name="f462" fmla="val 4896"/>
              <a:gd name="f463" fmla="val 1397"/>
              <a:gd name="f464" fmla="val 4868"/>
              <a:gd name="f465" fmla="val 1580"/>
              <a:gd name="f466" fmla="val 4953"/>
              <a:gd name="f467" fmla="val 1695"/>
              <a:gd name="f468" fmla="val 4981"/>
              <a:gd name="f469" fmla="val 1704"/>
              <a:gd name="f470" fmla="val 4943"/>
              <a:gd name="f471" fmla="val 1589"/>
              <a:gd name="f472" fmla="val 4915"/>
              <a:gd name="f473" fmla="val 1197"/>
              <a:gd name="f474" fmla="val 4859"/>
              <a:gd name="f475" fmla="val 1311"/>
              <a:gd name="f476" fmla="val 4887"/>
              <a:gd name="f477" fmla="val 1320"/>
              <a:gd name="f478" fmla="val 4849"/>
              <a:gd name="f479" fmla="val 1206"/>
              <a:gd name="f480" fmla="val 4821"/>
              <a:gd name="f481" fmla="val 2347"/>
              <a:gd name="f482" fmla="val 5141"/>
              <a:gd name="f483" fmla="val 2461"/>
              <a:gd name="f484" fmla="val 5169"/>
              <a:gd name="f485" fmla="val 2470"/>
              <a:gd name="f486" fmla="val 5131"/>
              <a:gd name="f487" fmla="val 2356"/>
              <a:gd name="f488" fmla="val 5103"/>
              <a:gd name="f489" fmla="val 2155"/>
              <a:gd name="f490" fmla="val 5094"/>
              <a:gd name="f491" fmla="val 2270"/>
              <a:gd name="f492" fmla="val 5122"/>
              <a:gd name="f493" fmla="val 2279"/>
              <a:gd name="f494" fmla="val 5084"/>
              <a:gd name="f495" fmla="val 2164"/>
              <a:gd name="f496" fmla="val 5056"/>
              <a:gd name="f497" fmla="val 3688"/>
              <a:gd name="f498" fmla="val 5469"/>
              <a:gd name="f499" fmla="val 3803"/>
              <a:gd name="f500" fmla="val 5497"/>
              <a:gd name="f501" fmla="val 3812"/>
              <a:gd name="f502" fmla="val 5460"/>
              <a:gd name="f503" fmla="val 3698"/>
              <a:gd name="f504" fmla="val 5432"/>
              <a:gd name="f505" fmla="val 3497"/>
              <a:gd name="f506" fmla="val 5422"/>
              <a:gd name="f507" fmla="val 3611"/>
              <a:gd name="f508" fmla="val 5450"/>
              <a:gd name="f509" fmla="val 3621"/>
              <a:gd name="f510" fmla="val 5413"/>
              <a:gd name="f511" fmla="val 3506"/>
              <a:gd name="f512" fmla="val 5385"/>
              <a:gd name="f513" fmla="val 2922"/>
              <a:gd name="f514" fmla="val 5281"/>
              <a:gd name="f515" fmla="val 3036"/>
              <a:gd name="f516" fmla="val 5309"/>
              <a:gd name="f517" fmla="val 3046"/>
              <a:gd name="f518" fmla="val 5272"/>
              <a:gd name="f519" fmla="val 2931"/>
              <a:gd name="f520" fmla="val 5244"/>
              <a:gd name="f521" fmla="val 3305"/>
              <a:gd name="f522" fmla="val 5375"/>
              <a:gd name="f523" fmla="val 3420"/>
              <a:gd name="f524" fmla="val 5403"/>
              <a:gd name="f525" fmla="val 3429"/>
              <a:gd name="f526" fmla="val 5366"/>
              <a:gd name="f527" fmla="val 3314"/>
              <a:gd name="f528" fmla="val 5338"/>
              <a:gd name="f529" fmla="val 2730"/>
              <a:gd name="f530" fmla="val 5234"/>
              <a:gd name="f531" fmla="val 2845"/>
              <a:gd name="f532" fmla="val 5263"/>
              <a:gd name="f533" fmla="val 2854"/>
              <a:gd name="f534" fmla="val 5225"/>
              <a:gd name="f535" fmla="val 2739"/>
              <a:gd name="f536" fmla="val 5197"/>
              <a:gd name="f537" fmla="val 2538"/>
              <a:gd name="f538" fmla="val 5187"/>
              <a:gd name="f539" fmla="val 2653"/>
              <a:gd name="f540" fmla="val 5216"/>
              <a:gd name="f541" fmla="val 2662"/>
              <a:gd name="f542" fmla="val 5178"/>
              <a:gd name="f543" fmla="val 2547"/>
              <a:gd name="f544" fmla="val 3113"/>
              <a:gd name="f545" fmla="val 5328"/>
              <a:gd name="f546" fmla="val 3228"/>
              <a:gd name="f547" fmla="val 3237"/>
              <a:gd name="f548" fmla="val 5319"/>
              <a:gd name="f549" fmla="val 3123"/>
              <a:gd name="f550" fmla="val 5291"/>
              <a:gd name="f551" fmla="val 13839"/>
              <a:gd name="f552" fmla="val 8199"/>
              <a:gd name="f553" fmla="val 13940"/>
              <a:gd name="f554" fmla="val 8256"/>
              <a:gd name="f555" fmla="val 13959"/>
              <a:gd name="f556" fmla="val 8222"/>
              <a:gd name="f557" fmla="val 13858"/>
              <a:gd name="f558" fmla="val 8165"/>
              <a:gd name="f559" fmla="val 14459"/>
              <a:gd name="f560" fmla="val 8508"/>
              <a:gd name="f561" fmla="val 14359"/>
              <a:gd name="f562" fmla="val 8451"/>
              <a:gd name="f563" fmla="val 14340"/>
              <a:gd name="f564" fmla="val 8484"/>
              <a:gd name="f565" fmla="val 14440"/>
              <a:gd name="f566" fmla="val 8542"/>
              <a:gd name="f567" fmla="val 13692"/>
              <a:gd name="f568" fmla="val 8070"/>
              <a:gd name="f569" fmla="val 13672"/>
              <a:gd name="f570" fmla="val 8104"/>
              <a:gd name="f571" fmla="val 13773"/>
              <a:gd name="f572" fmla="val 8161"/>
              <a:gd name="f573" fmla="val 13792"/>
              <a:gd name="f574" fmla="val 8127"/>
              <a:gd name="f575" fmla="val 14173"/>
              <a:gd name="f576" fmla="val 8389"/>
              <a:gd name="f577" fmla="val 14273"/>
              <a:gd name="f578" fmla="val 8446"/>
              <a:gd name="f579" fmla="val 14292"/>
              <a:gd name="f580" fmla="val 8413"/>
              <a:gd name="f581" fmla="val 14192"/>
              <a:gd name="f582" fmla="val 8356"/>
              <a:gd name="f583" fmla="val 14126"/>
              <a:gd name="f584" fmla="val 8318"/>
              <a:gd name="f585" fmla="val 14025"/>
              <a:gd name="f586" fmla="val 8260"/>
              <a:gd name="f587" fmla="val 14006"/>
              <a:gd name="f588" fmla="val 8294"/>
              <a:gd name="f589" fmla="val 14106"/>
              <a:gd name="f590" fmla="val 8351"/>
              <a:gd name="f591" fmla="val 13024"/>
              <a:gd name="f592" fmla="val 7689"/>
              <a:gd name="f593" fmla="val 13005"/>
              <a:gd name="f594" fmla="val 7723"/>
              <a:gd name="f595" fmla="val 13105"/>
              <a:gd name="f596" fmla="val 7780"/>
              <a:gd name="f597" fmla="val 13124"/>
              <a:gd name="f598" fmla="val 7747"/>
              <a:gd name="f599" fmla="val 13625"/>
              <a:gd name="f600" fmla="val 8032"/>
              <a:gd name="f601" fmla="val 13525"/>
              <a:gd name="f602" fmla="val 7975"/>
              <a:gd name="f603" fmla="val 13506"/>
              <a:gd name="f604" fmla="val 8009"/>
              <a:gd name="f605" fmla="val 13606"/>
              <a:gd name="f606" fmla="val 8066"/>
              <a:gd name="f607" fmla="val 13172"/>
              <a:gd name="f608" fmla="val 7818"/>
              <a:gd name="f609" fmla="val 13272"/>
              <a:gd name="f610" fmla="val 7875"/>
              <a:gd name="f611" fmla="val 13291"/>
              <a:gd name="f612" fmla="val 7842"/>
              <a:gd name="f613" fmla="val 13191"/>
              <a:gd name="f614" fmla="val 7785"/>
              <a:gd name="f615" fmla="val 13439"/>
              <a:gd name="f616" fmla="val 7971"/>
              <a:gd name="f617" fmla="val 13458"/>
              <a:gd name="f618" fmla="val 7937"/>
              <a:gd name="f619" fmla="val 13358"/>
              <a:gd name="f620" fmla="val 13339"/>
              <a:gd name="f621" fmla="val 7913"/>
              <a:gd name="f622" fmla="val 12958"/>
              <a:gd name="f623" fmla="val 7651"/>
              <a:gd name="f624" fmla="val 12857"/>
              <a:gd name="f625" fmla="val 7594"/>
              <a:gd name="f626" fmla="val 12838"/>
              <a:gd name="f627" fmla="val 7628"/>
              <a:gd name="f628" fmla="val 12938"/>
              <a:gd name="f629" fmla="val 7685"/>
              <a:gd name="f630" fmla="val 15527"/>
              <a:gd name="f631" fmla="val 9117"/>
              <a:gd name="f632" fmla="val 15508"/>
              <a:gd name="f633" fmla="val 9151"/>
              <a:gd name="f634" fmla="val 15608"/>
              <a:gd name="f635" fmla="val 9208"/>
              <a:gd name="f636" fmla="val 15627"/>
              <a:gd name="f637" fmla="val 9174"/>
              <a:gd name="f638" fmla="val 9246"/>
              <a:gd name="f639" fmla="val 15775"/>
              <a:gd name="f640" fmla="val 9303"/>
              <a:gd name="f641" fmla="val 15794"/>
              <a:gd name="f642" fmla="val 9269"/>
              <a:gd name="f643" fmla="val 15694"/>
              <a:gd name="f644" fmla="val 9212"/>
              <a:gd name="f645" fmla="val 16062"/>
              <a:gd name="f646" fmla="val 9422"/>
              <a:gd name="f647" fmla="val 16028"/>
              <a:gd name="f648" fmla="val 9403"/>
              <a:gd name="f649" fmla="val 16008"/>
              <a:gd name="f650" fmla="val 9436"/>
              <a:gd name="f651" fmla="val 16105"/>
              <a:gd name="f652" fmla="val 9492"/>
              <a:gd name="f653" fmla="val 14626"/>
              <a:gd name="f654" fmla="val 8603"/>
              <a:gd name="f655" fmla="val 14526"/>
              <a:gd name="f656" fmla="val 8546"/>
              <a:gd name="f657" fmla="val 14507"/>
              <a:gd name="f658" fmla="val 8580"/>
              <a:gd name="f659" fmla="val 14607"/>
              <a:gd name="f660" fmla="val 8637"/>
              <a:gd name="f661" fmla="val 15841"/>
              <a:gd name="f662" fmla="val 9341"/>
              <a:gd name="f663" fmla="val 15942"/>
              <a:gd name="f664" fmla="val 9398"/>
              <a:gd name="f665" fmla="val 15961"/>
              <a:gd name="f666" fmla="val 9365"/>
              <a:gd name="f667" fmla="val 15861"/>
              <a:gd name="f668" fmla="val 9307"/>
              <a:gd name="f669" fmla="val 14793"/>
              <a:gd name="f670" fmla="val 8698"/>
              <a:gd name="f671" fmla="val 14693"/>
              <a:gd name="f672" fmla="val 8641"/>
              <a:gd name="f673" fmla="val 14673"/>
              <a:gd name="f674" fmla="val 8675"/>
              <a:gd name="f675" fmla="val 14774"/>
              <a:gd name="f676" fmla="val 8732"/>
              <a:gd name="f677" fmla="val 15460"/>
              <a:gd name="f678" fmla="val 9079"/>
              <a:gd name="f679" fmla="val 15360"/>
              <a:gd name="f680" fmla="val 9022"/>
              <a:gd name="f681" fmla="val 15341"/>
              <a:gd name="f682" fmla="val 9056"/>
              <a:gd name="f683" fmla="val 15441"/>
              <a:gd name="f684" fmla="val 9113"/>
              <a:gd name="f685" fmla="val 15294"/>
              <a:gd name="f686" fmla="val 8984"/>
              <a:gd name="f687" fmla="val 15193"/>
              <a:gd name="f688" fmla="val 15174"/>
              <a:gd name="f689" fmla="val 8960"/>
              <a:gd name="f690" fmla="val 15274"/>
              <a:gd name="f691" fmla="val 9018"/>
              <a:gd name="f692" fmla="val 14960"/>
              <a:gd name="f693" fmla="val 8794"/>
              <a:gd name="f694" fmla="val 14860"/>
              <a:gd name="f695" fmla="val 8736"/>
              <a:gd name="f696" fmla="val 14840"/>
              <a:gd name="f697" fmla="val 8770"/>
              <a:gd name="f698" fmla="val 14941"/>
              <a:gd name="f699" fmla="val 8827"/>
              <a:gd name="f700" fmla="val 15127"/>
              <a:gd name="f701" fmla="val 8889"/>
              <a:gd name="f702" fmla="val 15026"/>
              <a:gd name="f703" fmla="val 8832"/>
              <a:gd name="f704" fmla="val 15007"/>
              <a:gd name="f705" fmla="val 8865"/>
              <a:gd name="f706" fmla="val 15108"/>
              <a:gd name="f707" fmla="val 8922"/>
              <a:gd name="f708" fmla="val 10335"/>
              <a:gd name="f709" fmla="val 6200"/>
              <a:gd name="f710" fmla="val 10436"/>
              <a:gd name="f711" fmla="val 6257"/>
              <a:gd name="f712" fmla="val 10455"/>
              <a:gd name="f713" fmla="val 6224"/>
              <a:gd name="f714" fmla="val 10355"/>
              <a:gd name="f715" fmla="val 6166"/>
              <a:gd name="f716" fmla="val 10288"/>
              <a:gd name="f717" fmla="val 6128"/>
              <a:gd name="f718" fmla="val 10188"/>
              <a:gd name="f719" fmla="val 6071"/>
              <a:gd name="f720" fmla="val 10168"/>
              <a:gd name="f721" fmla="val 6105"/>
              <a:gd name="f722" fmla="val 10269"/>
              <a:gd name="f723" fmla="val 6162"/>
              <a:gd name="f724" fmla="val 10669"/>
              <a:gd name="f725" fmla="val 6391"/>
              <a:gd name="f726" fmla="val 10769"/>
              <a:gd name="f727" fmla="val 6448"/>
              <a:gd name="f728" fmla="val 10789"/>
              <a:gd name="f729" fmla="val 6414"/>
              <a:gd name="f730" fmla="val 10688"/>
              <a:gd name="f731" fmla="val 6357"/>
              <a:gd name="f732" fmla="val 10521"/>
              <a:gd name="f733" fmla="val 6262"/>
              <a:gd name="f734" fmla="val 10502"/>
              <a:gd name="f735" fmla="val 6295"/>
              <a:gd name="f736" fmla="val 10602"/>
              <a:gd name="f737" fmla="val 6353"/>
              <a:gd name="f738" fmla="val 10622"/>
              <a:gd name="f739" fmla="val 6319"/>
              <a:gd name="f740" fmla="val 9954"/>
              <a:gd name="f741" fmla="val 9854"/>
              <a:gd name="f742" fmla="val 5881"/>
              <a:gd name="f743" fmla="val 9835"/>
              <a:gd name="f744" fmla="val 5915"/>
              <a:gd name="f745" fmla="val 9935"/>
              <a:gd name="f746" fmla="val 5972"/>
              <a:gd name="f747" fmla="val 10121"/>
              <a:gd name="f748" fmla="val 6033"/>
              <a:gd name="f749" fmla="val 10021"/>
              <a:gd name="f750" fmla="val 5976"/>
              <a:gd name="f751" fmla="val 10002"/>
              <a:gd name="f752" fmla="val 6010"/>
              <a:gd name="f753" fmla="val 10102"/>
              <a:gd name="f754" fmla="val 6067"/>
              <a:gd name="f755" fmla="val 10836"/>
              <a:gd name="f756" fmla="val 6486"/>
              <a:gd name="f757" fmla="val 10936"/>
              <a:gd name="f758" fmla="val 6543"/>
              <a:gd name="f759" fmla="val 10955"/>
              <a:gd name="f760" fmla="val 6509"/>
              <a:gd name="f761" fmla="val 10855"/>
              <a:gd name="f762" fmla="val 6452"/>
              <a:gd name="f763" fmla="val 11289"/>
              <a:gd name="f764" fmla="val 6700"/>
              <a:gd name="f765" fmla="val 11189"/>
              <a:gd name="f766" fmla="val 6642"/>
              <a:gd name="f767" fmla="val 11170"/>
              <a:gd name="f768" fmla="val 6676"/>
              <a:gd name="f769" fmla="val 11270"/>
              <a:gd name="f770" fmla="val 6733"/>
              <a:gd name="f771" fmla="val 12123"/>
              <a:gd name="f772" fmla="val 7175"/>
              <a:gd name="f773" fmla="val 12023"/>
              <a:gd name="f774" fmla="val 7118"/>
              <a:gd name="f775" fmla="val 12004"/>
              <a:gd name="f776" fmla="val 7152"/>
              <a:gd name="f777" fmla="val 12104"/>
              <a:gd name="f778" fmla="val 7209"/>
              <a:gd name="f779" fmla="val 12457"/>
              <a:gd name="f780" fmla="val 7366"/>
              <a:gd name="f781" fmla="val 12357"/>
              <a:gd name="f782" fmla="val 7309"/>
              <a:gd name="f783" fmla="val 12338"/>
              <a:gd name="f784" fmla="val 7342"/>
              <a:gd name="f785" fmla="val 12438"/>
              <a:gd name="f786" fmla="val 7400"/>
              <a:gd name="f787" fmla="val 11856"/>
              <a:gd name="f788" fmla="val 7023"/>
              <a:gd name="f789" fmla="val 11837"/>
              <a:gd name="f790" fmla="val 7057"/>
              <a:gd name="f791" fmla="val 11937"/>
              <a:gd name="f792" fmla="val 7114"/>
              <a:gd name="f793" fmla="val 11956"/>
              <a:gd name="f794" fmla="val 7080"/>
              <a:gd name="f795" fmla="val 12504"/>
              <a:gd name="f796" fmla="val 7438"/>
              <a:gd name="f797" fmla="val 12605"/>
              <a:gd name="f798" fmla="val 7495"/>
              <a:gd name="f799" fmla="val 12624"/>
              <a:gd name="f800" fmla="val 7461"/>
              <a:gd name="f801" fmla="val 12524"/>
              <a:gd name="f802" fmla="val 7404"/>
              <a:gd name="f803" fmla="val 12290"/>
              <a:gd name="f804" fmla="val 7271"/>
              <a:gd name="f805" fmla="val 12190"/>
              <a:gd name="f806" fmla="val 7213"/>
              <a:gd name="f807" fmla="val 12171"/>
              <a:gd name="f808" fmla="val 7247"/>
              <a:gd name="f809" fmla="val 12271"/>
              <a:gd name="f810" fmla="val 7304"/>
              <a:gd name="f811" fmla="val 11456"/>
              <a:gd name="f812" fmla="val 6795"/>
              <a:gd name="f813" fmla="val 11356"/>
              <a:gd name="f814" fmla="val 6738"/>
              <a:gd name="f815" fmla="val 11336"/>
              <a:gd name="f816" fmla="val 6771"/>
              <a:gd name="f817" fmla="val 11437"/>
              <a:gd name="f818" fmla="val 6828"/>
              <a:gd name="f819" fmla="val 12671"/>
              <a:gd name="f820" fmla="val 7533"/>
              <a:gd name="f821" fmla="val 12772"/>
              <a:gd name="f822" fmla="val 7590"/>
              <a:gd name="f823" fmla="val 12791"/>
              <a:gd name="f824" fmla="val 7556"/>
              <a:gd name="f825" fmla="val 12690"/>
              <a:gd name="f826" fmla="val 7499"/>
              <a:gd name="f827" fmla="val 11623"/>
              <a:gd name="f828" fmla="val 6890"/>
              <a:gd name="f829" fmla="val 11523"/>
              <a:gd name="f830" fmla="val 6833"/>
              <a:gd name="f831" fmla="val 11503"/>
              <a:gd name="f832" fmla="val 6866"/>
              <a:gd name="f833" fmla="val 11604"/>
              <a:gd name="f834" fmla="val 6924"/>
              <a:gd name="f835" fmla="val 11003"/>
              <a:gd name="f836" fmla="val 6581"/>
              <a:gd name="f837" fmla="val 11103"/>
              <a:gd name="f838" fmla="val 6638"/>
              <a:gd name="f839" fmla="val 11122"/>
              <a:gd name="f840" fmla="val 6604"/>
              <a:gd name="f841" fmla="val 11022"/>
              <a:gd name="f842" fmla="val 6547"/>
              <a:gd name="f843" fmla="val 11670"/>
              <a:gd name="f844" fmla="val 6962"/>
              <a:gd name="f845" fmla="val 11770"/>
              <a:gd name="f846" fmla="val 7019"/>
              <a:gd name="f847" fmla="val 11790"/>
              <a:gd name="f848" fmla="val 6985"/>
              <a:gd name="f849" fmla="val 11689"/>
              <a:gd name="f850" fmla="val 6928"/>
              <a:gd name="f851" fmla="val 11007"/>
              <a:gd name="f852" fmla="val 4982"/>
              <a:gd name="f853" fmla="val 10989"/>
              <a:gd name="f854" fmla="val 4947"/>
              <a:gd name="f855" fmla="val 10886"/>
              <a:gd name="f856" fmla="val 10904"/>
              <a:gd name="f857" fmla="val 5035"/>
              <a:gd name="f858" fmla="val 5070"/>
              <a:gd name="f859" fmla="val 10818"/>
              <a:gd name="f860" fmla="val 5036"/>
              <a:gd name="f861" fmla="val 10716"/>
              <a:gd name="f862" fmla="val 5089"/>
              <a:gd name="f863" fmla="val 10734"/>
              <a:gd name="f864" fmla="val 5123"/>
              <a:gd name="f865" fmla="val 10478"/>
              <a:gd name="f866" fmla="val 5212"/>
              <a:gd name="f867" fmla="val 10376"/>
              <a:gd name="f868" fmla="val 5266"/>
              <a:gd name="f869" fmla="val 10393"/>
              <a:gd name="f870" fmla="val 5300"/>
              <a:gd name="f871" fmla="val 10496"/>
              <a:gd name="f872" fmla="val 5247"/>
              <a:gd name="f873" fmla="val 10564"/>
              <a:gd name="f874" fmla="val 10666"/>
              <a:gd name="f875" fmla="val 5158"/>
              <a:gd name="f876" fmla="val 5124"/>
              <a:gd name="f877" fmla="val 10546"/>
              <a:gd name="f878" fmla="val 5177"/>
              <a:gd name="f879" fmla="val 11227"/>
              <a:gd name="f880" fmla="val 4823"/>
              <a:gd name="f881" fmla="val 11245"/>
              <a:gd name="f882" fmla="val 4858"/>
              <a:gd name="f883" fmla="val 11347"/>
              <a:gd name="f884" fmla="val 4805"/>
              <a:gd name="f885" fmla="val 11329"/>
              <a:gd name="f886" fmla="val 4770"/>
              <a:gd name="f887" fmla="val 11585"/>
              <a:gd name="f888" fmla="val 4681"/>
              <a:gd name="f889" fmla="val 11687"/>
              <a:gd name="f890" fmla="val 4628"/>
              <a:gd name="f891" fmla="val 4593"/>
              <a:gd name="f892" fmla="val 11567"/>
              <a:gd name="f893" fmla="val 4647"/>
              <a:gd name="f894" fmla="val 9797"/>
              <a:gd name="f895" fmla="val 5566"/>
              <a:gd name="f896" fmla="val 9728"/>
              <a:gd name="f897" fmla="val 5602"/>
              <a:gd name="f898" fmla="val 9715"/>
              <a:gd name="f899" fmla="val 9698"/>
              <a:gd name="f900" fmla="val 9680"/>
              <a:gd name="f901" fmla="val 9700"/>
              <a:gd name="f902" fmla="val 5511"/>
              <a:gd name="f903" fmla="val 9666"/>
              <a:gd name="f904" fmla="val 5493"/>
              <a:gd name="f905" fmla="val 9647"/>
              <a:gd name="f906" fmla="val 5529"/>
              <a:gd name="f907" fmla="val 9614"/>
              <a:gd name="f908" fmla="val 5510"/>
              <a:gd name="f909" fmla="val 9576"/>
              <a:gd name="f910" fmla="val 5500"/>
              <a:gd name="f911" fmla="val 9535"/>
              <a:gd name="f912" fmla="val 9405"/>
              <a:gd name="f913" fmla="val 9300"/>
              <a:gd name="f914" fmla="val 5605"/>
              <a:gd name="f915" fmla="val 5735"/>
              <a:gd name="f916" fmla="val 5865"/>
              <a:gd name="f917" fmla="val 5970"/>
              <a:gd name="f918" fmla="val 9620"/>
              <a:gd name="f919" fmla="val 9694"/>
              <a:gd name="f920" fmla="val 5925"/>
              <a:gd name="f921" fmla="val 9735"/>
              <a:gd name="f922" fmla="val 5858"/>
              <a:gd name="f923" fmla="val 9768"/>
              <a:gd name="f924" fmla="val 5877"/>
              <a:gd name="f925" fmla="val 9787"/>
              <a:gd name="f926" fmla="val 5843"/>
              <a:gd name="f927" fmla="val 9753"/>
              <a:gd name="f928" fmla="val 9764"/>
              <a:gd name="f929" fmla="val 5796"/>
              <a:gd name="f930" fmla="val 9770"/>
              <a:gd name="f931" fmla="val 5766"/>
              <a:gd name="f932" fmla="val 9762"/>
              <a:gd name="f933" fmla="val 9748"/>
              <a:gd name="f934" fmla="val 9815"/>
              <a:gd name="f935" fmla="val 5601"/>
              <a:gd name="f936" fmla="val 12180"/>
              <a:gd name="f937" fmla="val 4328"/>
              <a:gd name="f938" fmla="val 12078"/>
              <a:gd name="f939" fmla="val 4381"/>
              <a:gd name="f940" fmla="val 12096"/>
              <a:gd name="f941" fmla="val 4416"/>
              <a:gd name="f942" fmla="val 12198"/>
              <a:gd name="f943" fmla="val 4363"/>
              <a:gd name="f944" fmla="val 4505"/>
              <a:gd name="f945" fmla="val 11738"/>
              <a:gd name="f946" fmla="val 4558"/>
              <a:gd name="f947" fmla="val 11755"/>
              <a:gd name="f948" fmla="val 11858"/>
              <a:gd name="f949" fmla="val 4539"/>
              <a:gd name="f950" fmla="val 11415"/>
              <a:gd name="f951" fmla="val 4769"/>
              <a:gd name="f952" fmla="val 11517"/>
              <a:gd name="f953" fmla="val 4716"/>
              <a:gd name="f954" fmla="val 11499"/>
              <a:gd name="f955" fmla="val 4682"/>
              <a:gd name="f956" fmla="val 4735"/>
              <a:gd name="f957" fmla="val 12028"/>
              <a:gd name="f958" fmla="val 4451"/>
              <a:gd name="f959" fmla="val 12010"/>
              <a:gd name="f960" fmla="val 4417"/>
              <a:gd name="f961" fmla="val 11908"/>
              <a:gd name="f962" fmla="val 4470"/>
              <a:gd name="f963" fmla="val 11926"/>
              <a:gd name="f964" fmla="val 4504"/>
              <a:gd name="f965" fmla="val 11057"/>
              <a:gd name="f966" fmla="val 4912"/>
              <a:gd name="f967" fmla="val 11074"/>
              <a:gd name="f968" fmla="val 4946"/>
              <a:gd name="f969" fmla="val 11177"/>
              <a:gd name="f970" fmla="val 4893"/>
              <a:gd name="f971" fmla="val 11159"/>
              <a:gd name="f972" fmla="val 10223"/>
              <a:gd name="f973" fmla="val 5389"/>
              <a:gd name="f974" fmla="val 5335"/>
              <a:gd name="f975" fmla="val 10308"/>
              <a:gd name="f976" fmla="val 5301"/>
              <a:gd name="f977" fmla="val 10205"/>
              <a:gd name="f978" fmla="val 5354"/>
              <a:gd name="f979" fmla="val 10035"/>
              <a:gd name="f980" fmla="val 5442"/>
              <a:gd name="f981" fmla="val 10053"/>
              <a:gd name="f982" fmla="val 5477"/>
              <a:gd name="f983" fmla="val 10155"/>
              <a:gd name="f984" fmla="val 5424"/>
              <a:gd name="f985" fmla="val 10137"/>
              <a:gd name="f986" fmla="val 12351"/>
              <a:gd name="f987" fmla="val 4240"/>
              <a:gd name="f988" fmla="val 12248"/>
              <a:gd name="f989" fmla="val 4293"/>
              <a:gd name="f990" fmla="val 12266"/>
              <a:gd name="f991" fmla="val 4327"/>
              <a:gd name="f992" fmla="val 4274"/>
              <a:gd name="f993" fmla="val 9865"/>
              <a:gd name="f994" fmla="val 5531"/>
              <a:gd name="f995" fmla="val 9883"/>
              <a:gd name="f996" fmla="val 9985"/>
              <a:gd name="f997" fmla="val 5512"/>
              <a:gd name="f998" fmla="val 9967"/>
              <a:gd name="f999" fmla="val 5478"/>
              <a:gd name="f1000" fmla="val 384"/>
              <a:gd name="f1001" fmla="val 4897"/>
              <a:gd name="f1002" fmla="val 398"/>
              <a:gd name="f1003" fmla="val 4933"/>
              <a:gd name="f1004" fmla="val 509"/>
              <a:gd name="f1005" fmla="val 4889"/>
              <a:gd name="f1006" fmla="val 495"/>
              <a:gd name="f1007" fmla="val 4853"/>
              <a:gd name="f1008" fmla="val 11"/>
              <a:gd name="f1009" fmla="val 5043"/>
              <a:gd name="f1010" fmla="val 25"/>
              <a:gd name="f1011" fmla="val 5079"/>
              <a:gd name="f1012" fmla="val 137"/>
              <a:gd name="f1013" fmla="val 122"/>
              <a:gd name="f1014" fmla="val 4999"/>
              <a:gd name="f1015" fmla="val 198"/>
              <a:gd name="f1016" fmla="val 4970"/>
              <a:gd name="f1017" fmla="val 212"/>
              <a:gd name="f1018" fmla="val 5006"/>
              <a:gd name="f1019" fmla="val 323"/>
              <a:gd name="f1020" fmla="val 309"/>
              <a:gd name="f1021" fmla="val 4926"/>
              <a:gd name="f1022" fmla="val 4940"/>
              <a:gd name="f1023" fmla="val 64"/>
              <a:gd name="f1024" fmla="val 4905"/>
              <a:gd name="f1025" fmla="val 4861"/>
              <a:gd name="f1026" fmla="val 83"/>
              <a:gd name="f1027" fmla="val 594"/>
              <a:gd name="f1028" fmla="val 489"/>
              <a:gd name="f1029" fmla="val 5134"/>
              <a:gd name="f1030" fmla="val 507"/>
              <a:gd name="f1031" fmla="val 5191"/>
              <a:gd name="f1032" fmla="val 613"/>
              <a:gd name="f1033" fmla="val 5130"/>
              <a:gd name="f1034" fmla="val 418"/>
              <a:gd name="f1035" fmla="val 5073"/>
              <a:gd name="f1036" fmla="val 312"/>
              <a:gd name="f1037" fmla="val 5039"/>
              <a:gd name="f1038" fmla="val 331"/>
              <a:gd name="f1039" fmla="val 5096"/>
              <a:gd name="f1040" fmla="val 436"/>
              <a:gd name="f1041" fmla="val 241"/>
              <a:gd name="f1042" fmla="val 4978"/>
              <a:gd name="f1043" fmla="val 136"/>
              <a:gd name="f1044" fmla="val 4944"/>
              <a:gd name="f1045" fmla="val 154"/>
              <a:gd name="f1046" fmla="val 5001"/>
              <a:gd name="f1047" fmla="val 259"/>
              <a:gd name="f1048" fmla="val 11786"/>
              <a:gd name="f1049" fmla="val 1987"/>
              <a:gd name="f1050" fmla="val 1961"/>
              <a:gd name="f1051" fmla="val 11679"/>
              <a:gd name="f1052" fmla="val 2048"/>
              <a:gd name="f1053" fmla="val 11708"/>
              <a:gd name="f1054" fmla="val 2074"/>
              <a:gd name="f1055" fmla="val 11917"/>
              <a:gd name="f1056" fmla="val 1842"/>
              <a:gd name="f1057" fmla="val 11888"/>
              <a:gd name="f1058" fmla="val 1816"/>
              <a:gd name="f1059" fmla="val 11810"/>
              <a:gd name="f1060" fmla="val 1903"/>
              <a:gd name="f1061" fmla="val 11839"/>
              <a:gd name="f1062" fmla="val 1929"/>
              <a:gd name="f1063" fmla="val 11655"/>
              <a:gd name="f1064" fmla="val 2132"/>
              <a:gd name="f1065" fmla="val 11627"/>
              <a:gd name="f1066" fmla="val 2106"/>
              <a:gd name="f1067" fmla="val 11548"/>
              <a:gd name="f1068" fmla="val 2193"/>
              <a:gd name="f1069" fmla="val 11577"/>
              <a:gd name="f1070" fmla="val 2219"/>
              <a:gd name="f1071" fmla="val 12048"/>
              <a:gd name="f1072" fmla="val 1697"/>
              <a:gd name="f1073" fmla="val 12019"/>
              <a:gd name="f1074" fmla="val 1671"/>
              <a:gd name="f1075" fmla="val 11941"/>
              <a:gd name="f1076" fmla="val 1758"/>
              <a:gd name="f1077" fmla="val 11970"/>
              <a:gd name="f1078" fmla="val 1784"/>
              <a:gd name="f1079" fmla="val 13583"/>
              <a:gd name="f1080" fmla="val 13531"/>
              <a:gd name="f1081" fmla="val 13512"/>
              <a:gd name="f1082" fmla="val 20"/>
              <a:gd name="f1083" fmla="val 13541"/>
              <a:gd name="f1084" fmla="val 46"/>
              <a:gd name="f1085" fmla="val 11524"/>
              <a:gd name="f1086" fmla="val 2277"/>
              <a:gd name="f1087" fmla="val 11496"/>
              <a:gd name="f1088" fmla="val 2251"/>
              <a:gd name="f1089" fmla="val 11417"/>
              <a:gd name="f1090" fmla="val 2337"/>
              <a:gd name="f1091" fmla="val 11446"/>
              <a:gd name="f1092" fmla="val 2363"/>
              <a:gd name="f1093" fmla="val 12310"/>
              <a:gd name="f1094" fmla="val 1408"/>
              <a:gd name="f1095" fmla="val 12281"/>
              <a:gd name="f1096" fmla="val 1382"/>
              <a:gd name="f1097" fmla="val 12203"/>
              <a:gd name="f1098" fmla="val 1468"/>
              <a:gd name="f1099" fmla="val 12232"/>
              <a:gd name="f1100" fmla="val 1494"/>
              <a:gd name="f1101" fmla="val 12179"/>
              <a:gd name="f1102" fmla="val 1552"/>
              <a:gd name="f1103" fmla="val 12150"/>
              <a:gd name="f1104" fmla="val 1526"/>
              <a:gd name="f1105" fmla="val 12072"/>
              <a:gd name="f1106" fmla="val 1613"/>
              <a:gd name="f1107" fmla="val 12101"/>
              <a:gd name="f1108" fmla="val 1639"/>
              <a:gd name="f1109" fmla="val 13096"/>
              <a:gd name="f1110" fmla="val 539"/>
              <a:gd name="f1111" fmla="val 13067"/>
              <a:gd name="f1112" fmla="val 513"/>
              <a:gd name="f1113" fmla="val 12989"/>
              <a:gd name="f1114" fmla="val 600"/>
              <a:gd name="f1115" fmla="val 13017"/>
              <a:gd name="f1116" fmla="val 626"/>
              <a:gd name="f1117" fmla="val 13227"/>
              <a:gd name="f1118" fmla="val 394"/>
              <a:gd name="f1119" fmla="val 13198"/>
              <a:gd name="f1120" fmla="val 368"/>
              <a:gd name="f1121" fmla="val 13119"/>
              <a:gd name="f1122" fmla="val 455"/>
              <a:gd name="f1123" fmla="val 13148"/>
              <a:gd name="f1124" fmla="val 481"/>
              <a:gd name="f1125" fmla="val 13489"/>
              <a:gd name="f1126" fmla="val 104"/>
              <a:gd name="f1127" fmla="val 13460"/>
              <a:gd name="f1128" fmla="val 78"/>
              <a:gd name="f1129" fmla="val 13381"/>
              <a:gd name="f1130" fmla="val 165"/>
              <a:gd name="f1131" fmla="val 13410"/>
              <a:gd name="f1132" fmla="val 191"/>
              <a:gd name="f1133" fmla="val 249"/>
              <a:gd name="f1134" fmla="val 13329"/>
              <a:gd name="f1135" fmla="val 223"/>
              <a:gd name="f1136" fmla="val 13250"/>
              <a:gd name="f1137" fmla="val 310"/>
              <a:gd name="f1138" fmla="val 13279"/>
              <a:gd name="f1139" fmla="val 336"/>
              <a:gd name="f1140" fmla="val 12965"/>
              <a:gd name="f1141" fmla="val 684"/>
              <a:gd name="f1142" fmla="val 12936"/>
              <a:gd name="f1143" fmla="val 658"/>
              <a:gd name="f1144" fmla="val 12858"/>
              <a:gd name="f1145" fmla="val 744"/>
              <a:gd name="f1146" fmla="val 12886"/>
              <a:gd name="f1147" fmla="val 770"/>
              <a:gd name="f1148" fmla="val 12441"/>
              <a:gd name="f1149" fmla="val 1263"/>
              <a:gd name="f1150" fmla="val 12412"/>
              <a:gd name="f1151" fmla="val 1237"/>
              <a:gd name="f1152" fmla="val 12334"/>
              <a:gd name="f1153" fmla="val 1324"/>
              <a:gd name="f1154" fmla="val 12363"/>
              <a:gd name="f1155" fmla="val 1350"/>
              <a:gd name="f1156" fmla="val 12572"/>
              <a:gd name="f1157" fmla="val 1118"/>
              <a:gd name="f1158" fmla="val 12543"/>
              <a:gd name="f1159" fmla="val 1092"/>
              <a:gd name="f1160" fmla="val 12465"/>
              <a:gd name="f1161" fmla="val 1179"/>
              <a:gd name="f1162" fmla="val 12493"/>
              <a:gd name="f1163" fmla="val 1205"/>
              <a:gd name="f1164" fmla="val 12703"/>
              <a:gd name="f1165" fmla="val 973"/>
              <a:gd name="f1166" fmla="val 12674"/>
              <a:gd name="f1167" fmla="val 947"/>
              <a:gd name="f1168" fmla="val 12596"/>
              <a:gd name="f1169" fmla="val 1034"/>
              <a:gd name="f1170" fmla="val 1060"/>
              <a:gd name="f1171" fmla="val 12834"/>
              <a:gd name="f1172" fmla="val 828"/>
              <a:gd name="f1173" fmla="val 12805"/>
              <a:gd name="f1174" fmla="val 802"/>
              <a:gd name="f1175" fmla="val 12727"/>
              <a:gd name="f1176" fmla="val 889"/>
              <a:gd name="f1177" fmla="val 12755"/>
              <a:gd name="f1178" fmla="val 915"/>
              <a:gd name="f1179" fmla="val 15728"/>
              <a:gd name="f1180" fmla="val 948"/>
              <a:gd name="f1181" fmla="val 15651"/>
              <a:gd name="f1182" fmla="val 861"/>
              <a:gd name="f1183" fmla="val 15622"/>
              <a:gd name="f1184" fmla="val 887"/>
              <a:gd name="f1185" fmla="val 15699"/>
              <a:gd name="f1186" fmla="val 974"/>
              <a:gd name="f1187" fmla="val 14957"/>
              <a:gd name="f1188" fmla="val 81"/>
              <a:gd name="f1189" fmla="val 14886"/>
              <a:gd name="f1190" fmla="val 14873"/>
              <a:gd name="f1191" fmla="val 14851"/>
              <a:gd name="f1192" fmla="val 14928"/>
              <a:gd name="f1193" fmla="val 106"/>
              <a:gd name="f1194" fmla="val 15086"/>
              <a:gd name="f1195" fmla="val 225"/>
              <a:gd name="f1196" fmla="val 15009"/>
              <a:gd name="f1197" fmla="val 138"/>
              <a:gd name="f1198" fmla="val 14980"/>
              <a:gd name="f1199" fmla="val 164"/>
              <a:gd name="f1200" fmla="val 15057"/>
              <a:gd name="f1201" fmla="val 251"/>
              <a:gd name="f1202" fmla="val 15214"/>
              <a:gd name="f1203" fmla="val 370"/>
              <a:gd name="f1204" fmla="val 15137"/>
              <a:gd name="f1205" fmla="val 283"/>
              <a:gd name="f1206" fmla="val 15185"/>
              <a:gd name="f1207" fmla="val 396"/>
              <a:gd name="f1208" fmla="val 15600"/>
              <a:gd name="f1209" fmla="val 803"/>
              <a:gd name="f1210" fmla="val 717"/>
              <a:gd name="f1211" fmla="val 15494"/>
              <a:gd name="f1212" fmla="val 742"/>
              <a:gd name="f1213" fmla="val 829"/>
              <a:gd name="f1214" fmla="val 15343"/>
              <a:gd name="f1215" fmla="val 514"/>
              <a:gd name="f1216" fmla="val 15266"/>
              <a:gd name="f1217" fmla="val 428"/>
              <a:gd name="f1218" fmla="val 15237"/>
              <a:gd name="f1219" fmla="val 453"/>
              <a:gd name="f1220" fmla="val 15314"/>
              <a:gd name="f1221" fmla="val 540"/>
              <a:gd name="f1222" fmla="val 15471"/>
              <a:gd name="f1223" fmla="val 659"/>
              <a:gd name="f1224" fmla="val 15394"/>
              <a:gd name="f1225" fmla="val 572"/>
              <a:gd name="f1226" fmla="val 15365"/>
              <a:gd name="f1227" fmla="val 598"/>
              <a:gd name="f1228" fmla="val 15442"/>
              <a:gd name="f1229" fmla="val 685"/>
              <a:gd name="f1230" fmla="val 8963"/>
              <a:gd name="f1231" fmla="val 9066"/>
              <a:gd name="f1232" fmla="val 1463"/>
              <a:gd name="f1233" fmla="val 9085"/>
              <a:gd name="f1234" fmla="val 1429"/>
              <a:gd name="f1235" fmla="val 8982"/>
              <a:gd name="f1236" fmla="val 1373"/>
              <a:gd name="f1237" fmla="val 9942"/>
              <a:gd name="f1238" fmla="val 1892"/>
              <a:gd name="f1239" fmla="val 9839"/>
              <a:gd name="f1240" fmla="val 1837"/>
              <a:gd name="f1241" fmla="val 9821"/>
              <a:gd name="f1242" fmla="val 1871"/>
              <a:gd name="f1243" fmla="val 9924"/>
              <a:gd name="f1244" fmla="val 1927"/>
              <a:gd name="f1245" fmla="val 10114"/>
              <a:gd name="f1246" fmla="val 1985"/>
              <a:gd name="f1247" fmla="val 10011"/>
              <a:gd name="f1248" fmla="val 1930"/>
              <a:gd name="f1249" fmla="val 9992"/>
              <a:gd name="f1250" fmla="val 1964"/>
              <a:gd name="f1251" fmla="val 10095"/>
              <a:gd name="f1252" fmla="val 2019"/>
              <a:gd name="f1253" fmla="val 9599"/>
              <a:gd name="f1254" fmla="val 1707"/>
              <a:gd name="f1255" fmla="val 9496"/>
              <a:gd name="f1256" fmla="val 1651"/>
              <a:gd name="f1257" fmla="val 9478"/>
              <a:gd name="f1258" fmla="val 1686"/>
              <a:gd name="f1259" fmla="val 9581"/>
              <a:gd name="f1260" fmla="val 1741"/>
              <a:gd name="f1261" fmla="val 9135"/>
              <a:gd name="f1262" fmla="val 1500"/>
              <a:gd name="f1263" fmla="val 1556"/>
              <a:gd name="f1264" fmla="val 9256"/>
              <a:gd name="f1265" fmla="val 1522"/>
              <a:gd name="f1266" fmla="val 9153"/>
              <a:gd name="f1267" fmla="val 1466"/>
              <a:gd name="f1268" fmla="val 9428"/>
              <a:gd name="f1269" fmla="val 1614"/>
              <a:gd name="f1270" fmla="val 9325"/>
              <a:gd name="f1271" fmla="val 1559"/>
              <a:gd name="f1272" fmla="val 9306"/>
              <a:gd name="f1273" fmla="val 1593"/>
              <a:gd name="f1274" fmla="val 9409"/>
              <a:gd name="f1275" fmla="val 1648"/>
              <a:gd name="f1276" fmla="val 9771"/>
              <a:gd name="f1277" fmla="val 1800"/>
              <a:gd name="f1278" fmla="val 9668"/>
              <a:gd name="f1279" fmla="val 1744"/>
              <a:gd name="f1280" fmla="val 9649"/>
              <a:gd name="f1281" fmla="val 1778"/>
              <a:gd name="f1282" fmla="val 9752"/>
              <a:gd name="f1283" fmla="val 1834"/>
              <a:gd name="f1284" fmla="val 10285"/>
              <a:gd name="f1285" fmla="val 10182"/>
              <a:gd name="f1286" fmla="val 2022"/>
              <a:gd name="f1287" fmla="val 10164"/>
              <a:gd name="f1288" fmla="val 2056"/>
              <a:gd name="f1289" fmla="val 10267"/>
              <a:gd name="f1290" fmla="val 2112"/>
              <a:gd name="f1291" fmla="val 10457"/>
              <a:gd name="f1292" fmla="val 2171"/>
              <a:gd name="f1293" fmla="val 10354"/>
              <a:gd name="f1294" fmla="val 2115"/>
              <a:gd name="f1295" fmla="val 2149"/>
              <a:gd name="f1296" fmla="val 10438"/>
              <a:gd name="f1297" fmla="val 2205"/>
              <a:gd name="f1298" fmla="val 10628"/>
              <a:gd name="f1299" fmla="val 2263"/>
              <a:gd name="f1300" fmla="val 10525"/>
              <a:gd name="f1301" fmla="val 2208"/>
              <a:gd name="f1302" fmla="val 10507"/>
              <a:gd name="f1303" fmla="val 2242"/>
              <a:gd name="f1304" fmla="val 10610"/>
              <a:gd name="f1305" fmla="val 2297"/>
              <a:gd name="f1306" fmla="val 10800"/>
              <a:gd name="f1307" fmla="val 10697"/>
              <a:gd name="f1308" fmla="val 2300"/>
              <a:gd name="f1309" fmla="val 10678"/>
              <a:gd name="f1310" fmla="val 2334"/>
              <a:gd name="f1311" fmla="val 10781"/>
              <a:gd name="f1312" fmla="val 2390"/>
              <a:gd name="f1313" fmla="val 10971"/>
              <a:gd name="f1314" fmla="val 2449"/>
              <a:gd name="f1315" fmla="val 10868"/>
              <a:gd name="f1316" fmla="val 2393"/>
              <a:gd name="f1317" fmla="val 10850"/>
              <a:gd name="f1318" fmla="val 2427"/>
              <a:gd name="f1319" fmla="val 10953"/>
              <a:gd name="f1320" fmla="val 2483"/>
              <a:gd name="f1321" fmla="val 7370"/>
              <a:gd name="f1322" fmla="val 502"/>
              <a:gd name="f1323" fmla="val 7267"/>
              <a:gd name="f1324" fmla="val 446"/>
              <a:gd name="f1325" fmla="val 7248"/>
              <a:gd name="f1326" fmla="val 7351"/>
              <a:gd name="f1327" fmla="val 536"/>
              <a:gd name="f1328" fmla="val 7198"/>
              <a:gd name="f1329" fmla="val 409"/>
              <a:gd name="f1330" fmla="val 7095"/>
              <a:gd name="f1331" fmla="val 354"/>
              <a:gd name="f1332" fmla="val 7077"/>
              <a:gd name="f1333" fmla="val 388"/>
              <a:gd name="f1334" fmla="val 443"/>
              <a:gd name="f1335" fmla="val 7027"/>
              <a:gd name="f1336" fmla="val 317"/>
              <a:gd name="f1337" fmla="val 261"/>
              <a:gd name="f1338" fmla="val 6905"/>
              <a:gd name="f1339" fmla="val 295"/>
              <a:gd name="f1340" fmla="val 7008"/>
              <a:gd name="f1341" fmla="val 351"/>
              <a:gd name="f1342" fmla="val 7541"/>
              <a:gd name="f1343" fmla="val 595"/>
              <a:gd name="f1344" fmla="val 7420"/>
              <a:gd name="f1345" fmla="val 573"/>
              <a:gd name="f1346" fmla="val 7523"/>
              <a:gd name="f1347" fmla="val 629"/>
              <a:gd name="f1348" fmla="val 6855"/>
              <a:gd name="f1349" fmla="val 224"/>
              <a:gd name="f1350" fmla="val 6752"/>
              <a:gd name="f1351" fmla="val 168"/>
              <a:gd name="f1352" fmla="val 6734"/>
              <a:gd name="f1353" fmla="val 202"/>
              <a:gd name="f1354" fmla="val 6837"/>
              <a:gd name="f1355" fmla="val 258"/>
              <a:gd name="f1356" fmla="val 7884"/>
              <a:gd name="f1357" fmla="val 780"/>
              <a:gd name="f1358" fmla="val 7781"/>
              <a:gd name="f1359" fmla="val 725"/>
              <a:gd name="f1360" fmla="val 759"/>
              <a:gd name="f1361" fmla="val 7866"/>
              <a:gd name="f1362" fmla="val 814"/>
              <a:gd name="f1363" fmla="val 8570"/>
              <a:gd name="f1364" fmla="val 1151"/>
              <a:gd name="f1365" fmla="val 8467"/>
              <a:gd name="f1366" fmla="val 1095"/>
              <a:gd name="f1367" fmla="val 8449"/>
              <a:gd name="f1368" fmla="val 1129"/>
              <a:gd name="f1369" fmla="val 8552"/>
              <a:gd name="f1370" fmla="val 1185"/>
              <a:gd name="f1371" fmla="val 8742"/>
              <a:gd name="f1372" fmla="val 1244"/>
              <a:gd name="f1373" fmla="val 8639"/>
              <a:gd name="f1374" fmla="val 1188"/>
              <a:gd name="f1375" fmla="val 8620"/>
              <a:gd name="f1376" fmla="val 1222"/>
              <a:gd name="f1377" fmla="val 8723"/>
              <a:gd name="f1378" fmla="val 1278"/>
              <a:gd name="f1379" fmla="val 8399"/>
              <a:gd name="f1380" fmla="val 1058"/>
              <a:gd name="f1381" fmla="val 8296"/>
              <a:gd name="f1382" fmla="val 1003"/>
              <a:gd name="f1383" fmla="val 8277"/>
              <a:gd name="f1384" fmla="val 1037"/>
              <a:gd name="f1385" fmla="val 8380"/>
              <a:gd name="f1386" fmla="val 8056"/>
              <a:gd name="f1387" fmla="val 873"/>
              <a:gd name="f1388" fmla="val 7953"/>
              <a:gd name="f1389" fmla="val 817"/>
              <a:gd name="f1390" fmla="val 7934"/>
              <a:gd name="f1391" fmla="val 851"/>
              <a:gd name="f1392" fmla="val 8037"/>
              <a:gd name="f1393" fmla="val 907"/>
              <a:gd name="f1394" fmla="val 7713"/>
              <a:gd name="f1395" fmla="val 687"/>
              <a:gd name="f1396" fmla="val 7610"/>
              <a:gd name="f1397" fmla="val 632"/>
              <a:gd name="f1398" fmla="val 7591"/>
              <a:gd name="f1399" fmla="val 666"/>
              <a:gd name="f1400" fmla="val 7694"/>
              <a:gd name="f1401" fmla="val 722"/>
              <a:gd name="f1402" fmla="val 8810"/>
              <a:gd name="f1403" fmla="val 1281"/>
              <a:gd name="f1404" fmla="val 8792"/>
              <a:gd name="f1405" fmla="val 1315"/>
              <a:gd name="f1406" fmla="val 8895"/>
              <a:gd name="f1407" fmla="val 1370"/>
              <a:gd name="f1408" fmla="val 8913"/>
              <a:gd name="f1409" fmla="val 1336"/>
              <a:gd name="f1410" fmla="val 8227"/>
              <a:gd name="f1411" fmla="val 965"/>
              <a:gd name="f1412" fmla="val 8124"/>
              <a:gd name="f1413" fmla="val 910"/>
              <a:gd name="f1414" fmla="val 8106"/>
              <a:gd name="f1415" fmla="val 944"/>
              <a:gd name="f1416" fmla="val 8209"/>
              <a:gd name="f1417" fmla="val 1000"/>
              <a:gd name="f1418" fmla="val 5748"/>
              <a:gd name="f1419" fmla="val 531"/>
              <a:gd name="f1420" fmla="val 499"/>
              <a:gd name="f1421" fmla="val 565"/>
              <a:gd name="f1422" fmla="val 5655"/>
              <a:gd name="f1423" fmla="val 597"/>
              <a:gd name="f1424" fmla="val 5903"/>
              <a:gd name="f1425" fmla="val 422"/>
              <a:gd name="f1426" fmla="val 5880"/>
              <a:gd name="f1427" fmla="val 390"/>
              <a:gd name="f1428" fmla="val 5787"/>
              <a:gd name="f1429" fmla="val 456"/>
              <a:gd name="f1430" fmla="val 5810"/>
              <a:gd name="f1431" fmla="val 487"/>
              <a:gd name="f1432" fmla="val 6190"/>
              <a:gd name="f1433" fmla="val 171"/>
              <a:gd name="f1434" fmla="val 6097"/>
              <a:gd name="f1435" fmla="val 237"/>
              <a:gd name="f1436" fmla="val 6120"/>
              <a:gd name="f1437" fmla="val 269"/>
              <a:gd name="f1438" fmla="val 6213"/>
              <a:gd name="f1439" fmla="val 203"/>
              <a:gd name="f1440" fmla="val 6058"/>
              <a:gd name="f1441" fmla="val 6035"/>
              <a:gd name="f1442" fmla="val 280"/>
              <a:gd name="f1443" fmla="val 5942"/>
              <a:gd name="f1444" fmla="val 346"/>
              <a:gd name="f1445" fmla="val 5965"/>
              <a:gd name="f1446" fmla="val 378"/>
              <a:gd name="f1447" fmla="val 358"/>
              <a:gd name="f1448" fmla="val 3522"/>
              <a:gd name="f1449" fmla="val 322"/>
              <a:gd name="f1450" fmla="val 3537"/>
              <a:gd name="f1451" fmla="val 367"/>
              <a:gd name="f1452" fmla="val 3646"/>
              <a:gd name="f1453" fmla="val 403"/>
              <a:gd name="f1454" fmla="val 3631"/>
              <a:gd name="f1455" fmla="val 292"/>
              <a:gd name="f1456" fmla="val 3465"/>
              <a:gd name="f1457" fmla="val 328"/>
              <a:gd name="f1458" fmla="val 3450"/>
              <a:gd name="f1459" fmla="val 3341"/>
              <a:gd name="f1460" fmla="val 247"/>
              <a:gd name="f1461" fmla="val 3356"/>
              <a:gd name="f1462" fmla="val 133"/>
              <a:gd name="f1463" fmla="val 97"/>
              <a:gd name="f1464" fmla="val 2994"/>
              <a:gd name="f1465" fmla="val 142"/>
              <a:gd name="f1466" fmla="val 3103"/>
              <a:gd name="f1467" fmla="val 178"/>
              <a:gd name="f1468" fmla="val 3088"/>
              <a:gd name="f1469" fmla="val 441"/>
              <a:gd name="f1470" fmla="val 3827"/>
              <a:gd name="f1471" fmla="val 477"/>
              <a:gd name="f1472" fmla="val 433"/>
              <a:gd name="f1473" fmla="val 3704"/>
              <a:gd name="f1474" fmla="val 397"/>
              <a:gd name="f1475" fmla="val 3718"/>
              <a:gd name="f1476" fmla="val 253"/>
              <a:gd name="f1477" fmla="val 208"/>
              <a:gd name="f1478" fmla="val 3160"/>
              <a:gd name="f1479" fmla="val 172"/>
              <a:gd name="f1480" fmla="val 3175"/>
              <a:gd name="f1481" fmla="val 217"/>
              <a:gd name="f1482" fmla="val 3284"/>
              <a:gd name="f1483" fmla="val 4370"/>
              <a:gd name="f1484" fmla="val 702"/>
              <a:gd name="f1485" fmla="val 4355"/>
              <a:gd name="f1486" fmla="val 657"/>
              <a:gd name="f1487" fmla="val 4247"/>
              <a:gd name="f1488" fmla="val 621"/>
              <a:gd name="f1489" fmla="val 4262"/>
              <a:gd name="f1490" fmla="val 3885"/>
              <a:gd name="f1491" fmla="val 471"/>
              <a:gd name="f1492" fmla="val 516"/>
              <a:gd name="f1493" fmla="val 4008"/>
              <a:gd name="f1494" fmla="val 552"/>
              <a:gd name="f1495" fmla="val 3993"/>
              <a:gd name="f1496" fmla="val 2656"/>
              <a:gd name="f1497" fmla="val 2737"/>
              <a:gd name="f1498" fmla="val 29"/>
              <a:gd name="f1499" fmla="val 2725"/>
              <a:gd name="f1500" fmla="val 68"/>
              <a:gd name="f1501" fmla="val 2921"/>
              <a:gd name="f1502" fmla="val 103"/>
              <a:gd name="f1503" fmla="val 2907"/>
              <a:gd name="f1504" fmla="val 59"/>
              <a:gd name="f1505" fmla="val 2798"/>
              <a:gd name="f1506" fmla="val 23"/>
              <a:gd name="f1507" fmla="val 2813"/>
              <a:gd name="f1508" fmla="val 627"/>
              <a:gd name="f1509" fmla="val 4174"/>
              <a:gd name="f1510" fmla="val 582"/>
              <a:gd name="f1511" fmla="val 4066"/>
              <a:gd name="f1512" fmla="val 546"/>
              <a:gd name="f1513" fmla="val 4081"/>
              <a:gd name="f1514" fmla="val 591"/>
              <a:gd name="f1515" fmla="val 4189"/>
              <a:gd name="f1516" fmla="val 741"/>
              <a:gd name="f1517" fmla="val 4551"/>
              <a:gd name="f1518" fmla="val 776"/>
              <a:gd name="f1519" fmla="val 4536"/>
              <a:gd name="f1520" fmla="val 732"/>
              <a:gd name="f1521" fmla="val 4428"/>
              <a:gd name="f1522" fmla="val 696"/>
              <a:gd name="f1523" fmla="val 4443"/>
              <a:gd name="f1524" fmla="val 13042"/>
              <a:gd name="f1525" fmla="val 17622"/>
              <a:gd name="f1526" fmla="val 13050"/>
              <a:gd name="f1527" fmla="val 17660"/>
              <a:gd name="f1528" fmla="val 13162"/>
              <a:gd name="f1529" fmla="val 17636"/>
              <a:gd name="f1530" fmla="val 13154"/>
              <a:gd name="f1531" fmla="val 17598"/>
              <a:gd name="f1532" fmla="val 12855"/>
              <a:gd name="f1533" fmla="val 17662"/>
              <a:gd name="f1534" fmla="val 12863"/>
              <a:gd name="f1535" fmla="val 17700"/>
              <a:gd name="f1536" fmla="val 12976"/>
              <a:gd name="f1537" fmla="val 17676"/>
              <a:gd name="f1538" fmla="val 12968"/>
              <a:gd name="f1539" fmla="val 17638"/>
              <a:gd name="f1540" fmla="val 12669"/>
              <a:gd name="f1541" fmla="val 17702"/>
              <a:gd name="f1542" fmla="val 12677"/>
              <a:gd name="f1543" fmla="val 17740"/>
              <a:gd name="f1544" fmla="val 12789"/>
              <a:gd name="f1545" fmla="val 17716"/>
              <a:gd name="f1546" fmla="val 12781"/>
              <a:gd name="f1547" fmla="val 17678"/>
              <a:gd name="f1548" fmla="val 12595"/>
              <a:gd name="f1549" fmla="val 17717"/>
              <a:gd name="f1550" fmla="val 12511"/>
              <a:gd name="f1551" fmla="val 17735"/>
              <a:gd name="f1552" fmla="val 12492"/>
              <a:gd name="f1553" fmla="val 17669"/>
              <a:gd name="f1554" fmla="val 12445"/>
              <a:gd name="f1555" fmla="val 17615"/>
              <a:gd name="f1556" fmla="val 12383"/>
              <a:gd name="f1557" fmla="val 17587"/>
              <a:gd name="f1558" fmla="val 12409"/>
              <a:gd name="f1559" fmla="val 17546"/>
              <a:gd name="f1560" fmla="val 12376"/>
              <a:gd name="f1561" fmla="val 17525"/>
              <a:gd name="f1562" fmla="val 12346"/>
              <a:gd name="f1563" fmla="val 17573"/>
              <a:gd name="f1564" fmla="val 12326"/>
              <a:gd name="f1565" fmla="val 17568"/>
              <a:gd name="f1566" fmla="val 12306"/>
              <a:gd name="f1567" fmla="val 17565"/>
              <a:gd name="f1568" fmla="val 12285"/>
              <a:gd name="f1569" fmla="val 12155"/>
              <a:gd name="f1570" fmla="val 12050"/>
              <a:gd name="f1571" fmla="val 17670"/>
              <a:gd name="f1572" fmla="val 17800"/>
              <a:gd name="f1573" fmla="val 17805"/>
              <a:gd name="f1574" fmla="val 17810"/>
              <a:gd name="f1575" fmla="val 12051"/>
              <a:gd name="f1576" fmla="val 17815"/>
              <a:gd name="f1577" fmla="val 11943"/>
              <a:gd name="f1578" fmla="val 17833"/>
              <a:gd name="f1579" fmla="val 11949"/>
              <a:gd name="f1580" fmla="val 17872"/>
              <a:gd name="f1581" fmla="val 12056"/>
              <a:gd name="f1582" fmla="val 17853"/>
              <a:gd name="f1583" fmla="val 12080"/>
              <a:gd name="f1584" fmla="val 17957"/>
              <a:gd name="f1585" fmla="val 12173"/>
              <a:gd name="f1586" fmla="val 18035"/>
              <a:gd name="f1587" fmla="val 12415"/>
              <a:gd name="f1588" fmla="val 12520"/>
              <a:gd name="f1589" fmla="val 17930"/>
              <a:gd name="f1590" fmla="val 17791"/>
              <a:gd name="f1591" fmla="val 12519"/>
              <a:gd name="f1592" fmla="val 17782"/>
              <a:gd name="f1593" fmla="val 12518"/>
              <a:gd name="f1594" fmla="val 17773"/>
              <a:gd name="f1595" fmla="val 12603"/>
              <a:gd name="f1596" fmla="val 17755"/>
              <a:gd name="f1597" fmla="val 13974"/>
              <a:gd name="f1598" fmla="val 17424"/>
              <a:gd name="f1599" fmla="val 13982"/>
              <a:gd name="f1600" fmla="val 17462"/>
              <a:gd name="f1601" fmla="val 14095"/>
              <a:gd name="f1602" fmla="val 17438"/>
              <a:gd name="f1603" fmla="val 14087"/>
              <a:gd name="f1604" fmla="val 17400"/>
              <a:gd name="f1605" fmla="val 14161"/>
              <a:gd name="f1606" fmla="val 17384"/>
              <a:gd name="f1607" fmla="val 14169"/>
              <a:gd name="f1608" fmla="val 17422"/>
              <a:gd name="f1609" fmla="val 14281"/>
              <a:gd name="f1610" fmla="val 17398"/>
              <a:gd name="f1611" fmla="val 17360"/>
              <a:gd name="f1612" fmla="val 13788"/>
              <a:gd name="f1613" fmla="val 17464"/>
              <a:gd name="f1614" fmla="val 13796"/>
              <a:gd name="f1615" fmla="val 17502"/>
              <a:gd name="f1616" fmla="val 13908"/>
              <a:gd name="f1617" fmla="val 17478"/>
              <a:gd name="f1618" fmla="val 13900"/>
              <a:gd name="f1619" fmla="val 17440"/>
              <a:gd name="f1620" fmla="val 13601"/>
              <a:gd name="f1621" fmla="val 17503"/>
              <a:gd name="f1622" fmla="val 13609"/>
              <a:gd name="f1623" fmla="val 17541"/>
              <a:gd name="f1624" fmla="val 13722"/>
              <a:gd name="f1625" fmla="val 17517"/>
              <a:gd name="f1626" fmla="val 13714"/>
              <a:gd name="f1627" fmla="val 17479"/>
              <a:gd name="f1628" fmla="val 13228"/>
              <a:gd name="f1629" fmla="val 17583"/>
              <a:gd name="f1630" fmla="val 13236"/>
              <a:gd name="f1631" fmla="val 17621"/>
              <a:gd name="f1632" fmla="val 13349"/>
              <a:gd name="f1633" fmla="val 17597"/>
              <a:gd name="f1634" fmla="val 13341"/>
              <a:gd name="f1635" fmla="val 17559"/>
              <a:gd name="f1636" fmla="val 13415"/>
              <a:gd name="f1637" fmla="val 17543"/>
              <a:gd name="f1638" fmla="val 13423"/>
              <a:gd name="f1639" fmla="val 17581"/>
              <a:gd name="f1640" fmla="val 13535"/>
              <a:gd name="f1641" fmla="val 17557"/>
              <a:gd name="f1642" fmla="val 13527"/>
              <a:gd name="f1643" fmla="val 17519"/>
              <a:gd name="f1644" fmla="val 16359"/>
              <a:gd name="f1645" fmla="val 11243"/>
              <a:gd name="f1646" fmla="val 16297"/>
              <a:gd name="f1647" fmla="val 11342"/>
              <a:gd name="f1648" fmla="val 16329"/>
              <a:gd name="f1649" fmla="val 11363"/>
              <a:gd name="f1650" fmla="val 16392"/>
              <a:gd name="f1651" fmla="val 11263"/>
              <a:gd name="f1652" fmla="val 14368"/>
              <a:gd name="f1653" fmla="val 14384"/>
              <a:gd name="f1654" fmla="val 14305"/>
              <a:gd name="f1655" fmla="val 14483"/>
              <a:gd name="f1656" fmla="val 14338"/>
              <a:gd name="f1657" fmla="val 14504"/>
              <a:gd name="f1658" fmla="val 14401"/>
              <a:gd name="f1659" fmla="val 14405"/>
              <a:gd name="f1660" fmla="val 16224"/>
              <a:gd name="f1661" fmla="val 11528"/>
              <a:gd name="f1662" fmla="val 16287"/>
              <a:gd name="f1663" fmla="val 11429"/>
              <a:gd name="f1664" fmla="val 16254"/>
              <a:gd name="f1665" fmla="val 11408"/>
              <a:gd name="f1666" fmla="val 16192"/>
              <a:gd name="f1667" fmla="val 14515"/>
              <a:gd name="f1668" fmla="val 14152"/>
              <a:gd name="f1669" fmla="val 14547"/>
              <a:gd name="f1670" fmla="val 14610"/>
              <a:gd name="f1671" fmla="val 14074"/>
              <a:gd name="f1672" fmla="val 14577"/>
              <a:gd name="f1673" fmla="val 14053"/>
              <a:gd name="f1674" fmla="val 14410"/>
              <a:gd name="f1675" fmla="val 14318"/>
              <a:gd name="f1676" fmla="val 14443"/>
              <a:gd name="f1677" fmla="val 14505"/>
              <a:gd name="f1678" fmla="val 14239"/>
              <a:gd name="f1679" fmla="val 14473"/>
              <a:gd name="f1680" fmla="val 14219"/>
              <a:gd name="f1681" fmla="val 14200"/>
              <a:gd name="f1682" fmla="val 14648"/>
              <a:gd name="f1683" fmla="val 14233"/>
              <a:gd name="f1684" fmla="val 14669"/>
              <a:gd name="f1685" fmla="val 14296"/>
              <a:gd name="f1686" fmla="val 14570"/>
              <a:gd name="f1687" fmla="val 14263"/>
              <a:gd name="f1688" fmla="val 14549"/>
              <a:gd name="f1689" fmla="val 16497"/>
              <a:gd name="f1690" fmla="val 11098"/>
              <a:gd name="f1691" fmla="val 16464"/>
              <a:gd name="f1692" fmla="val 11077"/>
              <a:gd name="f1693" fmla="val 16401"/>
              <a:gd name="f1694" fmla="val 11176"/>
              <a:gd name="f1695" fmla="val 16434"/>
              <a:gd name="f1696" fmla="val 11197"/>
              <a:gd name="f1697" fmla="val 14158"/>
              <a:gd name="f1698" fmla="val 14715"/>
              <a:gd name="f1699" fmla="val 14814"/>
              <a:gd name="f1700" fmla="val 14128"/>
              <a:gd name="f1701" fmla="val 14834"/>
              <a:gd name="f1702" fmla="val 14191"/>
              <a:gd name="f1703" fmla="val 14735"/>
              <a:gd name="f1704" fmla="val 16150"/>
              <a:gd name="f1705" fmla="val 11573"/>
              <a:gd name="f1706" fmla="val 16087"/>
              <a:gd name="f1707" fmla="val 11672"/>
              <a:gd name="f1708" fmla="val 16120"/>
              <a:gd name="f1709" fmla="val 11693"/>
              <a:gd name="f1710" fmla="val 16182"/>
              <a:gd name="f1711" fmla="val 11594"/>
              <a:gd name="f1712" fmla="val 16602"/>
              <a:gd name="f1713" fmla="val 10933"/>
              <a:gd name="f1714" fmla="val 16569"/>
              <a:gd name="f1715" fmla="val 10912"/>
              <a:gd name="f1716" fmla="val 16506"/>
              <a:gd name="f1717" fmla="val 11011"/>
              <a:gd name="f1718" fmla="val 16539"/>
              <a:gd name="f1719" fmla="val 11032"/>
              <a:gd name="f1720" fmla="val 15700"/>
              <a:gd name="f1721" fmla="val 12354"/>
              <a:gd name="f1722" fmla="val 15763"/>
              <a:gd name="f1723" fmla="val 12255"/>
              <a:gd name="f1724" fmla="val 15730"/>
              <a:gd name="f1725" fmla="val 12235"/>
              <a:gd name="f1726" fmla="val 15668"/>
              <a:gd name="f1727" fmla="val 15658"/>
              <a:gd name="f1728" fmla="val 12421"/>
              <a:gd name="f1729" fmla="val 12400"/>
              <a:gd name="f1730" fmla="val 15563"/>
              <a:gd name="f1731" fmla="val 12499"/>
              <a:gd name="f1732" fmla="val 15596"/>
              <a:gd name="f1733" fmla="val 15134"/>
              <a:gd name="f1734" fmla="val 13247"/>
              <a:gd name="f1735" fmla="val 15101"/>
              <a:gd name="f1736" fmla="val 15039"/>
              <a:gd name="f1737" fmla="val 13326"/>
              <a:gd name="f1738" fmla="val 15072"/>
              <a:gd name="f1739" fmla="val 13346"/>
              <a:gd name="f1740" fmla="val 15029"/>
              <a:gd name="f1741" fmla="val 13413"/>
              <a:gd name="f1742" fmla="val 14997"/>
              <a:gd name="f1743" fmla="val 13392"/>
              <a:gd name="f1744" fmla="val 14934"/>
              <a:gd name="f1745" fmla="val 13491"/>
              <a:gd name="f1746" fmla="val 14967"/>
              <a:gd name="f1747" fmla="val 16015"/>
              <a:gd name="f1748" fmla="val 16078"/>
              <a:gd name="f1749" fmla="val 11759"/>
              <a:gd name="f1750" fmla="val 16045"/>
              <a:gd name="f1751" fmla="val 11739"/>
              <a:gd name="f1752" fmla="val 15982"/>
              <a:gd name="f1753" fmla="val 11838"/>
              <a:gd name="f1754" fmla="val 15206"/>
              <a:gd name="f1755" fmla="val 13061"/>
              <a:gd name="f1756" fmla="val 15144"/>
              <a:gd name="f1757" fmla="val 13160"/>
              <a:gd name="f1758" fmla="val 15176"/>
              <a:gd name="f1759" fmla="val 13181"/>
              <a:gd name="f1760" fmla="val 15239"/>
              <a:gd name="f1761" fmla="val 13082"/>
              <a:gd name="f1762" fmla="val 15458"/>
              <a:gd name="f1763" fmla="val 12664"/>
              <a:gd name="f1764" fmla="val 15491"/>
              <a:gd name="f1765" fmla="val 12685"/>
              <a:gd name="f1766" fmla="val 15554"/>
              <a:gd name="f1767" fmla="val 12586"/>
              <a:gd name="f1768" fmla="val 15521"/>
              <a:gd name="f1769" fmla="val 12565"/>
              <a:gd name="f1770" fmla="val 14652"/>
              <a:gd name="f1771" fmla="val 14008"/>
              <a:gd name="f1772" fmla="val 13909"/>
              <a:gd name="f1773" fmla="val 14682"/>
              <a:gd name="f1774" fmla="val 13888"/>
              <a:gd name="f1775" fmla="val 14619"/>
              <a:gd name="f1776" fmla="val 13987"/>
              <a:gd name="f1777" fmla="val 15877"/>
              <a:gd name="f1778" fmla="val 12003"/>
              <a:gd name="f1779" fmla="val 15910"/>
              <a:gd name="f1780" fmla="val 12024"/>
              <a:gd name="f1781" fmla="val 15973"/>
              <a:gd name="f1782" fmla="val 11925"/>
              <a:gd name="f1783" fmla="val 15940"/>
              <a:gd name="f1784" fmla="val 11904"/>
              <a:gd name="f1785" fmla="val 14724"/>
              <a:gd name="f1786" fmla="val 13822"/>
              <a:gd name="f1787" fmla="val 14757"/>
              <a:gd name="f1788" fmla="val 13842"/>
              <a:gd name="f1789" fmla="val 14820"/>
              <a:gd name="f1790" fmla="val 13743"/>
              <a:gd name="f1791" fmla="val 14787"/>
              <a:gd name="f1792" fmla="val 13723"/>
              <a:gd name="f1793" fmla="val 14862"/>
              <a:gd name="f1794" fmla="val 13677"/>
              <a:gd name="f1795" fmla="val 14925"/>
              <a:gd name="f1796" fmla="val 13578"/>
              <a:gd name="f1797" fmla="val 14892"/>
              <a:gd name="f1798" fmla="val 13557"/>
              <a:gd name="f1799" fmla="val 14829"/>
              <a:gd name="f1800" fmla="val 13656"/>
              <a:gd name="f1801" fmla="val 15344"/>
              <a:gd name="f1802" fmla="val 12917"/>
              <a:gd name="f1803" fmla="val 15311"/>
              <a:gd name="f1804" fmla="val 12896"/>
              <a:gd name="f1805" fmla="val 15248"/>
              <a:gd name="f1806" fmla="val 12995"/>
              <a:gd name="f1807" fmla="val 15281"/>
              <a:gd name="f1808" fmla="val 13016"/>
              <a:gd name="f1809" fmla="val 15772"/>
              <a:gd name="f1810" fmla="val 12168"/>
              <a:gd name="f1811" fmla="val 15805"/>
              <a:gd name="f1812" fmla="val 12189"/>
              <a:gd name="f1813" fmla="val 15868"/>
              <a:gd name="f1814" fmla="val 15835"/>
              <a:gd name="f1815" fmla="val 12069"/>
              <a:gd name="f1816" fmla="val 15416"/>
              <a:gd name="f1817" fmla="val 12731"/>
              <a:gd name="f1818" fmla="val 15353"/>
              <a:gd name="f1819" fmla="val 12830"/>
              <a:gd name="f1820" fmla="val 15386"/>
              <a:gd name="f1821" fmla="val 12850"/>
              <a:gd name="f1822" fmla="val 15449"/>
              <a:gd name="f1823" fmla="val 12751"/>
              <a:gd name="f1824" fmla="val 12523"/>
              <a:gd name="f1825" fmla="val 17294"/>
              <a:gd name="f1826" fmla="val 12556"/>
              <a:gd name="f1827" fmla="val 17314"/>
              <a:gd name="f1828" fmla="val 12619"/>
              <a:gd name="f1829" fmla="val 17215"/>
              <a:gd name="f1830" fmla="val 17195"/>
              <a:gd name="f1831" fmla="val 12691"/>
              <a:gd name="f1832" fmla="val 17029"/>
              <a:gd name="f1833" fmla="val 12628"/>
              <a:gd name="f1834" fmla="val 17128"/>
              <a:gd name="f1835" fmla="val 12661"/>
              <a:gd name="f1836" fmla="val 17149"/>
              <a:gd name="f1837" fmla="val 12723"/>
              <a:gd name="f1838" fmla="val 17050"/>
              <a:gd name="f1839" fmla="val 12733"/>
              <a:gd name="f1840" fmla="val 16963"/>
              <a:gd name="f1841" fmla="val 12765"/>
              <a:gd name="f1842" fmla="val 16984"/>
              <a:gd name="f1843" fmla="val 12828"/>
              <a:gd name="f1844" fmla="val 16885"/>
              <a:gd name="f1845" fmla="val 12796"/>
              <a:gd name="f1846" fmla="val 16864"/>
              <a:gd name="f1847" fmla="val 12514"/>
              <a:gd name="f1848" fmla="val 17381"/>
              <a:gd name="f1849" fmla="val 12481"/>
              <a:gd name="f1850" fmla="val 12418"/>
              <a:gd name="f1851" fmla="val 17459"/>
              <a:gd name="f1852" fmla="val 17480"/>
              <a:gd name="f1853" fmla="val 13949"/>
              <a:gd name="f1854" fmla="val 15045"/>
              <a:gd name="f1855" fmla="val 13886"/>
              <a:gd name="f1856" fmla="val 13918"/>
              <a:gd name="f1857" fmla="val 15165"/>
              <a:gd name="f1858" fmla="val 13981"/>
              <a:gd name="f1859" fmla="val 15066"/>
              <a:gd name="f1860" fmla="val 14023"/>
              <a:gd name="f1861" fmla="val 15000"/>
              <a:gd name="f1862" fmla="val 14086"/>
              <a:gd name="f1863" fmla="val 14901"/>
              <a:gd name="f1864" fmla="val 14880"/>
              <a:gd name="f1865" fmla="val 13991"/>
              <a:gd name="f1866" fmla="val 14979"/>
              <a:gd name="f1867" fmla="val 13143"/>
              <a:gd name="f1868" fmla="val 16389"/>
              <a:gd name="f1869" fmla="val 13110"/>
              <a:gd name="f1870" fmla="val 16368"/>
              <a:gd name="f1871" fmla="val 13047"/>
              <a:gd name="f1872" fmla="val 16467"/>
              <a:gd name="f1873" fmla="val 13080"/>
              <a:gd name="f1874" fmla="val 16488"/>
              <a:gd name="f1875" fmla="val 13667"/>
              <a:gd name="f1876" fmla="val 15562"/>
              <a:gd name="f1877" fmla="val 13634"/>
              <a:gd name="f1878" fmla="val 15541"/>
              <a:gd name="f1879" fmla="val 13571"/>
              <a:gd name="f1880" fmla="val 15640"/>
              <a:gd name="f1881" fmla="val 13604"/>
              <a:gd name="f1882" fmla="val 15661"/>
              <a:gd name="f1883" fmla="val 13466"/>
              <a:gd name="f1884" fmla="val 13499"/>
              <a:gd name="f1885" fmla="val 13562"/>
              <a:gd name="f1886" fmla="val 15727"/>
              <a:gd name="f1887" fmla="val 13529"/>
              <a:gd name="f1888" fmla="val 15707"/>
              <a:gd name="f1889" fmla="val 13876"/>
              <a:gd name="f1890" fmla="val 15231"/>
              <a:gd name="f1891" fmla="val 13844"/>
              <a:gd name="f1892" fmla="val 15211"/>
              <a:gd name="f1893" fmla="val 13781"/>
              <a:gd name="f1894" fmla="val 15310"/>
              <a:gd name="f1895" fmla="val 13814"/>
              <a:gd name="f1896" fmla="val 15330"/>
              <a:gd name="f1897" fmla="val 13676"/>
              <a:gd name="f1898" fmla="val 15475"/>
              <a:gd name="f1899" fmla="val 13709"/>
              <a:gd name="f1900" fmla="val 15496"/>
              <a:gd name="f1901" fmla="val 13772"/>
              <a:gd name="f1902" fmla="val 15397"/>
              <a:gd name="f1903" fmla="val 13739"/>
              <a:gd name="f1904" fmla="val 15376"/>
              <a:gd name="f1905" fmla="val 12942"/>
              <a:gd name="f1906" fmla="val 16632"/>
              <a:gd name="f1907" fmla="val 12975"/>
              <a:gd name="f1908" fmla="val 16653"/>
              <a:gd name="f1909" fmla="val 13038"/>
              <a:gd name="f1910" fmla="val 16554"/>
              <a:gd name="f1911" fmla="val 16533"/>
              <a:gd name="f1912" fmla="val 13257"/>
              <a:gd name="f1913" fmla="val 16136"/>
              <a:gd name="f1914" fmla="val 13290"/>
              <a:gd name="f1915" fmla="val 16157"/>
              <a:gd name="f1916" fmla="val 13352"/>
              <a:gd name="f1917" fmla="val 16058"/>
              <a:gd name="f1918" fmla="val 13320"/>
              <a:gd name="f1919" fmla="val 16037"/>
              <a:gd name="f1920" fmla="val 12933"/>
              <a:gd name="f1921" fmla="val 16719"/>
              <a:gd name="f1922" fmla="val 12900"/>
              <a:gd name="f1923" fmla="val 16699"/>
              <a:gd name="f1924" fmla="val 12837"/>
              <a:gd name="f1925" fmla="val 16798"/>
              <a:gd name="f1926" fmla="val 12870"/>
              <a:gd name="f1927" fmla="val 16818"/>
              <a:gd name="f1928" fmla="val 13215"/>
              <a:gd name="f1929" fmla="val 16203"/>
              <a:gd name="f1930" fmla="val 13152"/>
              <a:gd name="f1931" fmla="val 16302"/>
              <a:gd name="f1932" fmla="val 13185"/>
              <a:gd name="f1933" fmla="val 16322"/>
              <a:gd name="f1934" fmla="val 13248"/>
              <a:gd name="f1935" fmla="val 16223"/>
              <a:gd name="f1936" fmla="val 13424"/>
              <a:gd name="f1937" fmla="val 15872"/>
              <a:gd name="f1938" fmla="val 13362"/>
              <a:gd name="f1939" fmla="val 15971"/>
              <a:gd name="f1940" fmla="val 13394"/>
              <a:gd name="f1941" fmla="val 15992"/>
              <a:gd name="f1942" fmla="val 13457"/>
              <a:gd name="f1943" fmla="val 15893"/>
              <a:gd name="f1944" fmla="val 22398"/>
              <a:gd name="f1945" fmla="val 14485"/>
              <a:gd name="f1946" fmla="val 22436"/>
              <a:gd name="f1947" fmla="val 14494"/>
              <a:gd name="f1948" fmla="val 22463"/>
              <a:gd name="f1949" fmla="val 14380"/>
              <a:gd name="f1950" fmla="val 22425"/>
              <a:gd name="f1951" fmla="val 14371"/>
              <a:gd name="f1952" fmla="val 22353"/>
              <a:gd name="f1953" fmla="val 14676"/>
              <a:gd name="f1954" fmla="val 22391"/>
              <a:gd name="f1955" fmla="val 14684"/>
              <a:gd name="f1956" fmla="val 22418"/>
              <a:gd name="f1957" fmla="val 22380"/>
              <a:gd name="f1958" fmla="val 14561"/>
              <a:gd name="f1959" fmla="val 22508"/>
              <a:gd name="f1960" fmla="val 14189"/>
              <a:gd name="f1961" fmla="val 22470"/>
              <a:gd name="f1962" fmla="val 14180"/>
              <a:gd name="f1963" fmla="val 22443"/>
              <a:gd name="f1964" fmla="val 14294"/>
              <a:gd name="f1965" fmla="val 22481"/>
              <a:gd name="f1966" fmla="val 14303"/>
              <a:gd name="f1967" fmla="val 22533"/>
              <a:gd name="f1968" fmla="val 13913"/>
              <a:gd name="f1969" fmla="val 22571"/>
              <a:gd name="f1970" fmla="val 13922"/>
              <a:gd name="f1971" fmla="val 22598"/>
              <a:gd name="f1972" fmla="val 13808"/>
              <a:gd name="f1973" fmla="val 22560"/>
              <a:gd name="f1974" fmla="val 13799"/>
              <a:gd name="f1975" fmla="val 22553"/>
              <a:gd name="f1976" fmla="val 13998"/>
              <a:gd name="f1977" fmla="val 22515"/>
              <a:gd name="f1978" fmla="val 13989"/>
              <a:gd name="f1979" fmla="val 22488"/>
              <a:gd name="f1980" fmla="val 14104"/>
              <a:gd name="f1981" fmla="val 22526"/>
              <a:gd name="f1982" fmla="val 14113"/>
              <a:gd name="f1983" fmla="val 22373"/>
              <a:gd name="f1984" fmla="val 14761"/>
              <a:gd name="f1985" fmla="val 22335"/>
              <a:gd name="f1986" fmla="val 14752"/>
              <a:gd name="f1987" fmla="val 22308"/>
              <a:gd name="f1988" fmla="val 14866"/>
              <a:gd name="f1989" fmla="val 22346"/>
              <a:gd name="f1990" fmla="val 14875"/>
              <a:gd name="f1991" fmla="val 22579"/>
              <a:gd name="f1992" fmla="val 22616"/>
              <a:gd name="f1993" fmla="val 13731"/>
              <a:gd name="f1994" fmla="val 22643"/>
              <a:gd name="f1995" fmla="val 13617"/>
              <a:gd name="f1996" fmla="val 22606"/>
              <a:gd name="f1997" fmla="val 13608"/>
              <a:gd name="f1998" fmla="val 22328"/>
              <a:gd name="f1999" fmla="val 14951"/>
              <a:gd name="f2000" fmla="val 22290"/>
              <a:gd name="f2001" fmla="val 14943"/>
              <a:gd name="f2002" fmla="val 22263"/>
              <a:gd name="f2003" fmla="val 22301"/>
              <a:gd name="f2004" fmla="val 22238"/>
              <a:gd name="f2005" fmla="val 15333"/>
              <a:gd name="f2006" fmla="val 22200"/>
              <a:gd name="f2007" fmla="val 15324"/>
              <a:gd name="f2008" fmla="val 22173"/>
              <a:gd name="f2009" fmla="val 15438"/>
              <a:gd name="f2010" fmla="val 22211"/>
              <a:gd name="f2011" fmla="val 15447"/>
              <a:gd name="f2012" fmla="val 22283"/>
              <a:gd name="f2013" fmla="val 15142"/>
              <a:gd name="f2014" fmla="val 22245"/>
              <a:gd name="f2015" fmla="val 15133"/>
              <a:gd name="f2016" fmla="val 22218"/>
              <a:gd name="f2017" fmla="val 15247"/>
              <a:gd name="f2018" fmla="val 22256"/>
              <a:gd name="f2019" fmla="val 15256"/>
              <a:gd name="f2020" fmla="val 22959"/>
              <a:gd name="f2021" fmla="val 12283"/>
              <a:gd name="f2022" fmla="val 22921"/>
              <a:gd name="f2023" fmla="val 12274"/>
              <a:gd name="f2024" fmla="val 22894"/>
              <a:gd name="f2025" fmla="val 12388"/>
              <a:gd name="f2026" fmla="val 22932"/>
              <a:gd name="f2027" fmla="val 12397"/>
              <a:gd name="f2028" fmla="val 22914"/>
              <a:gd name="f2029" fmla="val 12473"/>
              <a:gd name="f2030" fmla="val 22876"/>
              <a:gd name="f2031" fmla="val 12464"/>
              <a:gd name="f2032" fmla="val 22849"/>
              <a:gd name="f2033" fmla="val 12579"/>
              <a:gd name="f2034" fmla="val 22887"/>
              <a:gd name="f2035" fmla="val 12588"/>
              <a:gd name="f2036" fmla="val 22939"/>
              <a:gd name="f2037" fmla="val 12197"/>
              <a:gd name="f2038" fmla="val 22977"/>
              <a:gd name="f2039" fmla="val 12206"/>
              <a:gd name="f2040" fmla="val 23004"/>
              <a:gd name="f2041" fmla="val 12092"/>
              <a:gd name="f2042" fmla="val 22966"/>
              <a:gd name="f2043" fmla="val 12083"/>
              <a:gd name="f2044" fmla="val 22688"/>
              <a:gd name="f2045" fmla="val 13426"/>
              <a:gd name="f2046" fmla="val 22651"/>
              <a:gd name="f2047" fmla="val 13418"/>
              <a:gd name="f2048" fmla="val 22624"/>
              <a:gd name="f2049" fmla="val 13532"/>
              <a:gd name="f2050" fmla="val 22661"/>
              <a:gd name="f2051" fmla="val 23011"/>
              <a:gd name="f2052" fmla="val 11892"/>
              <a:gd name="f2053" fmla="val 22984"/>
              <a:gd name="f2054" fmla="val 12007"/>
              <a:gd name="f2055" fmla="val 23022"/>
              <a:gd name="f2056" fmla="val 12016"/>
              <a:gd name="f2057" fmla="val 23049"/>
              <a:gd name="f2058" fmla="val 11901"/>
              <a:gd name="f2059" fmla="val 22831"/>
              <a:gd name="f2060" fmla="val 12655"/>
              <a:gd name="f2061" fmla="val 22804"/>
              <a:gd name="f2062" fmla="val 12769"/>
              <a:gd name="f2063" fmla="val 22842"/>
              <a:gd name="f2064" fmla="val 12778"/>
              <a:gd name="f2065" fmla="val 22869"/>
              <a:gd name="f2066" fmla="val 22759"/>
              <a:gd name="f2067" fmla="val 12960"/>
              <a:gd name="f2068" fmla="val 22796"/>
              <a:gd name="f2069" fmla="val 12969"/>
              <a:gd name="f2070" fmla="val 22823"/>
              <a:gd name="f2071" fmla="val 22786"/>
              <a:gd name="f2072" fmla="val 12846"/>
              <a:gd name="f2073" fmla="val 22733"/>
              <a:gd name="f2074" fmla="val 22696"/>
              <a:gd name="f2075" fmla="val 22669"/>
              <a:gd name="f2076" fmla="val 22706"/>
              <a:gd name="f2077" fmla="val 13350"/>
              <a:gd name="f2078" fmla="val 22714"/>
              <a:gd name="f2079" fmla="val 13151"/>
              <a:gd name="f2080" fmla="val 22751"/>
              <a:gd name="f2081" fmla="val 13159"/>
              <a:gd name="f2082" fmla="val 22778"/>
              <a:gd name="f2083" fmla="val 13045"/>
              <a:gd name="f2084" fmla="val 22741"/>
              <a:gd name="f2085" fmla="val 13036"/>
              <a:gd name="f2086" fmla="val 23094"/>
              <a:gd name="f2087" fmla="val 11711"/>
              <a:gd name="f2088" fmla="val 23056"/>
              <a:gd name="f2089" fmla="val 11702"/>
              <a:gd name="f2090" fmla="val 23029"/>
              <a:gd name="f2091" fmla="val 11816"/>
              <a:gd name="f2092" fmla="val 23067"/>
              <a:gd name="f2093" fmla="val 11825"/>
              <a:gd name="f2094" fmla="val 19964"/>
              <a:gd name="f2095" fmla="val 16600"/>
              <a:gd name="f2096" fmla="val 19978"/>
              <a:gd name="f2097" fmla="val 16637"/>
              <a:gd name="f2098" fmla="val 20088"/>
              <a:gd name="f2099" fmla="val 16595"/>
              <a:gd name="f2100" fmla="val 20074"/>
              <a:gd name="f2101" fmla="val 16558"/>
              <a:gd name="f2102" fmla="val 20147"/>
              <a:gd name="f2103" fmla="val 16530"/>
              <a:gd name="f2104" fmla="val 20161"/>
              <a:gd name="f2105" fmla="val 16567"/>
              <a:gd name="f2106" fmla="val 20271"/>
              <a:gd name="f2107" fmla="val 16525"/>
              <a:gd name="f2108" fmla="val 20257"/>
              <a:gd name="f2109" fmla="val 20330"/>
              <a:gd name="f2110" fmla="val 16460"/>
              <a:gd name="f2111" fmla="val 20344"/>
              <a:gd name="f2112" fmla="val 16496"/>
              <a:gd name="f2113" fmla="val 20454"/>
              <a:gd name="f2114" fmla="val 16454"/>
              <a:gd name="f2115" fmla="val 20440"/>
              <a:gd name="f2116" fmla="val 16418"/>
              <a:gd name="f2117" fmla="val 19781"/>
              <a:gd name="f2118" fmla="val 16670"/>
              <a:gd name="f2119" fmla="val 19795"/>
              <a:gd name="f2120" fmla="val 16707"/>
              <a:gd name="f2121" fmla="val 19905"/>
              <a:gd name="f2122" fmla="val 16665"/>
              <a:gd name="f2123" fmla="val 19891"/>
              <a:gd name="f2124" fmla="val 16628"/>
              <a:gd name="f2125" fmla="val 20513"/>
              <a:gd name="f2126" fmla="val 16390"/>
              <a:gd name="f2127" fmla="val 20527"/>
              <a:gd name="f2128" fmla="val 16426"/>
              <a:gd name="f2129" fmla="val 20637"/>
              <a:gd name="f2130" fmla="val 16384"/>
              <a:gd name="f2131" fmla="val 20623"/>
              <a:gd name="f2132" fmla="val 16348"/>
              <a:gd name="f2133" fmla="val 19598"/>
              <a:gd name="f2134" fmla="val 16741"/>
              <a:gd name="f2135" fmla="val 19612"/>
              <a:gd name="f2136" fmla="val 16777"/>
              <a:gd name="f2137" fmla="val 19721"/>
              <a:gd name="f2138" fmla="val 16735"/>
              <a:gd name="f2139" fmla="val 19708"/>
              <a:gd name="f2140" fmla="val 19415"/>
              <a:gd name="f2141" fmla="val 16811"/>
              <a:gd name="f2142" fmla="val 19429"/>
              <a:gd name="f2143" fmla="val 16847"/>
              <a:gd name="f2144" fmla="val 19538"/>
              <a:gd name="f2145" fmla="val 16805"/>
              <a:gd name="f2146" fmla="val 19524"/>
              <a:gd name="f2147" fmla="val 16769"/>
              <a:gd name="f2148" fmla="val 19232"/>
              <a:gd name="f2149" fmla="val 16881"/>
              <a:gd name="f2150" fmla="val 19246"/>
              <a:gd name="f2151" fmla="val 16917"/>
              <a:gd name="f2152" fmla="val 19355"/>
              <a:gd name="f2153" fmla="val 16875"/>
              <a:gd name="f2154" fmla="val 19341"/>
              <a:gd name="f2155" fmla="val 16839"/>
              <a:gd name="f2156" fmla="val 21612"/>
              <a:gd name="f2157" fmla="val 15970"/>
              <a:gd name="f2158" fmla="val 21626"/>
              <a:gd name="f2159" fmla="val 16006"/>
              <a:gd name="f2160" fmla="val 21736"/>
              <a:gd name="f2161" fmla="val 15964"/>
              <a:gd name="f2162" fmla="val 21722"/>
              <a:gd name="f2163" fmla="val 15928"/>
              <a:gd name="f2164" fmla="val 20697"/>
              <a:gd name="f2165" fmla="val 16320"/>
              <a:gd name="f2166" fmla="val 20710"/>
              <a:gd name="f2167" fmla="val 16356"/>
              <a:gd name="f2168" fmla="val 20820"/>
              <a:gd name="f2169" fmla="val 16314"/>
              <a:gd name="f2170" fmla="val 20806"/>
              <a:gd name="f2171" fmla="val 16278"/>
              <a:gd name="f2172" fmla="val 21429"/>
              <a:gd name="f2173" fmla="val 16040"/>
              <a:gd name="f2174" fmla="val 21443"/>
              <a:gd name="f2175" fmla="val 16076"/>
              <a:gd name="f2176" fmla="val 21553"/>
              <a:gd name="f2177" fmla="val 16034"/>
              <a:gd name="f2178" fmla="val 21539"/>
              <a:gd name="f2179" fmla="val 15998"/>
              <a:gd name="f2180" fmla="val 20880"/>
              <a:gd name="f2181" fmla="val 16250"/>
              <a:gd name="f2182" fmla="val 20894"/>
              <a:gd name="f2183" fmla="val 16286"/>
              <a:gd name="f2184" fmla="val 21003"/>
              <a:gd name="f2185" fmla="val 16244"/>
              <a:gd name="f2186" fmla="val 20989"/>
              <a:gd name="f2187" fmla="val 16208"/>
              <a:gd name="f2188" fmla="val 21063"/>
              <a:gd name="f2189" fmla="val 16180"/>
              <a:gd name="f2190" fmla="val 21077"/>
              <a:gd name="f2191" fmla="val 16216"/>
              <a:gd name="f2192" fmla="val 21186"/>
              <a:gd name="f2193" fmla="val 16174"/>
              <a:gd name="f2194" fmla="val 21172"/>
              <a:gd name="f2195" fmla="val 16138"/>
              <a:gd name="f2196" fmla="val 21246"/>
              <a:gd name="f2197" fmla="val 16110"/>
              <a:gd name="f2198" fmla="val 21260"/>
              <a:gd name="f2199" fmla="val 16146"/>
              <a:gd name="f2200" fmla="val 21369"/>
              <a:gd name="f2201" fmla="val 16104"/>
              <a:gd name="f2202" fmla="val 21356"/>
              <a:gd name="f2203" fmla="val 16068"/>
              <a:gd name="f2204" fmla="val 17584"/>
              <a:gd name="f2205" fmla="val 17511"/>
              <a:gd name="f2206" fmla="val 17548"/>
              <a:gd name="f2207" fmla="val 17707"/>
              <a:gd name="f2208" fmla="val 17506"/>
              <a:gd name="f2209" fmla="val 17693"/>
              <a:gd name="f2210" fmla="val 17469"/>
              <a:gd name="f2211" fmla="val 16961"/>
              <a:gd name="f2212" fmla="val 17750"/>
              <a:gd name="f2213" fmla="val 16887"/>
              <a:gd name="f2214" fmla="val 17778"/>
              <a:gd name="f2215" fmla="val 16870"/>
              <a:gd name="f2216" fmla="val 17743"/>
              <a:gd name="f2217" fmla="val 16844"/>
              <a:gd name="f2218" fmla="val 17713"/>
              <a:gd name="f2219" fmla="val 16813"/>
              <a:gd name="f2220" fmla="val 17690"/>
              <a:gd name="f2221" fmla="val 16850"/>
              <a:gd name="f2222" fmla="val 17626"/>
              <a:gd name="f2223" fmla="val 16817"/>
              <a:gd name="f2224" fmla="val 17606"/>
              <a:gd name="f2225" fmla="val 16780"/>
              <a:gd name="f2226" fmla="val 16748"/>
              <a:gd name="f2227" fmla="val 17654"/>
              <a:gd name="f2228" fmla="val 16713"/>
              <a:gd name="f2229" fmla="val 17645"/>
              <a:gd name="f2230" fmla="val 16675"/>
              <a:gd name="f2231" fmla="val 16574"/>
              <a:gd name="f2232" fmla="val 17709"/>
              <a:gd name="f2233" fmla="val 16455"/>
              <a:gd name="f2234" fmla="val 17799"/>
              <a:gd name="f2235" fmla="val 16370"/>
              <a:gd name="f2236" fmla="val 17775"/>
              <a:gd name="f2237" fmla="val 17813"/>
              <a:gd name="f2238" fmla="val 16444"/>
              <a:gd name="f2239" fmla="val 17836"/>
              <a:gd name="f2240" fmla="val 16442"/>
              <a:gd name="f2241" fmla="val 17850"/>
              <a:gd name="f2242" fmla="val 16440"/>
              <a:gd name="f2243" fmla="val 17865"/>
              <a:gd name="f2244" fmla="val 17880"/>
              <a:gd name="f2245" fmla="val 17953"/>
              <a:gd name="f2246" fmla="val 16473"/>
              <a:gd name="f2247" fmla="val 18019"/>
              <a:gd name="f2248" fmla="val 16526"/>
              <a:gd name="f2249" fmla="val 18062"/>
              <a:gd name="f2250" fmla="val 18136"/>
              <a:gd name="f2251" fmla="val 16489"/>
              <a:gd name="f2252" fmla="val 18161"/>
              <a:gd name="f2253" fmla="val 18084"/>
              <a:gd name="f2254" fmla="val 16593"/>
              <a:gd name="f2255" fmla="val 18104"/>
              <a:gd name="f2256" fmla="val 18115"/>
              <a:gd name="f2257" fmla="val 16910"/>
              <a:gd name="f2258" fmla="val 18010"/>
              <a:gd name="f2259" fmla="val 17857"/>
              <a:gd name="f2260" fmla="val 16907"/>
              <a:gd name="f2261" fmla="val 17835"/>
              <a:gd name="f2262" fmla="val 16901"/>
              <a:gd name="f2263" fmla="val 17814"/>
              <a:gd name="f2264" fmla="val 16975"/>
              <a:gd name="f2265" fmla="val 17786"/>
              <a:gd name="f2266" fmla="val 17767"/>
              <a:gd name="f2267" fmla="val 17441"/>
              <a:gd name="f2268" fmla="val 17781"/>
              <a:gd name="f2269" fmla="val 17890"/>
              <a:gd name="f2270" fmla="val 17436"/>
              <a:gd name="f2271" fmla="val 17876"/>
              <a:gd name="f2272" fmla="val 17399"/>
              <a:gd name="f2273" fmla="val 18682"/>
              <a:gd name="f2274" fmla="val 17091"/>
              <a:gd name="f2275" fmla="val 18696"/>
              <a:gd name="f2276" fmla="val 17127"/>
              <a:gd name="f2277" fmla="val 18806"/>
              <a:gd name="f2278" fmla="val 17085"/>
              <a:gd name="f2279" fmla="val 18792"/>
              <a:gd name="f2280" fmla="val 17049"/>
              <a:gd name="f2281" fmla="val 18316"/>
              <a:gd name="f2282" fmla="val 17231"/>
              <a:gd name="f2283" fmla="val 18330"/>
              <a:gd name="f2284" fmla="val 17267"/>
              <a:gd name="f2285" fmla="val 18440"/>
              <a:gd name="f2286" fmla="val 17225"/>
              <a:gd name="f2287" fmla="val 18426"/>
              <a:gd name="f2288" fmla="val 17189"/>
              <a:gd name="f2289" fmla="val 17950"/>
              <a:gd name="f2290" fmla="val 17371"/>
              <a:gd name="f2291" fmla="val 17964"/>
              <a:gd name="f2292" fmla="val 17408"/>
              <a:gd name="f2293" fmla="val 18073"/>
              <a:gd name="f2294" fmla="val 17366"/>
              <a:gd name="f2295" fmla="val 18060"/>
              <a:gd name="f2296" fmla="val 17329"/>
              <a:gd name="f2297" fmla="val 18499"/>
              <a:gd name="f2298" fmla="val 17161"/>
              <a:gd name="f2299" fmla="val 18513"/>
              <a:gd name="f2300" fmla="val 17197"/>
              <a:gd name="f2301" fmla="val 18623"/>
              <a:gd name="f2302" fmla="val 17155"/>
              <a:gd name="f2303" fmla="val 18609"/>
              <a:gd name="f2304" fmla="val 17119"/>
              <a:gd name="f2305" fmla="val 18133"/>
              <a:gd name="f2306" fmla="val 17301"/>
              <a:gd name="f2307" fmla="val 18147"/>
              <a:gd name="f2308" fmla="val 17337"/>
              <a:gd name="f2309" fmla="val 18257"/>
              <a:gd name="f2310" fmla="val 17296"/>
              <a:gd name="f2311" fmla="val 18243"/>
              <a:gd name="f2312" fmla="val 17259"/>
              <a:gd name="f2313" fmla="val 17401"/>
              <a:gd name="f2314" fmla="val 17582"/>
              <a:gd name="f2315" fmla="val 17414"/>
              <a:gd name="f2316" fmla="val 17618"/>
              <a:gd name="f2317" fmla="val 17524"/>
              <a:gd name="f2318" fmla="val 17576"/>
              <a:gd name="f2319" fmla="val 17510"/>
              <a:gd name="f2320" fmla="val 17540"/>
              <a:gd name="f2321" fmla="val 17034"/>
              <a:gd name="f2322" fmla="val 17722"/>
              <a:gd name="f2323" fmla="val 17048"/>
              <a:gd name="f2324" fmla="val 17758"/>
              <a:gd name="f2325" fmla="val 17158"/>
              <a:gd name="f2326" fmla="val 17144"/>
              <a:gd name="f2327" fmla="val 17680"/>
              <a:gd name="f2328" fmla="val 19049"/>
              <a:gd name="f2329" fmla="val 16951"/>
              <a:gd name="f2330" fmla="val 19062"/>
              <a:gd name="f2331" fmla="val 16987"/>
              <a:gd name="f2332" fmla="val 19172"/>
              <a:gd name="f2333" fmla="val 16945"/>
              <a:gd name="f2334" fmla="val 19158"/>
              <a:gd name="f2335" fmla="val 16909"/>
              <a:gd name="f2336" fmla="val 17217"/>
              <a:gd name="f2337" fmla="val 17652"/>
              <a:gd name="f2338" fmla="val 17688"/>
              <a:gd name="f2339" fmla="val 17341"/>
              <a:gd name="f2340" fmla="val 17646"/>
              <a:gd name="f2341" fmla="val 17327"/>
              <a:gd name="f2342" fmla="val 17610"/>
              <a:gd name="f2343" fmla="val 18865"/>
              <a:gd name="f2344" fmla="val 17021"/>
              <a:gd name="f2345" fmla="val 18879"/>
              <a:gd name="f2346" fmla="val 17057"/>
              <a:gd name="f2347" fmla="val 18989"/>
              <a:gd name="f2348" fmla="val 17015"/>
              <a:gd name="f2349" fmla="val 18975"/>
              <a:gd name="f2350" fmla="val 16979"/>
              <a:gd name="f2351" fmla="val 15436"/>
              <a:gd name="f2352" fmla="val 21060"/>
              <a:gd name="f2353" fmla="val 21047"/>
              <a:gd name="f2354" fmla="val 15431"/>
              <a:gd name="f2355" fmla="val 21158"/>
              <a:gd name="f2356" fmla="val 15473"/>
              <a:gd name="f2357" fmla="val 21358"/>
              <a:gd name="f2358" fmla="val 15507"/>
              <a:gd name="f2359" fmla="val 21247"/>
              <a:gd name="f2360" fmla="val 15465"/>
              <a:gd name="f2361" fmla="val 21233"/>
              <a:gd name="f2362" fmla="val 15501"/>
              <a:gd name="f2363" fmla="val 21344"/>
              <a:gd name="f2364" fmla="val 15543"/>
              <a:gd name="f2365" fmla="val 21544"/>
              <a:gd name="f2366" fmla="val 15577"/>
              <a:gd name="f2367" fmla="val 21433"/>
              <a:gd name="f2368" fmla="val 15535"/>
              <a:gd name="f2369" fmla="val 21419"/>
              <a:gd name="f2370" fmla="val 21530"/>
              <a:gd name="f2371" fmla="val 15613"/>
              <a:gd name="f2372" fmla="val 21730"/>
              <a:gd name="f2373" fmla="val 15647"/>
              <a:gd name="f2374" fmla="val 21619"/>
              <a:gd name="f2375" fmla="val 15605"/>
              <a:gd name="f2376" fmla="val 21605"/>
              <a:gd name="f2377" fmla="val 15641"/>
              <a:gd name="f2378" fmla="val 21716"/>
              <a:gd name="f2379" fmla="val 15683"/>
              <a:gd name="f2380" fmla="val 19311"/>
              <a:gd name="f2381" fmla="val 14734"/>
              <a:gd name="f2382" fmla="val 19200"/>
              <a:gd name="f2383" fmla="val 14692"/>
              <a:gd name="f2384" fmla="val 19186"/>
              <a:gd name="f2385" fmla="val 14729"/>
              <a:gd name="f2386" fmla="val 19297"/>
              <a:gd name="f2387" fmla="val 14771"/>
              <a:gd name="f2388" fmla="val 20241"/>
              <a:gd name="f2389" fmla="val 15085"/>
              <a:gd name="f2390" fmla="val 20130"/>
              <a:gd name="f2391" fmla="val 15043"/>
              <a:gd name="f2392" fmla="val 20117"/>
              <a:gd name="f2393" fmla="val 15080"/>
              <a:gd name="f2394" fmla="val 20228"/>
              <a:gd name="f2395" fmla="val 15122"/>
              <a:gd name="f2396" fmla="val 20986"/>
              <a:gd name="f2397" fmla="val 15366"/>
              <a:gd name="f2398" fmla="val 20874"/>
              <a:gd name="f2399" fmla="val 20861"/>
              <a:gd name="f2400" fmla="val 15361"/>
              <a:gd name="f2401" fmla="val 20972"/>
              <a:gd name="f2402" fmla="val 15403"/>
              <a:gd name="f2403" fmla="val 20055"/>
              <a:gd name="f2404" fmla="val 15015"/>
              <a:gd name="f2405" fmla="val 19944"/>
              <a:gd name="f2406" fmla="val 14973"/>
              <a:gd name="f2407" fmla="val 19930"/>
              <a:gd name="f2408" fmla="val 15010"/>
              <a:gd name="f2409" fmla="val 20042"/>
              <a:gd name="f2410" fmla="val 15052"/>
              <a:gd name="f2411" fmla="val 19683"/>
              <a:gd name="f2412" fmla="val 19572"/>
              <a:gd name="f2413" fmla="val 14833"/>
              <a:gd name="f2414" fmla="val 19558"/>
              <a:gd name="f2415" fmla="val 14869"/>
              <a:gd name="f2416" fmla="val 19670"/>
              <a:gd name="f2417" fmla="val 14911"/>
              <a:gd name="f2418" fmla="val 19497"/>
              <a:gd name="f2419" fmla="val 14805"/>
              <a:gd name="f2420" fmla="val 19386"/>
              <a:gd name="f2421" fmla="val 14763"/>
              <a:gd name="f2422" fmla="val 19372"/>
              <a:gd name="f2423" fmla="val 14799"/>
              <a:gd name="f2424" fmla="val 19483"/>
              <a:gd name="f2425" fmla="val 14841"/>
              <a:gd name="f2426" fmla="val 19125"/>
              <a:gd name="f2427" fmla="val 14664"/>
              <a:gd name="f2428" fmla="val 19014"/>
              <a:gd name="f2429" fmla="val 14622"/>
              <a:gd name="f2430" fmla="val 19000"/>
              <a:gd name="f2431" fmla="val 14659"/>
              <a:gd name="f2432" fmla="val 19111"/>
              <a:gd name="f2433" fmla="val 14701"/>
              <a:gd name="f2434" fmla="val 19869"/>
              <a:gd name="f2435" fmla="val 14945"/>
              <a:gd name="f2436" fmla="val 19758"/>
              <a:gd name="f2437" fmla="val 14903"/>
              <a:gd name="f2438" fmla="val 19744"/>
              <a:gd name="f2439" fmla="val 14939"/>
              <a:gd name="f2440" fmla="val 19856"/>
              <a:gd name="f2441" fmla="val 14981"/>
              <a:gd name="f2442" fmla="val 20800"/>
              <a:gd name="f2443" fmla="val 15296"/>
              <a:gd name="f2444" fmla="val 20688"/>
              <a:gd name="f2445" fmla="val 15254"/>
              <a:gd name="f2446" fmla="val 20675"/>
              <a:gd name="f2447" fmla="val 15290"/>
              <a:gd name="f2448" fmla="val 20786"/>
              <a:gd name="f2449" fmla="val 15332"/>
              <a:gd name="f2450" fmla="val 20427"/>
              <a:gd name="f2451" fmla="val 15156"/>
              <a:gd name="f2452" fmla="val 20316"/>
              <a:gd name="f2453" fmla="val 15114"/>
              <a:gd name="f2454" fmla="val 20303"/>
              <a:gd name="f2455" fmla="val 15150"/>
              <a:gd name="f2456" fmla="val 20414"/>
              <a:gd name="f2457" fmla="val 15192"/>
              <a:gd name="f2458" fmla="val 20613"/>
              <a:gd name="f2459" fmla="val 15226"/>
              <a:gd name="f2460" fmla="val 20502"/>
              <a:gd name="f2461" fmla="val 15184"/>
              <a:gd name="f2462" fmla="val 20489"/>
              <a:gd name="f2463" fmla="val 15220"/>
              <a:gd name="f2464" fmla="val 20600"/>
              <a:gd name="f2465" fmla="val 15262"/>
              <a:gd name="f2466" fmla="val 18373"/>
              <a:gd name="f2467" fmla="val 18408"/>
              <a:gd name="f2468" fmla="val 18359"/>
              <a:gd name="f2469" fmla="val 13870"/>
              <a:gd name="f2470" fmla="val 18324"/>
              <a:gd name="f2471" fmla="val 13887"/>
              <a:gd name="f2472" fmla="val 18048"/>
              <a:gd name="f2473" fmla="val 13300"/>
              <a:gd name="f2474" fmla="val 18083"/>
              <a:gd name="f2475" fmla="val 13284"/>
              <a:gd name="f2476" fmla="val 18034"/>
              <a:gd name="f2477" fmla="val 13180"/>
              <a:gd name="f2478" fmla="val 17999"/>
              <a:gd name="f2479" fmla="val 13197"/>
              <a:gd name="f2480" fmla="val 18210"/>
              <a:gd name="f2481" fmla="val 13646"/>
              <a:gd name="f2482" fmla="val 18245"/>
              <a:gd name="f2483" fmla="val 13629"/>
              <a:gd name="f2484" fmla="val 18196"/>
              <a:gd name="f2485" fmla="val 13542"/>
              <a:gd name="f2486" fmla="val 12093"/>
              <a:gd name="f2487" fmla="val 17513"/>
              <a:gd name="f2488" fmla="val 12076"/>
              <a:gd name="f2489" fmla="val 11972"/>
              <a:gd name="f2490" fmla="val 17429"/>
              <a:gd name="f2491" fmla="val 11989"/>
              <a:gd name="f2492" fmla="val 17641"/>
              <a:gd name="f2493" fmla="val 17627"/>
              <a:gd name="f2494" fmla="val 12317"/>
              <a:gd name="f2495" fmla="val 17592"/>
              <a:gd name="f2496" fmla="val 17315"/>
              <a:gd name="f2497" fmla="val 11747"/>
              <a:gd name="f2498" fmla="val 17350"/>
              <a:gd name="f2499" fmla="val 11731"/>
              <a:gd name="f2500" fmla="val 17266"/>
              <a:gd name="f2501" fmla="val 11644"/>
              <a:gd name="f2502" fmla="val 17885"/>
              <a:gd name="f2503" fmla="val 12955"/>
              <a:gd name="f2504" fmla="val 17920"/>
              <a:gd name="f2505" fmla="val 12939"/>
              <a:gd name="f2506" fmla="val 17871"/>
              <a:gd name="f2507" fmla="val 12835"/>
              <a:gd name="f2508" fmla="val 12851"/>
              <a:gd name="f2509" fmla="val 17152"/>
              <a:gd name="f2510" fmla="val 11402"/>
              <a:gd name="f2511" fmla="val 17187"/>
              <a:gd name="f2512" fmla="val 11386"/>
              <a:gd name="f2513" fmla="val 17138"/>
              <a:gd name="f2514" fmla="val 11282"/>
              <a:gd name="f2515" fmla="val 17103"/>
              <a:gd name="f2516" fmla="val 11298"/>
              <a:gd name="f2517" fmla="val 17233"/>
              <a:gd name="f2518" fmla="val 11575"/>
              <a:gd name="f2519" fmla="val 17269"/>
              <a:gd name="f2520" fmla="val 11558"/>
              <a:gd name="f2521" fmla="val 17220"/>
              <a:gd name="f2522" fmla="val 11454"/>
              <a:gd name="f2523" fmla="val 17184"/>
              <a:gd name="f2524" fmla="val 11471"/>
              <a:gd name="f2525" fmla="val 18129"/>
              <a:gd name="f2526" fmla="val 13473"/>
              <a:gd name="f2527" fmla="val 18164"/>
              <a:gd name="f2528" fmla="val 13456"/>
              <a:gd name="f2529" fmla="val 13353"/>
              <a:gd name="f2530" fmla="val 18080"/>
              <a:gd name="f2531" fmla="val 13369"/>
              <a:gd name="f2532" fmla="val 17966"/>
              <a:gd name="f2533" fmla="val 13128"/>
              <a:gd name="f2534" fmla="val 18001"/>
              <a:gd name="f2535" fmla="val 13111"/>
              <a:gd name="f2536" fmla="val 17952"/>
              <a:gd name="f2537" fmla="val 13007"/>
              <a:gd name="f2538" fmla="val 17917"/>
              <a:gd name="f2539" fmla="val 18292"/>
              <a:gd name="f2540" fmla="val 13818"/>
              <a:gd name="f2541" fmla="val 18327"/>
              <a:gd name="f2542" fmla="val 13802"/>
              <a:gd name="f2543" fmla="val 18278"/>
              <a:gd name="f2544" fmla="val 13698"/>
              <a:gd name="f2545" fmla="val 18455"/>
              <a:gd name="f2546" fmla="val 14163"/>
              <a:gd name="f2547" fmla="val 18490"/>
              <a:gd name="f2548" fmla="val 14147"/>
              <a:gd name="f2549" fmla="val 18441"/>
              <a:gd name="f2550" fmla="val 14043"/>
              <a:gd name="f2551" fmla="val 18406"/>
              <a:gd name="f2552" fmla="val 14059"/>
              <a:gd name="f2553" fmla="val 17396"/>
              <a:gd name="f2554" fmla="val 11920"/>
              <a:gd name="f2555" fmla="val 17431"/>
              <a:gd name="f2556" fmla="val 11903"/>
              <a:gd name="f2557" fmla="val 17382"/>
              <a:gd name="f2558" fmla="val 11800"/>
              <a:gd name="f2559" fmla="val 17347"/>
              <a:gd name="f2560" fmla="val 17024"/>
              <a:gd name="f2561" fmla="val 11041"/>
              <a:gd name="f2562" fmla="val 10937"/>
              <a:gd name="f2563" fmla="val 16940"/>
              <a:gd name="f2564" fmla="val 16989"/>
              <a:gd name="f2565" fmla="val 17071"/>
              <a:gd name="f2566" fmla="val 11230"/>
              <a:gd name="f2567" fmla="val 17106"/>
              <a:gd name="f2568" fmla="val 11213"/>
              <a:gd name="f2569" fmla="val 11109"/>
              <a:gd name="f2570" fmla="val 17022"/>
              <a:gd name="f2571" fmla="val 11126"/>
              <a:gd name="f2572" fmla="val 12610"/>
              <a:gd name="f2573" fmla="val 17757"/>
              <a:gd name="f2574" fmla="val 12594"/>
              <a:gd name="f2575" fmla="val 17708"/>
              <a:gd name="f2576" fmla="val 12490"/>
              <a:gd name="f2577" fmla="val 17673"/>
              <a:gd name="f2578" fmla="val 12506"/>
              <a:gd name="f2579" fmla="val 17803"/>
              <a:gd name="f2580" fmla="val 12783"/>
              <a:gd name="f2581" fmla="val 17838"/>
              <a:gd name="f2582" fmla="val 12766"/>
              <a:gd name="f2583" fmla="val 17789"/>
              <a:gd name="f2584" fmla="val 12662"/>
              <a:gd name="f2585" fmla="val 17754"/>
              <a:gd name="f2586" fmla="val 12679"/>
              <a:gd name="f2587" fmla="val 12265"/>
              <a:gd name="f2588" fmla="val 17594"/>
              <a:gd name="f2589" fmla="val 12249"/>
              <a:gd name="f2590" fmla="val 17545"/>
              <a:gd name="f2591" fmla="val 12145"/>
              <a:gd name="f2592" fmla="val 12161"/>
              <a:gd name="f2593" fmla="val 22843"/>
              <a:gd name="f2594" fmla="val 15953"/>
              <a:gd name="f2595" fmla="val 22956"/>
              <a:gd name="f2596" fmla="val 22962"/>
              <a:gd name="f2597" fmla="val 15934"/>
              <a:gd name="f2598" fmla="val 15915"/>
              <a:gd name="f2599" fmla="val 23218"/>
              <a:gd name="f2600" fmla="val 16017"/>
              <a:gd name="f2601" fmla="val 23331"/>
              <a:gd name="f2602" fmla="val 23338"/>
              <a:gd name="f2603" fmla="val 15999"/>
              <a:gd name="f2604" fmla="val 23225"/>
              <a:gd name="f2605" fmla="val 15979"/>
              <a:gd name="f2606" fmla="val 23406"/>
              <a:gd name="f2607" fmla="val 16050"/>
              <a:gd name="f2608" fmla="val 23519"/>
              <a:gd name="f2609" fmla="val 16069"/>
              <a:gd name="f2610" fmla="val 23526"/>
              <a:gd name="f2611" fmla="val 16031"/>
              <a:gd name="f2612" fmla="val 23413"/>
              <a:gd name="f2613" fmla="val 16011"/>
              <a:gd name="f2614" fmla="val 22655"/>
              <a:gd name="f2615" fmla="val 15921"/>
              <a:gd name="f2616" fmla="val 22768"/>
              <a:gd name="f2617" fmla="val 22775"/>
              <a:gd name="f2618" fmla="val 15902"/>
              <a:gd name="f2619" fmla="val 22662"/>
              <a:gd name="f2620" fmla="val 15883"/>
              <a:gd name="f2621" fmla="val 23031"/>
              <a:gd name="f2622" fmla="val 15985"/>
              <a:gd name="f2623" fmla="val 23144"/>
              <a:gd name="f2624" fmla="val 16005"/>
              <a:gd name="f2625" fmla="val 23150"/>
              <a:gd name="f2626" fmla="val 23037"/>
              <a:gd name="f2627" fmla="val 15947"/>
              <a:gd name="f2628" fmla="val 22467"/>
              <a:gd name="f2629" fmla="val 15889"/>
              <a:gd name="f2630" fmla="val 22580"/>
              <a:gd name="f2631" fmla="val 15908"/>
              <a:gd name="f2632" fmla="val 22587"/>
              <a:gd name="f2633" fmla="val 15870"/>
              <a:gd name="f2634" fmla="val 22474"/>
              <a:gd name="f2635" fmla="val 15851"/>
              <a:gd name="f2636" fmla="val 24720"/>
              <a:gd name="f2637" fmla="val 16275"/>
              <a:gd name="f2638" fmla="val 24833"/>
              <a:gd name="f2639" fmla="val 16294"/>
              <a:gd name="f2640" fmla="val 24840"/>
              <a:gd name="f2641" fmla="val 16256"/>
              <a:gd name="f2642" fmla="val 24727"/>
              <a:gd name="f2643" fmla="val 16236"/>
              <a:gd name="f2644" fmla="val 24533"/>
              <a:gd name="f2645" fmla="val 16242"/>
              <a:gd name="f2646" fmla="val 24646"/>
              <a:gd name="f2647" fmla="val 16262"/>
              <a:gd name="f2648" fmla="val 24652"/>
              <a:gd name="f2649" fmla="val 24539"/>
              <a:gd name="f2650" fmla="val 16204"/>
              <a:gd name="f2651" fmla="val 24908"/>
              <a:gd name="f2652" fmla="val 16307"/>
              <a:gd name="f2653" fmla="val 25021"/>
              <a:gd name="f2654" fmla="val 16326"/>
              <a:gd name="f2655" fmla="val 25028"/>
              <a:gd name="f2656" fmla="val 16288"/>
              <a:gd name="f2657" fmla="val 24915"/>
              <a:gd name="f2658" fmla="val 16268"/>
              <a:gd name="f2659" fmla="val 24345"/>
              <a:gd name="f2660" fmla="val 16210"/>
              <a:gd name="f2661" fmla="val 24458"/>
              <a:gd name="f2662" fmla="val 16230"/>
              <a:gd name="f2663" fmla="val 24464"/>
              <a:gd name="f2664" fmla="val 16191"/>
              <a:gd name="f2665" fmla="val 24351"/>
              <a:gd name="f2666" fmla="val 16172"/>
              <a:gd name="f2667" fmla="val 23782"/>
              <a:gd name="f2668" fmla="val 16114"/>
              <a:gd name="f2669" fmla="val 23895"/>
              <a:gd name="f2670" fmla="val 16133"/>
              <a:gd name="f2671" fmla="val 23901"/>
              <a:gd name="f2672" fmla="val 16095"/>
              <a:gd name="f2673" fmla="val 23788"/>
              <a:gd name="f2674" fmla="val 23594"/>
              <a:gd name="f2675" fmla="val 16082"/>
              <a:gd name="f2676" fmla="val 23707"/>
              <a:gd name="f2677" fmla="val 16101"/>
              <a:gd name="f2678" fmla="val 23713"/>
              <a:gd name="f2679" fmla="val 16063"/>
              <a:gd name="f2680" fmla="val 23600"/>
              <a:gd name="f2681" fmla="val 16043"/>
              <a:gd name="f2682" fmla="val 23969"/>
              <a:gd name="f2683" fmla="val 24082"/>
              <a:gd name="f2684" fmla="val 16165"/>
              <a:gd name="f2685" fmla="val 24089"/>
              <a:gd name="f2686" fmla="val 16127"/>
              <a:gd name="f2687" fmla="val 23976"/>
              <a:gd name="f2688" fmla="val 16108"/>
              <a:gd name="f2689" fmla="val 24157"/>
              <a:gd name="f2690" fmla="val 16178"/>
              <a:gd name="f2691" fmla="val 24270"/>
              <a:gd name="f2692" fmla="val 16197"/>
              <a:gd name="f2693" fmla="val 24277"/>
              <a:gd name="f2694" fmla="val 16159"/>
              <a:gd name="f2695" fmla="val 24164"/>
              <a:gd name="f2696" fmla="val 16140"/>
              <a:gd name="f2697" fmla="val 15708"/>
              <a:gd name="f2698" fmla="val 17591"/>
              <a:gd name="f2699" fmla="val 15592"/>
              <a:gd name="f2700" fmla="val 15582"/>
              <a:gd name="f2701" fmla="val 15698"/>
              <a:gd name="f2702" fmla="val 17629"/>
              <a:gd name="f2703" fmla="val 15387"/>
              <a:gd name="f2704" fmla="val 15503"/>
              <a:gd name="f2705" fmla="val 17575"/>
              <a:gd name="f2706" fmla="val 17538"/>
              <a:gd name="f2707" fmla="val 15398"/>
              <a:gd name="f2708" fmla="val 17505"/>
              <a:gd name="f2709" fmla="val 14999"/>
              <a:gd name="f2710" fmla="val 17435"/>
              <a:gd name="f2711" fmla="val 17467"/>
              <a:gd name="f2712" fmla="val 15125"/>
              <a:gd name="f2713" fmla="val 17430"/>
              <a:gd name="f2714" fmla="val 17397"/>
              <a:gd name="f2715" fmla="val 17489"/>
              <a:gd name="f2716" fmla="val 15309"/>
              <a:gd name="f2717" fmla="val 17521"/>
              <a:gd name="f2718" fmla="val 15319"/>
              <a:gd name="f2719" fmla="val 17484"/>
              <a:gd name="f2720" fmla="val 15203"/>
              <a:gd name="f2721" fmla="val 17451"/>
              <a:gd name="f2722" fmla="val 15903"/>
              <a:gd name="f2723" fmla="val 15787"/>
              <a:gd name="f2724" fmla="val 17613"/>
              <a:gd name="f2725" fmla="val 15776"/>
              <a:gd name="f2726" fmla="val 17651"/>
              <a:gd name="f2727" fmla="val 15892"/>
              <a:gd name="f2728" fmla="val 17683"/>
              <a:gd name="f2729" fmla="val 16291"/>
              <a:gd name="f2730" fmla="val 17753"/>
              <a:gd name="f2731" fmla="val 16176"/>
              <a:gd name="f2732" fmla="val 17721"/>
              <a:gd name="f2733" fmla="val 17759"/>
              <a:gd name="f2734" fmla="val 16281"/>
              <a:gd name="f2735" fmla="val 16097"/>
              <a:gd name="f2736" fmla="val 17699"/>
              <a:gd name="f2737" fmla="val 15981"/>
              <a:gd name="f2738" fmla="val 17667"/>
              <a:gd name="f2739" fmla="val 17705"/>
              <a:gd name="f2740" fmla="val 17737"/>
              <a:gd name="f2741" fmla="val 9411"/>
              <a:gd name="f2742" fmla="val 3370"/>
              <a:gd name="f2743" fmla="val 9396"/>
              <a:gd name="f2744" fmla="val 3334"/>
              <a:gd name="f2745" fmla="val 9289"/>
              <a:gd name="f2746" fmla="val 3379"/>
              <a:gd name="f2747" fmla="val 9304"/>
              <a:gd name="f2748" fmla="val 3415"/>
              <a:gd name="f2749" fmla="val 8933"/>
              <a:gd name="f2750" fmla="val 3528"/>
              <a:gd name="f2751" fmla="val 8948"/>
              <a:gd name="f2752" fmla="val 3564"/>
              <a:gd name="f2753" fmla="val 9055"/>
              <a:gd name="f2754" fmla="val 3519"/>
              <a:gd name="f2755" fmla="val 9040"/>
              <a:gd name="f2756" fmla="val 3483"/>
              <a:gd name="f2757" fmla="val 9589"/>
              <a:gd name="f2758" fmla="val 3296"/>
              <a:gd name="f2759" fmla="val 9574"/>
              <a:gd name="f2760" fmla="val 3260"/>
              <a:gd name="f2761" fmla="val 9468"/>
              <a:gd name="f2762" fmla="val 3304"/>
              <a:gd name="f2763" fmla="val 9482"/>
              <a:gd name="f2764" fmla="val 3340"/>
              <a:gd name="f2765" fmla="val 3221"/>
              <a:gd name="f2766" fmla="val 3185"/>
              <a:gd name="f2767" fmla="val 9646"/>
              <a:gd name="f2768" fmla="val 3230"/>
              <a:gd name="f2769" fmla="val 9661"/>
              <a:gd name="f2770" fmla="val 3266"/>
              <a:gd name="f2771" fmla="val 9824"/>
              <a:gd name="f2772" fmla="val 3155"/>
              <a:gd name="f2773" fmla="val 3191"/>
              <a:gd name="f2774" fmla="val 9946"/>
              <a:gd name="f2775" fmla="val 3146"/>
              <a:gd name="f2776" fmla="val 9931"/>
              <a:gd name="f2777" fmla="val 3111"/>
              <a:gd name="f2778" fmla="val 3752"/>
              <a:gd name="f2779" fmla="val 8414"/>
              <a:gd name="f2780" fmla="val 3787"/>
              <a:gd name="f2781" fmla="val 8521"/>
              <a:gd name="f2782" fmla="val 3743"/>
              <a:gd name="f2783" fmla="val 8506"/>
              <a:gd name="f2784" fmla="val 3707"/>
              <a:gd name="f2785" fmla="val 10195"/>
              <a:gd name="f2786" fmla="val 3042"/>
              <a:gd name="f2787" fmla="val 10302"/>
              <a:gd name="f2788" fmla="val 2997"/>
              <a:gd name="f2789" fmla="val 10287"/>
              <a:gd name="f2790" fmla="val 2962"/>
              <a:gd name="f2791" fmla="val 10180"/>
              <a:gd name="f2792" fmla="val 3006"/>
              <a:gd name="f2793" fmla="val 3081"/>
              <a:gd name="f2794" fmla="val 10017"/>
              <a:gd name="f2795" fmla="val 3117"/>
              <a:gd name="f2796" fmla="val 10124"/>
              <a:gd name="f2797" fmla="val 3072"/>
              <a:gd name="f2798" fmla="val 10109"/>
              <a:gd name="f2799" fmla="val 5387"/>
              <a:gd name="f2800" fmla="val 5054"/>
              <a:gd name="f2801" fmla="val 5494"/>
              <a:gd name="f2802" fmla="val 5010"/>
              <a:gd name="f2803" fmla="val 5479"/>
              <a:gd name="f2804" fmla="val 4974"/>
              <a:gd name="f2805" fmla="val 5372"/>
              <a:gd name="f2806" fmla="val 5019"/>
              <a:gd name="f2807" fmla="val 6634"/>
              <a:gd name="f2808" fmla="val 4533"/>
              <a:gd name="f2809" fmla="val 6741"/>
              <a:gd name="f2810" fmla="val 4488"/>
              <a:gd name="f2811" fmla="val 6726"/>
              <a:gd name="f2812" fmla="val 4452"/>
              <a:gd name="f2813" fmla="val 6619"/>
              <a:gd name="f2814" fmla="val 4497"/>
              <a:gd name="f2815" fmla="val 6028"/>
              <a:gd name="f2816" fmla="val 4786"/>
              <a:gd name="f2817" fmla="val 6013"/>
              <a:gd name="f2818" fmla="val 4750"/>
              <a:gd name="f2819" fmla="val 5906"/>
              <a:gd name="f2820" fmla="val 4795"/>
              <a:gd name="f2821" fmla="val 5921"/>
              <a:gd name="f2822" fmla="val 4831"/>
              <a:gd name="f2823" fmla="val 6084"/>
              <a:gd name="f2824" fmla="val 4721"/>
              <a:gd name="f2825" fmla="val 6099"/>
              <a:gd name="f2826" fmla="val 4756"/>
              <a:gd name="f2827" fmla="val 6206"/>
              <a:gd name="f2828" fmla="val 4712"/>
              <a:gd name="f2829" fmla="val 6191"/>
              <a:gd name="f2830" fmla="val 4676"/>
              <a:gd name="f2831" fmla="val 6441"/>
              <a:gd name="f2832" fmla="val 4572"/>
              <a:gd name="f2833" fmla="val 6456"/>
              <a:gd name="f2834" fmla="val 4607"/>
              <a:gd name="f2835" fmla="val 6562"/>
              <a:gd name="f2836" fmla="val 4563"/>
              <a:gd name="f2837" fmla="val 4527"/>
              <a:gd name="f2838" fmla="val 10729"/>
              <a:gd name="f2839" fmla="val 2819"/>
              <a:gd name="f2840" fmla="val 2774"/>
              <a:gd name="f2841" fmla="val 10821"/>
              <a:gd name="f2842" fmla="val 2738"/>
              <a:gd name="f2843" fmla="val 10714"/>
              <a:gd name="f2844" fmla="val 2783"/>
              <a:gd name="f2845" fmla="val 6263"/>
              <a:gd name="f2846" fmla="val 4646"/>
              <a:gd name="f2847" fmla="val 6277"/>
              <a:gd name="f2848" fmla="val 6384"/>
              <a:gd name="f2849" fmla="val 4637"/>
              <a:gd name="f2850" fmla="val 6369"/>
              <a:gd name="f2851" fmla="val 4601"/>
              <a:gd name="f2852" fmla="val 7972"/>
              <a:gd name="f2853" fmla="val 3931"/>
              <a:gd name="f2854" fmla="val 7865"/>
              <a:gd name="f2855" fmla="val 3975"/>
              <a:gd name="f2856" fmla="val 4011"/>
              <a:gd name="f2857" fmla="val 7987"/>
              <a:gd name="f2858" fmla="val 3966"/>
              <a:gd name="f2859" fmla="val 3856"/>
              <a:gd name="f2860" fmla="val 8043"/>
              <a:gd name="f2861" fmla="val 3901"/>
              <a:gd name="f2862" fmla="val 8058"/>
              <a:gd name="f2863" fmla="val 3937"/>
              <a:gd name="f2864" fmla="val 3892"/>
              <a:gd name="f2865" fmla="val 7794"/>
              <a:gd name="f2866" fmla="val 4005"/>
              <a:gd name="f2867" fmla="val 7687"/>
              <a:gd name="f2868" fmla="val 4050"/>
              <a:gd name="f2869" fmla="val 7702"/>
              <a:gd name="f2870" fmla="val 4086"/>
              <a:gd name="f2871" fmla="val 7809"/>
              <a:gd name="f2872" fmla="val 4041"/>
              <a:gd name="f2873" fmla="val 4154"/>
              <a:gd name="f2874" fmla="val 7331"/>
              <a:gd name="f2875" fmla="val 4199"/>
              <a:gd name="f2876" fmla="val 7346"/>
              <a:gd name="f2877" fmla="val 4235"/>
              <a:gd name="f2878" fmla="val 7453"/>
              <a:gd name="f2879" fmla="val 4190"/>
              <a:gd name="f2880" fmla="val 9233"/>
              <a:gd name="f2881" fmla="val 3445"/>
              <a:gd name="f2882" fmla="val 9218"/>
              <a:gd name="f2883" fmla="val 3409"/>
              <a:gd name="f2884" fmla="val 9111"/>
              <a:gd name="f2885" fmla="val 3454"/>
              <a:gd name="f2886" fmla="val 9126"/>
              <a:gd name="f2887" fmla="val 3489"/>
              <a:gd name="f2888" fmla="val 7616"/>
              <a:gd name="f2889" fmla="val 4080"/>
              <a:gd name="f2890" fmla="val 7509"/>
              <a:gd name="f2891" fmla="val 4124"/>
              <a:gd name="f2892" fmla="val 7524"/>
              <a:gd name="f2893" fmla="val 4160"/>
              <a:gd name="f2894" fmla="val 7631"/>
              <a:gd name="f2895" fmla="val 4115"/>
              <a:gd name="f2896" fmla="val 7260"/>
              <a:gd name="f2897" fmla="val 4229"/>
              <a:gd name="f2898" fmla="val 7153"/>
              <a:gd name="f2899" fmla="val 4273"/>
              <a:gd name="f2900" fmla="val 7168"/>
              <a:gd name="f2901" fmla="val 4309"/>
              <a:gd name="f2902" fmla="val 7275"/>
              <a:gd name="f2903" fmla="val 4264"/>
              <a:gd name="f2904" fmla="val 7097"/>
              <a:gd name="f2905" fmla="val 4339"/>
              <a:gd name="f2906" fmla="val 7082"/>
              <a:gd name="f2907" fmla="val 4303"/>
              <a:gd name="f2908" fmla="val 6975"/>
              <a:gd name="f2909" fmla="val 4348"/>
              <a:gd name="f2910" fmla="val 6990"/>
              <a:gd name="f2911" fmla="val 4384"/>
              <a:gd name="f2912" fmla="val 4482"/>
              <a:gd name="f2913" fmla="val 5391"/>
              <a:gd name="f2914" fmla="val 5427"/>
              <a:gd name="f2915" fmla="val 4604"/>
              <a:gd name="f2916" fmla="val 5382"/>
              <a:gd name="f2917" fmla="val 4589"/>
              <a:gd name="f2918" fmla="val 5347"/>
              <a:gd name="f2919" fmla="val 10373"/>
              <a:gd name="f2920" fmla="val 2968"/>
              <a:gd name="f2921" fmla="val 10480"/>
              <a:gd name="f2922" fmla="val 10465"/>
              <a:gd name="f2923" fmla="val 2887"/>
              <a:gd name="f2924" fmla="val 10358"/>
              <a:gd name="f2925" fmla="val 2932"/>
              <a:gd name="f2926" fmla="val 4426"/>
              <a:gd name="f2927" fmla="val 5457"/>
              <a:gd name="f2928" fmla="val 4411"/>
              <a:gd name="f2929" fmla="val 5421"/>
              <a:gd name="f2930" fmla="val 4330"/>
              <a:gd name="f2931" fmla="val 5455"/>
              <a:gd name="f2932" fmla="val 4287"/>
              <a:gd name="f2933" fmla="val 5397"/>
              <a:gd name="f2934" fmla="val 4218"/>
              <a:gd name="f2935" fmla="val 5358"/>
              <a:gd name="f2936" fmla="val 4048"/>
              <a:gd name="f2937" fmla="val 3968"/>
              <a:gd name="f2938" fmla="val 5411"/>
              <a:gd name="f2939" fmla="val 3930"/>
              <a:gd name="f2940" fmla="val 5488"/>
              <a:gd name="f2941" fmla="val 3889"/>
              <a:gd name="f2942" fmla="val 3880"/>
              <a:gd name="f2943" fmla="val 5516"/>
              <a:gd name="f2944" fmla="val 3915"/>
              <a:gd name="f2945" fmla="val 5525"/>
              <a:gd name="f2946" fmla="val 3909"/>
              <a:gd name="f2947" fmla="val 5546"/>
              <a:gd name="f2948" fmla="val 3905"/>
              <a:gd name="f2949" fmla="val 5569"/>
              <a:gd name="f2950" fmla="val 5593"/>
              <a:gd name="f2951" fmla="val 5723"/>
              <a:gd name="f2952" fmla="val 4010"/>
              <a:gd name="f2953" fmla="val 5828"/>
              <a:gd name="f2954" fmla="val 4270"/>
              <a:gd name="f2955" fmla="val 4375"/>
              <a:gd name="f2956" fmla="val 4374"/>
              <a:gd name="f2957" fmla="val 4385"/>
              <a:gd name="f2958" fmla="val 4386"/>
              <a:gd name="f2959" fmla="val 5547"/>
              <a:gd name="f2960" fmla="val 4365"/>
              <a:gd name="f2961" fmla="val 5526"/>
              <a:gd name="f2962" fmla="val 4359"/>
              <a:gd name="f2963" fmla="val 5507"/>
              <a:gd name="f2964" fmla="val 4350"/>
              <a:gd name="f2965" fmla="val 5489"/>
              <a:gd name="f2966" fmla="val 10551"/>
              <a:gd name="f2967" fmla="val 2893"/>
              <a:gd name="f2968" fmla="val 10658"/>
              <a:gd name="f2969" fmla="val 10643"/>
              <a:gd name="f2970" fmla="val 10536"/>
              <a:gd name="f2971" fmla="val 2857"/>
              <a:gd name="f2972" fmla="val 8577"/>
              <a:gd name="f2973" fmla="val 3677"/>
              <a:gd name="f2974" fmla="val 8592"/>
              <a:gd name="f2975" fmla="val 3713"/>
              <a:gd name="f2976" fmla="val 8699"/>
              <a:gd name="f2977" fmla="val 3668"/>
              <a:gd name="f2978" fmla="val 8684"/>
              <a:gd name="f2979" fmla="val 3632"/>
              <a:gd name="f2980" fmla="val 8755"/>
              <a:gd name="f2981" fmla="val 3603"/>
              <a:gd name="f2982" fmla="val 3638"/>
              <a:gd name="f2983" fmla="val 8877"/>
              <a:gd name="f2984" fmla="val 3594"/>
              <a:gd name="f2985" fmla="val 8862"/>
              <a:gd name="f2986" fmla="val 5016"/>
              <a:gd name="f2987" fmla="val 5031"/>
              <a:gd name="f2988" fmla="val 5204"/>
              <a:gd name="f2989" fmla="val 5138"/>
              <a:gd name="f2990" fmla="val 5159"/>
              <a:gd name="f2991" fmla="val 4980"/>
              <a:gd name="f2992" fmla="val 4935"/>
              <a:gd name="f2993" fmla="val 4899"/>
              <a:gd name="f2994" fmla="val 5209"/>
              <a:gd name="f2995" fmla="val 5129"/>
              <a:gd name="f2996" fmla="val 5316"/>
              <a:gd name="f2997" fmla="val 5048"/>
              <a:gd name="f2998" fmla="val 5194"/>
              <a:gd name="f2999" fmla="val 5093"/>
              <a:gd name="f3000" fmla="val 8236"/>
              <a:gd name="f3001" fmla="val 3862"/>
              <a:gd name="f3002" fmla="val 8343"/>
              <a:gd name="f3003" fmla="val 3817"/>
              <a:gd name="f3004" fmla="val 8328"/>
              <a:gd name="f3005" fmla="val 3781"/>
              <a:gd name="f3006" fmla="val 8221"/>
              <a:gd name="f3007" fmla="val 3826"/>
              <a:gd name="f3008" fmla="val 4960"/>
              <a:gd name="f3009" fmla="val 5233"/>
              <a:gd name="f3010" fmla="val 4945"/>
              <a:gd name="f3011" fmla="val 5198"/>
              <a:gd name="f3012" fmla="val 4838"/>
              <a:gd name="f3013" fmla="val 5242"/>
              <a:gd name="f3014" fmla="val 5278"/>
              <a:gd name="f3015" fmla="val 5743"/>
              <a:gd name="f3016" fmla="val 5850"/>
              <a:gd name="f3017" fmla="val 5835"/>
              <a:gd name="f3018" fmla="val 4825"/>
              <a:gd name="f3019" fmla="val 4870"/>
              <a:gd name="f3020" fmla="val 4660"/>
              <a:gd name="f3021" fmla="val 5317"/>
              <a:gd name="f3022" fmla="val 4675"/>
              <a:gd name="f3023" fmla="val 5353"/>
              <a:gd name="f3024" fmla="val 4782"/>
              <a:gd name="f3025" fmla="val 5308"/>
              <a:gd name="f3026" fmla="val 4767"/>
              <a:gd name="f3027" fmla="val 1110"/>
              <a:gd name="f3028" fmla="val 4766"/>
              <a:gd name="f3029" fmla="val 1107"/>
              <a:gd name="f3030" fmla="val 4727"/>
              <a:gd name="f3031" fmla="val 1091"/>
              <a:gd name="f3032" fmla="val 4613"/>
              <a:gd name="f3033" fmla="val 994"/>
              <a:gd name="f3034" fmla="val 4525"/>
              <a:gd name="f3035" fmla="val 875"/>
              <a:gd name="f3036" fmla="val 745"/>
              <a:gd name="f3037" fmla="val 640"/>
              <a:gd name="f3038" fmla="val 4630"/>
              <a:gd name="f3039" fmla="val 4760"/>
              <a:gd name="f3040" fmla="val 4772"/>
              <a:gd name="f3041" fmla="val 641"/>
              <a:gd name="f3042" fmla="val 4784"/>
              <a:gd name="f3043" fmla="val 643"/>
              <a:gd name="f3044" fmla="val 570"/>
              <a:gd name="f3045" fmla="val 4824"/>
              <a:gd name="f3046" fmla="val 584"/>
              <a:gd name="f3047" fmla="val 4860"/>
              <a:gd name="f3048" fmla="val 652"/>
              <a:gd name="f3049" fmla="val 4833"/>
              <a:gd name="f3050" fmla="val 683"/>
              <a:gd name="f3051" fmla="val 4927"/>
              <a:gd name="f3052" fmla="val 771"/>
              <a:gd name="f3053" fmla="val 4995"/>
              <a:gd name="f3054" fmla="val 979"/>
              <a:gd name="f3055" fmla="val 1067"/>
              <a:gd name="f3056" fmla="val 4928"/>
              <a:gd name="f3057" fmla="val 1098"/>
              <a:gd name="f3058" fmla="val 4835"/>
              <a:gd name="f3059" fmla="val 1120"/>
              <a:gd name="f3060" fmla="val 4840"/>
              <a:gd name="f3061" fmla="val 4802"/>
              <a:gd name="f3062" fmla="val 4797"/>
              <a:gd name="f3063" fmla="val 1108"/>
              <a:gd name="f3064" fmla="val 4787"/>
              <a:gd name="f3065" fmla="val 1109"/>
              <a:gd name="f3066" fmla="val 4776"/>
              <a:gd name="f3067" fmla="val 13725"/>
              <a:gd name="f3068" fmla="val 1920"/>
              <a:gd name="f3069" fmla="val 1883"/>
              <a:gd name="f3070" fmla="val 13602"/>
              <a:gd name="f3071" fmla="val 1916"/>
              <a:gd name="f3072" fmla="val 13613"/>
              <a:gd name="f3073" fmla="val 1953"/>
              <a:gd name="f3074" fmla="val 1703"/>
              <a:gd name="f3075" fmla="val 14463"/>
              <a:gd name="f3076" fmla="val 1666"/>
              <a:gd name="f3077" fmla="val 14350"/>
              <a:gd name="f3078" fmla="val 1698"/>
              <a:gd name="f3079" fmla="val 14361"/>
              <a:gd name="f3080" fmla="val 1736"/>
              <a:gd name="f3081" fmla="val 14099"/>
              <a:gd name="f3082" fmla="val 1812"/>
              <a:gd name="f3083" fmla="val 14088"/>
              <a:gd name="f3084" fmla="val 1774"/>
              <a:gd name="f3085" fmla="val 13976"/>
              <a:gd name="f3086" fmla="val 1807"/>
              <a:gd name="f3087" fmla="val 1844"/>
              <a:gd name="f3088" fmla="val 14286"/>
              <a:gd name="f3089" fmla="val 1757"/>
              <a:gd name="f3090" fmla="val 14276"/>
              <a:gd name="f3091" fmla="val 1720"/>
              <a:gd name="f3092" fmla="val 1753"/>
              <a:gd name="f3093" fmla="val 14174"/>
              <a:gd name="f3094" fmla="val 1790"/>
              <a:gd name="f3095" fmla="val 13912"/>
              <a:gd name="f3096" fmla="val 1866"/>
              <a:gd name="f3097" fmla="val 13901"/>
              <a:gd name="f3098" fmla="val 1829"/>
              <a:gd name="f3099" fmla="val 13789"/>
              <a:gd name="f3100" fmla="val 1861"/>
              <a:gd name="f3101" fmla="val 13800"/>
              <a:gd name="f3102" fmla="val 1898"/>
              <a:gd name="f3103" fmla="val 1377"/>
              <a:gd name="f3104" fmla="val 15585"/>
              <a:gd name="f3105" fmla="val 1340"/>
              <a:gd name="f3106" fmla="val 15484"/>
              <a:gd name="f3107" fmla="val 1410"/>
              <a:gd name="f3108" fmla="val 15409"/>
              <a:gd name="f3109" fmla="val 1432"/>
              <a:gd name="f3110" fmla="val 1394"/>
              <a:gd name="f3111" fmla="val 15286"/>
              <a:gd name="f3112" fmla="val 1427"/>
              <a:gd name="f3113" fmla="val 15297"/>
              <a:gd name="f3114" fmla="val 1464"/>
              <a:gd name="f3115" fmla="val 15024"/>
              <a:gd name="f3116" fmla="val 14912"/>
              <a:gd name="f3117" fmla="val 1535"/>
              <a:gd name="f3118" fmla="val 14923"/>
              <a:gd name="f3119" fmla="val 1573"/>
              <a:gd name="f3120" fmla="val 15035"/>
              <a:gd name="f3121" fmla="val 1540"/>
              <a:gd name="f3122" fmla="val 14848"/>
              <a:gd name="f3123" fmla="val 1594"/>
              <a:gd name="f3124" fmla="val 14837"/>
              <a:gd name="f3125" fmla="val 1557"/>
              <a:gd name="f3126" fmla="val 14725"/>
              <a:gd name="f3127" fmla="val 1590"/>
              <a:gd name="f3128" fmla="val 14736"/>
              <a:gd name="f3129" fmla="val 1627"/>
              <a:gd name="f3130" fmla="val 15222"/>
              <a:gd name="f3131" fmla="val 1486"/>
              <a:gd name="f3132" fmla="val 1449"/>
              <a:gd name="f3133" fmla="val 15099"/>
              <a:gd name="f3134" fmla="val 1481"/>
              <a:gd name="f3135" fmla="val 15110"/>
              <a:gd name="f3136" fmla="val 1518"/>
              <a:gd name="f3137" fmla="val 14661"/>
              <a:gd name="f3138" fmla="val 1649"/>
              <a:gd name="f3139" fmla="val 14650"/>
              <a:gd name="f3140" fmla="val 1611"/>
              <a:gd name="f3141" fmla="val 14538"/>
              <a:gd name="f3142" fmla="val 1644"/>
              <a:gd name="f3143" fmla="val 14548"/>
              <a:gd name="f3144" fmla="val 1681"/>
              <a:gd name="f3145" fmla="val 1937"/>
              <a:gd name="f3146" fmla="val 1970"/>
              <a:gd name="f3147" fmla="val 2007"/>
              <a:gd name="f3148" fmla="val 13538"/>
              <a:gd name="f3149" fmla="val 1975"/>
              <a:gd name="f3150" fmla="val 11843"/>
              <a:gd name="f3151" fmla="val 2426"/>
              <a:gd name="f3152" fmla="val 2458"/>
              <a:gd name="f3153" fmla="val 11742"/>
              <a:gd name="f3154" fmla="val 2496"/>
              <a:gd name="f3155" fmla="val 11854"/>
              <a:gd name="f3156" fmla="val 2463"/>
              <a:gd name="f3157" fmla="val 11667"/>
              <a:gd name="f3158" fmla="val 2517"/>
              <a:gd name="f3159" fmla="val 11656"/>
              <a:gd name="f3160" fmla="val 2480"/>
              <a:gd name="f3161" fmla="val 11544"/>
              <a:gd name="f3162" fmla="val 2513"/>
              <a:gd name="f3163" fmla="val 11555"/>
              <a:gd name="f3164" fmla="val 2550"/>
              <a:gd name="f3165" fmla="val 13153"/>
              <a:gd name="f3166" fmla="val 2046"/>
              <a:gd name="f3167" fmla="val 13041"/>
              <a:gd name="f3168" fmla="val 13052"/>
              <a:gd name="f3169" fmla="val 2116"/>
              <a:gd name="f3170" fmla="val 13164"/>
              <a:gd name="f3171" fmla="val 2083"/>
              <a:gd name="f3172" fmla="val 12041"/>
              <a:gd name="f3173" fmla="val 2409"/>
              <a:gd name="f3174" fmla="val 12030"/>
              <a:gd name="f3175" fmla="val 2372"/>
              <a:gd name="f3176" fmla="val 11918"/>
              <a:gd name="f3177" fmla="val 2404"/>
              <a:gd name="f3178" fmla="val 11929"/>
              <a:gd name="f3179" fmla="val 2441"/>
              <a:gd name="f3180" fmla="val 12977"/>
              <a:gd name="f3181" fmla="val 2137"/>
              <a:gd name="f3182" fmla="val 12966"/>
              <a:gd name="f3183" fmla="val 2100"/>
              <a:gd name="f3184" fmla="val 12854"/>
              <a:gd name="f3185" fmla="val 2133"/>
              <a:gd name="f3186" fmla="val 12864"/>
              <a:gd name="f3187" fmla="val 2170"/>
              <a:gd name="f3188" fmla="val 12217"/>
              <a:gd name="f3189" fmla="val 2317"/>
              <a:gd name="f3190" fmla="val 12105"/>
              <a:gd name="f3191" fmla="val 2350"/>
              <a:gd name="f3192" fmla="val 12116"/>
              <a:gd name="f3193" fmla="val 2387"/>
              <a:gd name="f3194" fmla="val 12228"/>
              <a:gd name="f3195" fmla="val 2355"/>
              <a:gd name="f3196" fmla="val 12779"/>
              <a:gd name="f3197" fmla="val 2154"/>
              <a:gd name="f3198" fmla="val 12666"/>
              <a:gd name="f3199" fmla="val 2187"/>
              <a:gd name="f3200" fmla="val 2224"/>
              <a:gd name="f3201" fmla="val 2192"/>
              <a:gd name="f3202" fmla="val 13351"/>
              <a:gd name="f3203" fmla="val 2029"/>
              <a:gd name="f3204" fmla="val 13340"/>
              <a:gd name="f3205" fmla="val 1992"/>
              <a:gd name="f3206" fmla="val 2024"/>
              <a:gd name="f3207" fmla="val 13239"/>
              <a:gd name="f3208" fmla="val 2061"/>
              <a:gd name="f3209" fmla="val 12602"/>
              <a:gd name="f3210" fmla="val 2246"/>
              <a:gd name="f3211" fmla="val 12592"/>
              <a:gd name="f3212" fmla="val 2209"/>
              <a:gd name="f3213" fmla="val 12479"/>
              <a:gd name="f3214" fmla="val 2241"/>
              <a:gd name="f3215" fmla="val 12292"/>
              <a:gd name="f3216" fmla="val 2296"/>
              <a:gd name="f3217" fmla="val 12303"/>
              <a:gd name="f3218" fmla="val 2333"/>
              <a:gd name="f3219" fmla="val 12404"/>
              <a:gd name="f3220" fmla="val 15202"/>
              <a:gd name="f3221" fmla="val 16915"/>
              <a:gd name="f3222" fmla="val 15180"/>
              <a:gd name="f3223" fmla="val 16883"/>
              <a:gd name="f3224" fmla="val 16950"/>
              <a:gd name="f3225" fmla="val 16982"/>
              <a:gd name="f3226" fmla="val 16327"/>
              <a:gd name="f3227" fmla="val 16394"/>
              <a:gd name="f3228" fmla="val 15894"/>
              <a:gd name="f3229" fmla="val 16425"/>
              <a:gd name="f3230" fmla="val 15988"/>
              <a:gd name="f3231" fmla="val 16358"/>
              <a:gd name="f3232" fmla="val 16680"/>
              <a:gd name="f3233" fmla="val 15869"/>
              <a:gd name="f3234" fmla="val 16775"/>
              <a:gd name="f3235" fmla="val 15802"/>
              <a:gd name="f3236" fmla="val 16752"/>
              <a:gd name="f3237" fmla="val 15770"/>
              <a:gd name="f3238" fmla="val 16658"/>
              <a:gd name="f3239" fmla="val 15837"/>
              <a:gd name="f3240" fmla="val 18252"/>
              <a:gd name="f3241" fmla="val 14755"/>
              <a:gd name="f3242" fmla="val 18347"/>
              <a:gd name="f3243" fmla="val 14689"/>
              <a:gd name="f3244" fmla="val 14657"/>
              <a:gd name="f3245" fmla="val 18230"/>
              <a:gd name="f3246" fmla="val 15325"/>
              <a:gd name="f3247" fmla="val 17287"/>
              <a:gd name="f3248" fmla="val 15392"/>
              <a:gd name="f3249" fmla="val 17309"/>
              <a:gd name="f3250" fmla="val 15423"/>
              <a:gd name="f3251" fmla="val 17403"/>
              <a:gd name="f3252" fmla="val 15356"/>
              <a:gd name="f3253" fmla="val 17246"/>
              <a:gd name="f3254" fmla="val 15468"/>
              <a:gd name="f3255" fmla="val 17224"/>
              <a:gd name="f3256" fmla="val 17129"/>
              <a:gd name="f3257" fmla="val 15659"/>
              <a:gd name="f3258" fmla="val 16815"/>
              <a:gd name="f3259" fmla="val 15726"/>
              <a:gd name="f3260" fmla="val 16837"/>
              <a:gd name="f3261" fmla="val 15757"/>
              <a:gd name="f3262" fmla="val 16932"/>
              <a:gd name="f3263" fmla="val 15690"/>
              <a:gd name="f3264" fmla="val 15652"/>
              <a:gd name="f3265" fmla="val 16549"/>
              <a:gd name="f3266" fmla="val 15557"/>
              <a:gd name="f3267" fmla="val 16616"/>
              <a:gd name="f3268" fmla="val 15580"/>
              <a:gd name="f3269" fmla="val 16648"/>
              <a:gd name="f3270" fmla="val 15674"/>
              <a:gd name="f3271" fmla="val 16581"/>
              <a:gd name="f3272" fmla="val 17938"/>
              <a:gd name="f3273" fmla="val 14978"/>
              <a:gd name="f3274" fmla="val 18032"/>
              <a:gd name="f3275" fmla="val 14879"/>
              <a:gd name="f3276" fmla="val 17915"/>
              <a:gd name="f3277" fmla="val 14946"/>
              <a:gd name="f3278" fmla="val 16366"/>
              <a:gd name="f3279" fmla="val 16091"/>
              <a:gd name="f3280" fmla="val 16024"/>
              <a:gd name="f3281" fmla="val 16438"/>
              <a:gd name="f3282" fmla="val 15993"/>
              <a:gd name="f3283" fmla="val 16343"/>
              <a:gd name="f3284" fmla="val 16060"/>
              <a:gd name="f3285" fmla="val 18167"/>
              <a:gd name="f3286" fmla="val 14768"/>
              <a:gd name="f3287" fmla="val 14835"/>
              <a:gd name="f3288" fmla="val 18095"/>
              <a:gd name="f3289" fmla="val 14867"/>
              <a:gd name="f3290" fmla="val 18190"/>
              <a:gd name="f3291" fmla="val 14800"/>
              <a:gd name="f3292" fmla="val 15023"/>
              <a:gd name="f3293" fmla="val 16995"/>
              <a:gd name="f3294" fmla="val 17062"/>
              <a:gd name="f3295" fmla="val 17093"/>
              <a:gd name="f3296" fmla="val 17026"/>
              <a:gd name="f3297" fmla="val 15243"/>
              <a:gd name="f3298" fmla="val 15265"/>
              <a:gd name="f3299" fmla="val 16871"/>
              <a:gd name="f3300" fmla="val 16804"/>
              <a:gd name="f3301" fmla="val 15337"/>
              <a:gd name="f3302" fmla="val 16772"/>
              <a:gd name="f3303" fmla="val 15089"/>
              <a:gd name="f3304" fmla="val 17875"/>
              <a:gd name="f3305" fmla="val 15022"/>
              <a:gd name="f3306" fmla="val 14991"/>
              <a:gd name="f3307" fmla="val 15058"/>
              <a:gd name="f3308" fmla="val 16123"/>
              <a:gd name="f3309" fmla="val 16215"/>
              <a:gd name="f3310" fmla="val 16029"/>
              <a:gd name="f3311" fmla="val 16282"/>
              <a:gd name="f3312" fmla="val 16051"/>
              <a:gd name="f3313" fmla="val 16247"/>
              <a:gd name="f3314" fmla="val 15400"/>
              <a:gd name="f3315" fmla="val 16728"/>
              <a:gd name="f3316" fmla="val 15422"/>
              <a:gd name="f3317" fmla="val 16759"/>
              <a:gd name="f3318" fmla="val 15517"/>
              <a:gd name="f3319" fmla="val 16692"/>
              <a:gd name="f3320" fmla="val 16661"/>
              <a:gd name="f3321" fmla="val 16617"/>
              <a:gd name="f3322" fmla="val 15913"/>
              <a:gd name="f3323" fmla="val 15881"/>
              <a:gd name="f3324" fmla="val 16500"/>
              <a:gd name="f3325" fmla="val 15948"/>
              <a:gd name="f3326" fmla="val 16523"/>
              <a:gd name="f3327" fmla="val 15980"/>
              <a:gd name="f3328" fmla="val 15831"/>
              <a:gd name="f3329" fmla="val 16470"/>
              <a:gd name="f3330" fmla="val 15809"/>
              <a:gd name="f3331" fmla="val 15714"/>
              <a:gd name="f3332" fmla="val 16505"/>
              <a:gd name="f3333" fmla="val 15737"/>
              <a:gd name="f3334" fmla="val 16537"/>
              <a:gd name="f3335" fmla="val 15213"/>
              <a:gd name="f3336" fmla="val 17444"/>
              <a:gd name="f3337" fmla="val 15280"/>
              <a:gd name="f3338" fmla="val 17466"/>
              <a:gd name="f3339" fmla="val 15312"/>
              <a:gd name="f3340" fmla="val 17561"/>
              <a:gd name="f3341" fmla="val 15245"/>
              <a:gd name="f3342" fmla="val 17089"/>
              <a:gd name="f3343" fmla="val 15579"/>
              <a:gd name="f3344" fmla="val 17067"/>
              <a:gd name="f3345" fmla="val 15547"/>
              <a:gd name="f3346" fmla="val 16972"/>
              <a:gd name="f3347" fmla="val 15614"/>
              <a:gd name="f3348" fmla="val 15646"/>
              <a:gd name="f3349" fmla="val 16280"/>
              <a:gd name="f3350" fmla="val 16186"/>
              <a:gd name="f3351" fmla="val 16171"/>
              <a:gd name="f3352" fmla="val 16303"/>
              <a:gd name="f3353" fmla="val 17623"/>
              <a:gd name="f3354" fmla="val 15201"/>
              <a:gd name="f3355" fmla="val 17718"/>
              <a:gd name="f3356" fmla="val 17695"/>
              <a:gd name="f3357" fmla="val 15102"/>
              <a:gd name="f3358" fmla="val 17601"/>
              <a:gd name="f3359" fmla="val 15169"/>
              <a:gd name="f3360" fmla="val 16386"/>
              <a:gd name="f3361" fmla="val 16405"/>
              <a:gd name="f3362" fmla="val 17616"/>
              <a:gd name="f3363" fmla="val 16306"/>
              <a:gd name="f3364" fmla="val 16221"/>
              <a:gd name="f3365" fmla="val 16240"/>
              <a:gd name="f3366" fmla="val 17712"/>
              <a:gd name="f3367" fmla="val 16141"/>
              <a:gd name="f3368" fmla="val 16122"/>
              <a:gd name="f3369" fmla="val 17391"/>
              <a:gd name="f3370" fmla="val 17334"/>
              <a:gd name="f3371" fmla="val 16716"/>
              <a:gd name="f3372" fmla="val 17367"/>
              <a:gd name="f3373" fmla="val 17425"/>
              <a:gd name="f3374" fmla="val 16636"/>
              <a:gd name="f3375" fmla="val 16946"/>
              <a:gd name="f3376" fmla="val 17461"/>
              <a:gd name="f3377" fmla="val 16912"/>
              <a:gd name="f3378" fmla="val 16855"/>
              <a:gd name="f3379" fmla="val 16888"/>
              <a:gd name="f3380" fmla="val 17560"/>
              <a:gd name="f3381" fmla="val 17200"/>
              <a:gd name="f3382" fmla="val 17142"/>
              <a:gd name="f3383" fmla="val 17046"/>
              <a:gd name="f3384" fmla="val 17176"/>
              <a:gd name="f3385" fmla="val 17065"/>
              <a:gd name="f3386" fmla="val 16966"/>
              <a:gd name="f3387" fmla="val 17774"/>
              <a:gd name="f3388" fmla="val 15957"/>
              <a:gd name="f3389" fmla="val 16056"/>
              <a:gd name="f3390" fmla="val 16075"/>
              <a:gd name="f3391" fmla="val 17808"/>
              <a:gd name="f3392" fmla="val 15976"/>
              <a:gd name="f3393" fmla="val 17008"/>
              <a:gd name="f3394" fmla="val 17276"/>
              <a:gd name="f3395" fmla="val 17375"/>
              <a:gd name="f3396" fmla="val 17395"/>
              <a:gd name="f3397" fmla="val 17042"/>
              <a:gd name="f3398" fmla="val 17463"/>
              <a:gd name="f3399" fmla="val 16570"/>
              <a:gd name="f3400" fmla="val 16471"/>
              <a:gd name="f3401" fmla="val 17487"/>
              <a:gd name="f3402" fmla="val 16451"/>
              <a:gd name="f3403" fmla="val 16551"/>
              <a:gd name="f3404" fmla="val 18382"/>
              <a:gd name="f3405" fmla="val 14986"/>
              <a:gd name="f3406" fmla="val 18349"/>
              <a:gd name="f3407" fmla="val 18291"/>
              <a:gd name="f3408" fmla="val 18325"/>
              <a:gd name="f3409" fmla="val 18387"/>
              <a:gd name="f3410" fmla="val 18420"/>
              <a:gd name="f3411" fmla="val 14921"/>
              <a:gd name="f3412" fmla="val 18478"/>
              <a:gd name="f3413" fmla="val 14822"/>
              <a:gd name="f3414" fmla="val 18444"/>
              <a:gd name="f3415" fmla="val 14802"/>
              <a:gd name="f3416" fmla="val 16801"/>
              <a:gd name="f3417" fmla="val 17295"/>
              <a:gd name="f3418" fmla="val 16781"/>
              <a:gd name="f3419" fmla="val 17238"/>
              <a:gd name="f3420" fmla="val 17271"/>
              <a:gd name="f3421" fmla="val 16900"/>
              <a:gd name="f3422" fmla="val 17131"/>
              <a:gd name="f3423" fmla="val 17104"/>
              <a:gd name="f3424" fmla="val 17111"/>
              <a:gd name="f3425" fmla="val 17210"/>
              <a:gd name="f3426" fmla="val 17080"/>
              <a:gd name="f3427" fmla="val 17230"/>
              <a:gd name="f3428" fmla="val 17812"/>
              <a:gd name="f3429" fmla="val 15891"/>
              <a:gd name="f3430" fmla="val 17846"/>
              <a:gd name="f3431" fmla="val 17903"/>
              <a:gd name="f3432" fmla="val 15811"/>
              <a:gd name="f3433" fmla="val 17870"/>
              <a:gd name="f3434" fmla="val 15792"/>
              <a:gd name="f3435" fmla="val 18004"/>
              <a:gd name="f3436" fmla="val 15561"/>
              <a:gd name="f3437" fmla="val 18037"/>
              <a:gd name="f3438" fmla="val 15581"/>
              <a:gd name="f3439" fmla="val 15481"/>
              <a:gd name="f3440" fmla="val 18061"/>
              <a:gd name="f3441" fmla="val 15462"/>
              <a:gd name="f3442" fmla="val 18195"/>
              <a:gd name="f3443" fmla="val 18229"/>
              <a:gd name="f3444" fmla="val 15251"/>
              <a:gd name="f3445" fmla="val 18286"/>
              <a:gd name="f3446" fmla="val 15151"/>
              <a:gd name="f3447" fmla="val 18253"/>
              <a:gd name="f3448" fmla="val 15132"/>
              <a:gd name="f3449" fmla="val 17908"/>
              <a:gd name="f3450" fmla="val 17942"/>
              <a:gd name="f3451" fmla="val 15745"/>
              <a:gd name="f3452" fmla="val 18191"/>
              <a:gd name="f3453" fmla="val 15316"/>
              <a:gd name="f3454" fmla="val 18157"/>
              <a:gd name="f3455" fmla="val 18099"/>
              <a:gd name="f3456" fmla="val 15396"/>
              <a:gd name="f3457" fmla="val 9664"/>
              <a:gd name="f3458" fmla="val 18226"/>
              <a:gd name="f3459" fmla="val 9670"/>
              <a:gd name="f3460" fmla="val 18264"/>
              <a:gd name="f3461" fmla="val 9784"/>
              <a:gd name="f3462" fmla="val 9778"/>
              <a:gd name="f3463" fmla="val 18206"/>
              <a:gd name="f3464" fmla="val 18193"/>
              <a:gd name="f3465" fmla="val 9860"/>
              <a:gd name="f3466" fmla="val 18231"/>
              <a:gd name="f3467" fmla="val 9974"/>
              <a:gd name="f3468" fmla="val 18212"/>
              <a:gd name="f3469" fmla="val 18174"/>
              <a:gd name="f3470" fmla="val 8714"/>
              <a:gd name="f3471" fmla="val 18390"/>
              <a:gd name="f3472" fmla="val 8721"/>
              <a:gd name="f3473" fmla="val 18428"/>
              <a:gd name="f3474" fmla="val 8835"/>
              <a:gd name="f3475" fmla="val 8828"/>
              <a:gd name="f3476" fmla="val 18370"/>
              <a:gd name="f3477" fmla="val 10423"/>
              <a:gd name="f3478" fmla="val 10430"/>
              <a:gd name="f3479" fmla="val 10544"/>
              <a:gd name="f3480" fmla="val 18114"/>
              <a:gd name="f3481" fmla="val 10538"/>
              <a:gd name="f3482" fmla="val 18075"/>
              <a:gd name="f3483" fmla="val 10044"/>
              <a:gd name="f3484" fmla="val 10050"/>
              <a:gd name="f3485" fmla="val 18199"/>
              <a:gd name="f3486" fmla="val 18179"/>
              <a:gd name="f3487" fmla="val 10158"/>
              <a:gd name="f3488" fmla="val 18141"/>
              <a:gd name="f3489" fmla="val 8904"/>
              <a:gd name="f3490" fmla="val 18357"/>
              <a:gd name="f3491" fmla="val 8911"/>
              <a:gd name="f3492" fmla="val 18395"/>
              <a:gd name="f3493" fmla="val 9025"/>
              <a:gd name="f3494" fmla="val 18375"/>
              <a:gd name="f3495" fmla="val 18337"/>
              <a:gd name="f3496" fmla="val 9284"/>
              <a:gd name="f3497" fmla="val 9291"/>
              <a:gd name="f3498" fmla="val 18310"/>
              <a:gd name="f3499" fmla="val 18272"/>
              <a:gd name="f3500" fmla="val 9094"/>
              <a:gd name="f3501" fmla="val 9101"/>
              <a:gd name="f3502" fmla="val 18362"/>
              <a:gd name="f3503" fmla="val 9215"/>
              <a:gd name="f3504" fmla="val 18343"/>
              <a:gd name="f3505" fmla="val 18304"/>
              <a:gd name="f3506" fmla="val 9474"/>
              <a:gd name="f3507" fmla="val 18259"/>
              <a:gd name="f3508" fmla="val 9480"/>
              <a:gd name="f3509" fmla="val 18297"/>
              <a:gd name="f3510" fmla="val 9595"/>
              <a:gd name="f3511" fmla="val 18277"/>
              <a:gd name="f3512" fmla="val 9588"/>
              <a:gd name="f3513" fmla="val 18239"/>
              <a:gd name="f3514" fmla="val 10234"/>
              <a:gd name="f3515" fmla="val 18128"/>
              <a:gd name="f3516" fmla="val 10240"/>
              <a:gd name="f3517" fmla="val 18166"/>
              <a:gd name="f3518" fmla="val 18146"/>
              <a:gd name="f3519" fmla="val 10348"/>
              <a:gd name="f3520" fmla="val 18108"/>
              <a:gd name="f3521" fmla="val 11753"/>
              <a:gd name="f3522" fmla="val 17866"/>
              <a:gd name="f3523" fmla="val 17904"/>
              <a:gd name="f3524" fmla="val 11873"/>
              <a:gd name="f3525" fmla="val 11867"/>
              <a:gd name="f3526" fmla="val 17899"/>
              <a:gd name="f3527" fmla="val 11569"/>
              <a:gd name="f3528" fmla="val 17937"/>
              <a:gd name="f3529" fmla="val 11684"/>
              <a:gd name="f3530" fmla="val 11677"/>
              <a:gd name="f3531" fmla="val 17879"/>
              <a:gd name="f3532" fmla="val 11183"/>
              <a:gd name="f3533" fmla="val 11190"/>
              <a:gd name="f3534" fmla="val 18002"/>
              <a:gd name="f3535" fmla="val 11304"/>
              <a:gd name="f3536" fmla="val 17983"/>
              <a:gd name="f3537" fmla="val 11297"/>
              <a:gd name="f3538" fmla="val 17945"/>
              <a:gd name="f3539" fmla="val 10803"/>
              <a:gd name="f3540" fmla="val 18030"/>
              <a:gd name="f3541" fmla="val 10810"/>
              <a:gd name="f3542" fmla="val 18068"/>
              <a:gd name="f3543" fmla="val 10924"/>
              <a:gd name="f3544" fmla="val 11373"/>
              <a:gd name="f3545" fmla="val 17931"/>
              <a:gd name="f3546" fmla="val 11380"/>
              <a:gd name="f3547" fmla="val 17970"/>
              <a:gd name="f3548" fmla="val 11494"/>
              <a:gd name="f3549" fmla="val 11487"/>
              <a:gd name="f3550" fmla="val 17912"/>
              <a:gd name="f3551" fmla="val 10613"/>
              <a:gd name="f3552" fmla="val 10620"/>
              <a:gd name="f3553" fmla="val 18101"/>
              <a:gd name="f3554" fmla="val 18081"/>
              <a:gd name="f3555" fmla="val 10727"/>
              <a:gd name="f3556" fmla="val 18043"/>
              <a:gd name="f3557" fmla="val 10993"/>
              <a:gd name="f3558" fmla="val 17997"/>
              <a:gd name="f3559" fmla="val 11000"/>
              <a:gd name="f3560" fmla="val 11114"/>
              <a:gd name="f3561" fmla="val 18015"/>
              <a:gd name="f3562" fmla="val 11107"/>
              <a:gd name="f3563" fmla="val 17977"/>
              <a:gd name="f3564" fmla="val 7385"/>
              <a:gd name="f3565" fmla="val 18619"/>
              <a:gd name="f3566" fmla="val 7391"/>
              <a:gd name="f3567" fmla="val 18657"/>
              <a:gd name="f3568" fmla="val 7505"/>
              <a:gd name="f3569" fmla="val 18637"/>
              <a:gd name="f3570" fmla="val 18599"/>
              <a:gd name="f3571" fmla="val 5676"/>
              <a:gd name="f3572" fmla="val 18913"/>
              <a:gd name="f3573" fmla="val 5682"/>
              <a:gd name="f3574" fmla="val 18951"/>
              <a:gd name="f3575" fmla="val 18932"/>
              <a:gd name="f3576" fmla="val 5790"/>
              <a:gd name="f3577" fmla="val 18894"/>
              <a:gd name="f3578" fmla="val 5866"/>
              <a:gd name="f3579" fmla="val 18880"/>
              <a:gd name="f3580" fmla="val 5872"/>
              <a:gd name="f3581" fmla="val 18919"/>
              <a:gd name="f3582" fmla="val 5986"/>
              <a:gd name="f3583" fmla="val 18899"/>
              <a:gd name="f3584" fmla="val 5980"/>
              <a:gd name="f3585" fmla="val 18861"/>
              <a:gd name="f3586" fmla="val 6245"/>
              <a:gd name="f3587" fmla="val 18815"/>
              <a:gd name="f3588" fmla="val 6252"/>
              <a:gd name="f3589" fmla="val 18853"/>
              <a:gd name="f3590" fmla="val 6366"/>
              <a:gd name="f3591" fmla="val 18834"/>
              <a:gd name="f3592" fmla="val 6359"/>
              <a:gd name="f3593" fmla="val 18795"/>
              <a:gd name="f3594" fmla="val 6055"/>
              <a:gd name="f3595" fmla="val 18848"/>
              <a:gd name="f3596" fmla="val 6062"/>
              <a:gd name="f3597" fmla="val 18886"/>
              <a:gd name="f3598" fmla="val 6176"/>
              <a:gd name="f3599" fmla="val 18866"/>
              <a:gd name="f3600" fmla="val 6170"/>
              <a:gd name="f3601" fmla="val 18828"/>
              <a:gd name="f3602" fmla="val 5486"/>
              <a:gd name="f3603" fmla="val 18946"/>
              <a:gd name="f3604" fmla="val 5492"/>
              <a:gd name="f3605" fmla="val 18984"/>
              <a:gd name="f3606" fmla="val 18964"/>
              <a:gd name="f3607" fmla="val 18926"/>
              <a:gd name="f3608" fmla="val 8524"/>
              <a:gd name="f3609" fmla="val 18422"/>
              <a:gd name="f3610" fmla="val 8531"/>
              <a:gd name="f3611" fmla="val 18461"/>
              <a:gd name="f3612" fmla="val 8645"/>
              <a:gd name="f3613" fmla="val 8638"/>
              <a:gd name="f3614" fmla="val 18403"/>
              <a:gd name="f3615" fmla="val 4916"/>
              <a:gd name="f3616" fmla="val 19044"/>
              <a:gd name="f3617" fmla="val 4917"/>
              <a:gd name="f3618" fmla="val 5034"/>
              <a:gd name="f3619" fmla="val 5030"/>
              <a:gd name="f3620" fmla="val 19024"/>
              <a:gd name="f3621" fmla="val 5296"/>
              <a:gd name="f3622" fmla="val 18979"/>
              <a:gd name="f3623" fmla="val 5302"/>
              <a:gd name="f3624" fmla="val 19017"/>
              <a:gd name="f3625" fmla="val 5416"/>
              <a:gd name="f3626" fmla="val 18997"/>
              <a:gd name="f3627" fmla="val 5410"/>
              <a:gd name="f3628" fmla="val 18959"/>
              <a:gd name="f3629" fmla="val 5106"/>
              <a:gd name="f3630" fmla="val 19011"/>
              <a:gd name="f3631" fmla="val 5112"/>
              <a:gd name="f3632" fmla="val 5227"/>
              <a:gd name="f3633" fmla="val 19030"/>
              <a:gd name="f3634" fmla="val 5220"/>
              <a:gd name="f3635" fmla="val 18992"/>
              <a:gd name="f3636" fmla="val 6435"/>
              <a:gd name="f3637" fmla="val 18782"/>
              <a:gd name="f3638" fmla="val 6442"/>
              <a:gd name="f3639" fmla="val 18821"/>
              <a:gd name="f3640" fmla="val 6556"/>
              <a:gd name="f3641" fmla="val 18801"/>
              <a:gd name="f3642" fmla="val 6549"/>
              <a:gd name="f3643" fmla="val 18763"/>
              <a:gd name="f3644" fmla="val 7765"/>
              <a:gd name="f3645" fmla="val 18553"/>
              <a:gd name="f3646" fmla="val 7771"/>
              <a:gd name="f3647" fmla="val 18591"/>
              <a:gd name="f3648" fmla="val 7885"/>
              <a:gd name="f3649" fmla="val 18572"/>
              <a:gd name="f3650" fmla="val 18534"/>
              <a:gd name="f3651" fmla="val 7955"/>
              <a:gd name="f3652" fmla="val 18520"/>
              <a:gd name="f3653" fmla="val 7961"/>
              <a:gd name="f3654" fmla="val 18559"/>
              <a:gd name="f3655" fmla="val 8075"/>
              <a:gd name="f3656" fmla="val 18539"/>
              <a:gd name="f3657" fmla="val 8069"/>
              <a:gd name="f3658" fmla="val 18501"/>
              <a:gd name="f3659" fmla="val 8144"/>
              <a:gd name="f3660" fmla="val 18488"/>
              <a:gd name="f3661" fmla="val 18526"/>
              <a:gd name="f3662" fmla="val 8265"/>
              <a:gd name="f3663" fmla="val 18506"/>
              <a:gd name="f3664" fmla="val 8259"/>
              <a:gd name="f3665" fmla="val 18468"/>
              <a:gd name="f3666" fmla="val 8334"/>
              <a:gd name="f3667" fmla="val 8341"/>
              <a:gd name="f3668" fmla="val 18493"/>
              <a:gd name="f3669" fmla="val 8455"/>
              <a:gd name="f3670" fmla="val 18474"/>
              <a:gd name="f3671" fmla="val 8448"/>
              <a:gd name="f3672" fmla="val 18435"/>
              <a:gd name="f3673" fmla="val 7195"/>
              <a:gd name="f3674" fmla="val 18651"/>
              <a:gd name="f3675" fmla="val 7202"/>
              <a:gd name="f3676" fmla="val 18690"/>
              <a:gd name="f3677" fmla="val 7316"/>
              <a:gd name="f3678" fmla="val 18670"/>
              <a:gd name="f3679" fmla="val 18632"/>
              <a:gd name="f3680" fmla="val 7005"/>
              <a:gd name="f3681" fmla="val 18684"/>
              <a:gd name="f3682" fmla="val 7012"/>
              <a:gd name="f3683" fmla="val 18722"/>
              <a:gd name="f3684" fmla="val 7126"/>
              <a:gd name="f3685" fmla="val 18703"/>
              <a:gd name="f3686" fmla="val 7119"/>
              <a:gd name="f3687" fmla="val 18664"/>
              <a:gd name="f3688" fmla="val 6815"/>
              <a:gd name="f3689" fmla="val 18717"/>
              <a:gd name="f3690" fmla="val 6822"/>
              <a:gd name="f3691" fmla="val 18755"/>
              <a:gd name="f3692" fmla="val 6936"/>
              <a:gd name="f3693" fmla="val 18735"/>
              <a:gd name="f3694" fmla="val 6929"/>
              <a:gd name="f3695" fmla="val 18697"/>
              <a:gd name="f3696" fmla="val 6625"/>
              <a:gd name="f3697" fmla="val 18750"/>
              <a:gd name="f3698" fmla="val 6632"/>
              <a:gd name="f3699" fmla="val 18788"/>
              <a:gd name="f3700" fmla="val 6746"/>
              <a:gd name="f3701" fmla="val 18768"/>
              <a:gd name="f3702" fmla="val 6739"/>
              <a:gd name="f3703" fmla="val 18730"/>
              <a:gd name="f3704" fmla="val 7575"/>
              <a:gd name="f3705" fmla="val 18586"/>
              <a:gd name="f3706" fmla="val 7581"/>
              <a:gd name="f3707" fmla="val 18624"/>
              <a:gd name="f3708" fmla="val 7695"/>
              <a:gd name="f3709" fmla="val 18605"/>
              <a:gd name="f3710" fmla="val 18566"/>
              <a:gd name="f3711" fmla="val 16332"/>
              <a:gd name="f3712" fmla="val 18280"/>
              <a:gd name="f3713" fmla="val 16361"/>
              <a:gd name="f3714" fmla="val 18306"/>
              <a:gd name="f3715" fmla="val 18219"/>
              <a:gd name="f3716" fmla="val 16409"/>
              <a:gd name="f3717" fmla="val 18425"/>
              <a:gd name="f3718" fmla="val 16232"/>
              <a:gd name="f3719" fmla="val 18451"/>
              <a:gd name="f3720" fmla="val 16309"/>
              <a:gd name="f3721" fmla="val 18364"/>
              <a:gd name="f3722" fmla="val 18338"/>
              <a:gd name="f3723" fmla="val 15818"/>
              <a:gd name="f3724" fmla="val 18858"/>
              <a:gd name="f3725" fmla="val 15847"/>
              <a:gd name="f3726" fmla="val 18884"/>
              <a:gd name="f3727" fmla="val 15924"/>
              <a:gd name="f3728" fmla="val 18797"/>
              <a:gd name="f3729" fmla="val 15895"/>
              <a:gd name="f3730" fmla="val 18772"/>
              <a:gd name="f3731" fmla="val 18569"/>
              <a:gd name="f3732" fmla="val 18595"/>
              <a:gd name="f3733" fmla="val 16181"/>
              <a:gd name="f3734" fmla="val 18508"/>
              <a:gd name="f3735" fmla="val 16152"/>
              <a:gd name="f3736" fmla="val 18483"/>
              <a:gd name="f3737" fmla="val 15946"/>
              <a:gd name="f3738" fmla="val 18714"/>
              <a:gd name="f3739" fmla="val 15975"/>
              <a:gd name="f3740" fmla="val 18740"/>
              <a:gd name="f3741" fmla="val 16053"/>
              <a:gd name="f3742" fmla="val 18653"/>
              <a:gd name="f3743" fmla="val 18627"/>
              <a:gd name="f3744" fmla="val 19003"/>
              <a:gd name="f3745" fmla="val 15719"/>
              <a:gd name="f3746" fmla="val 19029"/>
              <a:gd name="f3747" fmla="val 15796"/>
              <a:gd name="f3748" fmla="val 18942"/>
              <a:gd name="f3749" fmla="val 15767"/>
              <a:gd name="f3750" fmla="val 18916"/>
              <a:gd name="f3751" fmla="val 14712"/>
              <a:gd name="f3752" fmla="val 14674"/>
              <a:gd name="f3753" fmla="val 14687"/>
              <a:gd name="f3754" fmla="val 17797"/>
              <a:gd name="f3755" fmla="val 14726"/>
              <a:gd name="f3756" fmla="val 17792"/>
              <a:gd name="f3757" fmla="val 14830"/>
              <a:gd name="f3758" fmla="val 19040"/>
              <a:gd name="f3759" fmla="val 14832"/>
              <a:gd name="f3760" fmla="val 14871"/>
              <a:gd name="f3761" fmla="val 19035"/>
              <a:gd name="f3762" fmla="val 14696"/>
              <a:gd name="f3763" fmla="val 17874"/>
              <a:gd name="f3764" fmla="val 14710"/>
              <a:gd name="f3765" fmla="val 17991"/>
              <a:gd name="f3766" fmla="val 14748"/>
              <a:gd name="f3767" fmla="val 17986"/>
              <a:gd name="f3768" fmla="val 18064"/>
              <a:gd name="f3769" fmla="val 14718"/>
              <a:gd name="f3770" fmla="val 18069"/>
              <a:gd name="f3771" fmla="val 14732"/>
              <a:gd name="f3772" fmla="val 18185"/>
              <a:gd name="f3773" fmla="val 14770"/>
              <a:gd name="f3774" fmla="val 18181"/>
              <a:gd name="f3775" fmla="val 14847"/>
              <a:gd name="f3776" fmla="val 18841"/>
              <a:gd name="f3777" fmla="val 14808"/>
              <a:gd name="f3778" fmla="val 18846"/>
              <a:gd name="f3779" fmla="val 14821"/>
              <a:gd name="f3780" fmla="val 18962"/>
              <a:gd name="f3781" fmla="val 18957"/>
              <a:gd name="f3782" fmla="val 14824"/>
              <a:gd name="f3783" fmla="val 18647"/>
              <a:gd name="f3784" fmla="val 14786"/>
              <a:gd name="f3785" fmla="val 14838"/>
              <a:gd name="f3786" fmla="val 18453"/>
              <a:gd name="f3787" fmla="val 18457"/>
              <a:gd name="f3788" fmla="val 14777"/>
              <a:gd name="f3789" fmla="val 18573"/>
              <a:gd name="f3790" fmla="val 14815"/>
              <a:gd name="f3791" fmla="val 14779"/>
              <a:gd name="f3792" fmla="val 18258"/>
              <a:gd name="f3793" fmla="val 14741"/>
              <a:gd name="f3794" fmla="val 18263"/>
              <a:gd name="f3795" fmla="val 14754"/>
              <a:gd name="f3796" fmla="val 18379"/>
              <a:gd name="f3797" fmla="val 23165"/>
              <a:gd name="f3798" fmla="val 11090"/>
              <a:gd name="f3799" fmla="val 23035"/>
              <a:gd name="f3800" fmla="val 22930"/>
              <a:gd name="f3801" fmla="val 11195"/>
              <a:gd name="f3802" fmla="val 11325"/>
              <a:gd name="f3803" fmla="val 22998"/>
              <a:gd name="f3804" fmla="val 11518"/>
              <a:gd name="f3805" fmla="val 23092"/>
              <a:gd name="f3806" fmla="val 23074"/>
              <a:gd name="f3807" fmla="val 11625"/>
              <a:gd name="f3808" fmla="val 23112"/>
              <a:gd name="f3809" fmla="val 11634"/>
              <a:gd name="f3810" fmla="val 23130"/>
              <a:gd name="f3811" fmla="val 11557"/>
              <a:gd name="f3812" fmla="val 23141"/>
              <a:gd name="f3813" fmla="val 11559"/>
              <a:gd name="f3814" fmla="val 23153"/>
              <a:gd name="f3815" fmla="val 11560"/>
              <a:gd name="f3816" fmla="val 23295"/>
              <a:gd name="f3817" fmla="val 23400"/>
              <a:gd name="f3818" fmla="val 11455"/>
              <a:gd name="f3819" fmla="val 16650"/>
              <a:gd name="f3820" fmla="val 10785"/>
              <a:gd name="f3821" fmla="val 16611"/>
              <a:gd name="f3822" fmla="val 10846"/>
              <a:gd name="f3823" fmla="val 16644"/>
              <a:gd name="f3824" fmla="val 10866"/>
              <a:gd name="f3825" fmla="val 16682"/>
              <a:gd name="f3826" fmla="val 10806"/>
              <a:gd name="f3827" fmla="val 10824"/>
              <a:gd name="f3828" fmla="val 16754"/>
              <a:gd name="f3829" fmla="val 10835"/>
              <a:gd name="f3830" fmla="val 16795"/>
              <a:gd name="f3831" fmla="val 16824"/>
              <a:gd name="f3832" fmla="val 16852"/>
              <a:gd name="f3833" fmla="val 10830"/>
              <a:gd name="f3834" fmla="val 16877"/>
              <a:gd name="f3835" fmla="val 10820"/>
              <a:gd name="f3836" fmla="val 16908"/>
              <a:gd name="f3837" fmla="val 10885"/>
              <a:gd name="f3838" fmla="val 16943"/>
              <a:gd name="f3839" fmla="val 16983"/>
              <a:gd name="f3840" fmla="val 10763"/>
              <a:gd name="f3841" fmla="val 17030"/>
              <a:gd name="f3842" fmla="val 10687"/>
              <a:gd name="f3843" fmla="val 10600"/>
              <a:gd name="f3844" fmla="val 16925"/>
              <a:gd name="f3845" fmla="val 10365"/>
              <a:gd name="f3846" fmla="val 16560"/>
              <a:gd name="f3847" fmla="val 10675"/>
              <a:gd name="f3848" fmla="val 10741"/>
              <a:gd name="f3849" fmla="val 15735"/>
              <a:gd name="f3850" fmla="val 1297"/>
              <a:gd name="f3851" fmla="val 15660"/>
              <a:gd name="f3852" fmla="val 1318"/>
              <a:gd name="f3853" fmla="val 15671"/>
              <a:gd name="f3854" fmla="val 1355"/>
              <a:gd name="f3855" fmla="val 15746"/>
              <a:gd name="f3856" fmla="val 1334"/>
              <a:gd name="f3857" fmla="val 15779"/>
              <a:gd name="f3858" fmla="val 1422"/>
              <a:gd name="f3859" fmla="val 15865"/>
              <a:gd name="f3860" fmla="val 1485"/>
              <a:gd name="f3861" fmla="val 15965"/>
              <a:gd name="f3862" fmla="val 16200"/>
              <a:gd name="f3863" fmla="val 1380"/>
              <a:gd name="f3864" fmla="val 1250"/>
              <a:gd name="f3865" fmla="val 1015"/>
              <a:gd name="f3866" fmla="val 15914"/>
              <a:gd name="f3867" fmla="val 15866"/>
              <a:gd name="f3868" fmla="val 1032"/>
              <a:gd name="f3869" fmla="val 15827"/>
              <a:gd name="f3870" fmla="val 1006"/>
              <a:gd name="f3871" fmla="val 15750"/>
              <a:gd name="f3872" fmla="val 15798"/>
              <a:gd name="f3873" fmla="val 1085"/>
              <a:gd name="f3874" fmla="val 15756"/>
              <a:gd name="f3875" fmla="val 1127"/>
              <a:gd name="f3876" fmla="val 1186"/>
              <a:gd name="f3877" fmla="val 1266"/>
              <a:gd name="f3878" fmla="val 15732"/>
              <a:gd name="f3879" fmla="val 1282"/>
              <a:gd name="f3880" fmla="val 12935"/>
              <a:gd name="f3881" fmla="val 3950"/>
              <a:gd name="f3882" fmla="val 3845"/>
              <a:gd name="f3883" fmla="val 12700"/>
              <a:gd name="f3884" fmla="val 12640"/>
              <a:gd name="f3885" fmla="val 12585"/>
              <a:gd name="f3886" fmla="val 3868"/>
              <a:gd name="f3887" fmla="val 12533"/>
              <a:gd name="f3888" fmla="val 3895"/>
              <a:gd name="f3889" fmla="val 3924"/>
              <a:gd name="f3890" fmla="val 12517"/>
              <a:gd name="f3891" fmla="val 3933"/>
              <a:gd name="f3892" fmla="val 12486"/>
              <a:gd name="f3893" fmla="val 3972"/>
              <a:gd name="f3894" fmla="val 12467"/>
              <a:gd name="f3895" fmla="val 4021"/>
              <a:gd name="f3896" fmla="val 4074"/>
              <a:gd name="f3897" fmla="val 12468"/>
              <a:gd name="f3898" fmla="val 4113"/>
              <a:gd name="f3899" fmla="val 12470"/>
              <a:gd name="f3900" fmla="val 4133"/>
              <a:gd name="f3901" fmla="val 12476"/>
              <a:gd name="f3902" fmla="val 4152"/>
              <a:gd name="f3903" fmla="val 12484"/>
              <a:gd name="f3904" fmla="val 4171"/>
              <a:gd name="f3905" fmla="val 4204"/>
              <a:gd name="f3906" fmla="val 12436"/>
              <a:gd name="f3907" fmla="val 4239"/>
              <a:gd name="f3908" fmla="val 12501"/>
              <a:gd name="f3909" fmla="val 4205"/>
              <a:gd name="f3910" fmla="val 4271"/>
              <a:gd name="f3911" fmla="val 12616"/>
              <a:gd name="f3912" fmla="val 4315"/>
              <a:gd name="f3913" fmla="val 4210"/>
              <a:gd name="f3914" fmla="val 25173"/>
              <a:gd name="f3915" fmla="val 16313"/>
              <a:gd name="f3916" fmla="val 25103"/>
              <a:gd name="f3917" fmla="val 16301"/>
              <a:gd name="f3918" fmla="val 25096"/>
              <a:gd name="f3919" fmla="val 16339"/>
              <a:gd name="f3920" fmla="val 25166"/>
              <a:gd name="f3921" fmla="val 16351"/>
              <a:gd name="f3922" fmla="val 25165"/>
              <a:gd name="f3923" fmla="val 16357"/>
              <a:gd name="f3924" fmla="val 16364"/>
              <a:gd name="f3925" fmla="val 16371"/>
              <a:gd name="f3926" fmla="val 16501"/>
              <a:gd name="f3927" fmla="val 25270"/>
              <a:gd name="f3928" fmla="val 16606"/>
              <a:gd name="f3929" fmla="val 25290"/>
              <a:gd name="f3930" fmla="val 25199"/>
              <a:gd name="f3931" fmla="val 16211"/>
              <a:gd name="f3932" fmla="val 5140"/>
              <a:gd name="f3933" fmla="val 5245"/>
              <a:gd name="f3934" fmla="val 5505"/>
              <a:gd name="f3935" fmla="val 5610"/>
              <a:gd name="f3936" fmla="val 734"/>
              <a:gd name="f3937" fmla="val 5596"/>
              <a:gd name="f3938" fmla="val 691"/>
              <a:gd name="f3939" fmla="val 654"/>
              <a:gd name="f3940" fmla="val 609"/>
              <a:gd name="f3941" fmla="val 623"/>
              <a:gd name="f3942" fmla="val 575"/>
              <a:gd name="f3943" fmla="val 5445"/>
              <a:gd name="f3944" fmla="val 545"/>
              <a:gd name="f3945" fmla="val 650"/>
              <a:gd name="f3946" fmla="val 6684"/>
              <a:gd name="f3947" fmla="val 131"/>
              <a:gd name="f3948" fmla="val 6611"/>
              <a:gd name="f3949" fmla="val 92"/>
              <a:gd name="f3950" fmla="val 6623"/>
              <a:gd name="f3951" fmla="val 6630"/>
              <a:gd name="f3952" fmla="val 33"/>
              <a:gd name="f3953" fmla="val 6160"/>
              <a:gd name="f3954" fmla="val 130"/>
              <a:gd name="f3955" fmla="val 6265"/>
              <a:gd name="f3956" fmla="val 235"/>
              <a:gd name="f3957" fmla="val 6395"/>
              <a:gd name="f3958" fmla="val 6478"/>
              <a:gd name="f3959" fmla="val 6551"/>
              <a:gd name="f3960" fmla="val 192"/>
              <a:gd name="f3961" fmla="val 6593"/>
              <a:gd name="f3962" fmla="val 126"/>
              <a:gd name="f3963" fmla="val 6665"/>
              <a:gd name="f3964" fmla="val 10945"/>
              <a:gd name="f3965" fmla="val 2686"/>
              <a:gd name="f3966" fmla="val 10892"/>
              <a:gd name="f3967" fmla="val 2708"/>
              <a:gd name="f3968" fmla="val 10907"/>
              <a:gd name="f3969" fmla="val 2744"/>
              <a:gd name="f3970" fmla="val 10956"/>
              <a:gd name="f3971" fmla="val 2724"/>
              <a:gd name="f3972" fmla="val 10974"/>
              <a:gd name="f3973" fmla="val 2771"/>
              <a:gd name="f3974" fmla="val 2811"/>
              <a:gd name="f3975" fmla="val 11050"/>
              <a:gd name="f3976" fmla="val 2838"/>
              <a:gd name="f3977" fmla="val 11042"/>
              <a:gd name="f3978" fmla="val 11076"/>
              <a:gd name="f3979" fmla="val 2872"/>
              <a:gd name="f3980" fmla="val 11084"/>
              <a:gd name="f3981" fmla="val 2856"/>
              <a:gd name="f3982" fmla="val 11112"/>
              <a:gd name="f3983" fmla="val 2868"/>
              <a:gd name="f3984" fmla="val 11143"/>
              <a:gd name="f3985" fmla="val 2875"/>
              <a:gd name="f3986" fmla="val 11175"/>
              <a:gd name="f3987" fmla="val 11235"/>
              <a:gd name="f3988" fmla="val 11290"/>
              <a:gd name="f3989" fmla="val 2852"/>
              <a:gd name="f3990" fmla="val 11332"/>
              <a:gd name="f3991" fmla="val 2815"/>
              <a:gd name="f3992" fmla="val 2824"/>
              <a:gd name="f3993" fmla="val 11369"/>
              <a:gd name="f3994" fmla="val 2796"/>
              <a:gd name="f3995" fmla="val 11359"/>
              <a:gd name="f3996" fmla="val 2787"/>
              <a:gd name="f3997" fmla="val 11391"/>
              <a:gd name="f3998" fmla="val 2746"/>
              <a:gd name="f3999" fmla="val 11410"/>
              <a:gd name="f4000" fmla="val 2695"/>
              <a:gd name="f4001" fmla="val 2640"/>
              <a:gd name="f4002" fmla="val 2624"/>
              <a:gd name="f4003" fmla="val 2608"/>
              <a:gd name="f4004" fmla="val 11405"/>
              <a:gd name="f4005" fmla="val 2593"/>
              <a:gd name="f4006" fmla="val 11480"/>
              <a:gd name="f4007" fmla="val 2572"/>
              <a:gd name="f4008" fmla="val 11469"/>
              <a:gd name="f4009" fmla="val 2535"/>
              <a:gd name="f4010" fmla="val 11394"/>
              <a:gd name="f4011" fmla="val 2556"/>
              <a:gd name="f4012" fmla="val 11383"/>
              <a:gd name="f4013" fmla="val 2526"/>
              <a:gd name="f4014" fmla="val 11366"/>
              <a:gd name="f4015" fmla="val 2499"/>
              <a:gd name="f4016" fmla="val 11344"/>
              <a:gd name="f4017" fmla="val 2477"/>
              <a:gd name="f4018" fmla="val 11393"/>
              <a:gd name="f4019" fmla="val 2421"/>
              <a:gd name="f4020" fmla="val 11365"/>
              <a:gd name="f4021" fmla="val 2395"/>
              <a:gd name="f4022" fmla="val 11314"/>
              <a:gd name="f4023" fmla="val 2451"/>
              <a:gd name="f4024" fmla="val 11275"/>
              <a:gd name="f4025" fmla="val 2422"/>
              <a:gd name="f4026" fmla="val 2405"/>
              <a:gd name="f4027" fmla="val 11045"/>
              <a:gd name="f4028" fmla="val 10940"/>
              <a:gd name="f4029" fmla="val 2510"/>
              <a:gd name="f4030" fmla="val 10942"/>
              <a:gd name="f4031" fmla="val 2671"/>
              <a:gd name="f4032" fmla="val 18939"/>
              <a:gd name="f4033" fmla="val 14594"/>
              <a:gd name="f4034" fmla="val 14565"/>
              <a:gd name="f4035" fmla="val 18867"/>
              <a:gd name="f4036" fmla="val 14544"/>
              <a:gd name="f4037" fmla="val 18870"/>
              <a:gd name="f4038" fmla="val 14522"/>
              <a:gd name="f4039" fmla="val 14500"/>
              <a:gd name="f4040" fmla="val 14370"/>
              <a:gd name="f4041" fmla="val 18765"/>
              <a:gd name="f4042" fmla="val 14265"/>
              <a:gd name="f4043" fmla="val 18635"/>
              <a:gd name="f4044" fmla="val 18606"/>
              <a:gd name="f4045" fmla="val 18578"/>
              <a:gd name="f4046" fmla="val 14271"/>
              <a:gd name="f4047" fmla="val 14280"/>
              <a:gd name="f4048" fmla="val 18522"/>
              <a:gd name="f4049" fmla="val 14215"/>
              <a:gd name="f4050" fmla="val 18487"/>
              <a:gd name="f4051" fmla="val 14232"/>
              <a:gd name="f4052" fmla="val 18518"/>
              <a:gd name="f4053" fmla="val 14297"/>
              <a:gd name="f4054" fmla="val 18447"/>
              <a:gd name="f4055" fmla="val 14337"/>
              <a:gd name="f4056" fmla="val 18400"/>
              <a:gd name="f4057" fmla="val 14413"/>
              <a:gd name="f4058" fmla="val 14532"/>
              <a:gd name="f4059" fmla="val 14563"/>
              <a:gd name="f4060" fmla="val 18418"/>
              <a:gd name="f4061" fmla="val 14590"/>
              <a:gd name="f4062" fmla="val 14612"/>
              <a:gd name="f4063" fmla="val 18410"/>
              <a:gd name="f4064" fmla="val 14644"/>
              <a:gd name="f4065" fmla="val 18436"/>
              <a:gd name="f4066" fmla="val 14625"/>
              <a:gd name="f4067" fmla="val 18454"/>
              <a:gd name="f4068" fmla="val 14653"/>
              <a:gd name="f4069" fmla="val 14678"/>
              <a:gd name="f4070" fmla="val 18482"/>
              <a:gd name="f4071" fmla="val 18516"/>
              <a:gd name="f4072" fmla="val 14756"/>
              <a:gd name="f4073" fmla="val 18540"/>
              <a:gd name="f4074" fmla="val 14728"/>
              <a:gd name="f4075" fmla="val 18601"/>
              <a:gd name="f4076" fmla="val 18729"/>
              <a:gd name="f4077" fmla="val 18809"/>
              <a:gd name="f4078" fmla="val 14680"/>
              <a:gd name="f4079" fmla="val 18847"/>
              <a:gd name="f4080" fmla="val 14601"/>
              <a:gd name="f4081" fmla="val 18925"/>
              <a:gd name="f4082" fmla="val 14630"/>
              <a:gd name="f4083" fmla="val 14850"/>
              <a:gd name="f4084" fmla="val 17308"/>
              <a:gd name="f4085" fmla="val 17264"/>
              <a:gd name="f4086" fmla="val 17223"/>
              <a:gd name="f4087" fmla="val 14817"/>
              <a:gd name="f4088" fmla="val 17188"/>
              <a:gd name="f4089" fmla="val 14888"/>
              <a:gd name="f4090" fmla="val 14865"/>
              <a:gd name="f4091" fmla="val 14794"/>
              <a:gd name="f4092" fmla="val 17156"/>
              <a:gd name="f4093" fmla="val 14751"/>
              <a:gd name="f4094" fmla="val 17073"/>
              <a:gd name="f4095" fmla="val 14615"/>
              <a:gd name="f4096" fmla="val 17178"/>
              <a:gd name="f4097" fmla="val 17318"/>
              <a:gd name="f4098" fmla="val 14381"/>
              <a:gd name="f4099" fmla="val 17328"/>
              <a:gd name="f4100" fmla="val 14382"/>
              <a:gd name="f4101" fmla="val 14347"/>
              <a:gd name="f4102" fmla="val 17345"/>
              <a:gd name="f4103" fmla="val 14355"/>
              <a:gd name="f4104" fmla="val 17383"/>
              <a:gd name="f4105" fmla="val 14390"/>
              <a:gd name="f4106" fmla="val 14419"/>
              <a:gd name="f4107" fmla="val 17472"/>
              <a:gd name="f4108" fmla="val 14509"/>
              <a:gd name="f4109" fmla="val 14629"/>
              <a:gd name="f4110" fmla="val 17542"/>
              <a:gd name="f4111" fmla="val 17539"/>
              <a:gd name="f4112" fmla="val 14665"/>
              <a:gd name="f4113" fmla="val 17602"/>
              <a:gd name="f4114" fmla="val 14703"/>
              <a:gd name="f4115" fmla="val 14695"/>
              <a:gd name="f4116" fmla="val 17529"/>
              <a:gd name="f4117" fmla="val 14760"/>
              <a:gd name="f4118" fmla="val 14811"/>
              <a:gd name="f4119" fmla="val 17454"/>
              <a:gd name="f4120" fmla="val 17390"/>
              <a:gd name="f4121" fmla="val 14920"/>
              <a:gd name="f4122" fmla="val 17413"/>
              <a:gd name="f4123" fmla="val 14931"/>
              <a:gd name="f4124" fmla="val 17376"/>
              <a:gd name="f4125" fmla="val 14846"/>
              <a:gd name="f4126" fmla="val 17352"/>
              <a:gd name="f4127" fmla="val 17338"/>
              <a:gd name="f4128" fmla="val 17323"/>
              <a:gd name="f4129" fmla="+- 0 0 -90"/>
              <a:gd name="f4130" fmla="*/ f3 1 25400"/>
              <a:gd name="f4131" fmla="*/ f4 1 19050"/>
              <a:gd name="f4132" fmla="val f5"/>
              <a:gd name="f4133" fmla="val f6"/>
              <a:gd name="f4134" fmla="val f7"/>
              <a:gd name="f4135" fmla="*/ f4129 f0 1"/>
              <a:gd name="f4136" fmla="+- f4134 0 f4132"/>
              <a:gd name="f4137" fmla="+- f4133 0 f4132"/>
              <a:gd name="f4138" fmla="*/ f4135 1 f2"/>
              <a:gd name="f4139" fmla="*/ f4137 1 25400"/>
              <a:gd name="f4140" fmla="*/ f4136 1 19050"/>
              <a:gd name="f4141" fmla="*/ 11923 f4137 1"/>
              <a:gd name="f4142" fmla="*/ 3320 f4136 1"/>
              <a:gd name="f4143" fmla="*/ 10023 f4137 1"/>
              <a:gd name="f4144" fmla="*/ 4808 f4136 1"/>
              <a:gd name="f4145" fmla="*/ 10862 f4137 1"/>
              <a:gd name="f4146" fmla="*/ 3283 f4136 1"/>
              <a:gd name="f4147" fmla="*/ 4657 f4137 1"/>
              <a:gd name="f4148" fmla="*/ 5594 f4136 1"/>
              <a:gd name="f4149" fmla="*/ 7180 f4137 1"/>
              <a:gd name="f4150" fmla="*/ 5671 f4136 1"/>
              <a:gd name="f4151" fmla="*/ 8344 f4137 1"/>
              <a:gd name="f4152" fmla="*/ 5707 f4136 1"/>
              <a:gd name="f4153" fmla="*/ 2461 f4137 1"/>
              <a:gd name="f4154" fmla="*/ 5169 f4136 1"/>
              <a:gd name="f4155" fmla="*/ 3123 f4137 1"/>
              <a:gd name="f4156" fmla="*/ 5291 f4136 1"/>
              <a:gd name="f4157" fmla="*/ 13439 f4137 1"/>
              <a:gd name="f4158" fmla="*/ 7971 f4136 1"/>
              <a:gd name="f4159" fmla="*/ 15341 f4137 1"/>
              <a:gd name="f4160" fmla="*/ 9056 f4136 1"/>
              <a:gd name="f4161" fmla="*/ 9954 f4137 1"/>
              <a:gd name="f4162" fmla="*/ 5938 f4136 1"/>
              <a:gd name="f4163" fmla="*/ 11356 f4137 1"/>
              <a:gd name="f4164" fmla="*/ 6738 f4136 1"/>
              <a:gd name="f4165" fmla="*/ 10546 f4137 1"/>
              <a:gd name="f4166" fmla="*/ 5177 f4136 1"/>
              <a:gd name="f4167" fmla="*/ 11397 f4137 1"/>
              <a:gd name="f4168" fmla="*/ 4735 f4136 1"/>
              <a:gd name="f4169" fmla="*/ 198 f4137 1"/>
              <a:gd name="f4170" fmla="*/ 4970 f4136 1"/>
              <a:gd name="f4171" fmla="*/ 11941 f4137 1"/>
              <a:gd name="f4172" fmla="*/ 1758 f4136 1"/>
              <a:gd name="f4173" fmla="*/ 13358 f4137 1"/>
              <a:gd name="f4174" fmla="*/ 249 f4136 1"/>
              <a:gd name="f4175" fmla="*/ 15214 f4137 1"/>
              <a:gd name="f4176" fmla="*/ 370 f4136 1"/>
              <a:gd name="f4177" fmla="*/ 9256 f4137 1"/>
              <a:gd name="f4178" fmla="*/ 1522 f4136 1"/>
              <a:gd name="f4179" fmla="*/ 7370 f4137 1"/>
              <a:gd name="f4180" fmla="*/ 502 f4136 1"/>
              <a:gd name="f4181" fmla="*/ 7953 f4137 1"/>
              <a:gd name="f4182" fmla="*/ 817 f4136 1"/>
              <a:gd name="f4183" fmla="*/ 403 f4137 1"/>
              <a:gd name="f4184" fmla="*/ 3631 f4136 1"/>
              <a:gd name="f4185" fmla="*/ 582 f4137 1"/>
              <a:gd name="f4186" fmla="*/ 4066 f4136 1"/>
              <a:gd name="f4187" fmla="*/ 13982 f4137 1"/>
              <a:gd name="f4188" fmla="*/ 17462 f4136 1"/>
              <a:gd name="f4189" fmla="*/ 16192 f4137 1"/>
              <a:gd name="f4190" fmla="*/ 11507 f4136 1"/>
              <a:gd name="f4191" fmla="*/ 15658 f4137 1"/>
              <a:gd name="f4192" fmla="*/ 12421 f4136 1"/>
              <a:gd name="f4193" fmla="*/ 14820 f4137 1"/>
              <a:gd name="f4194" fmla="*/ 13743 f4136 1"/>
              <a:gd name="f4195" fmla="*/ 12514 f4137 1"/>
              <a:gd name="f4196" fmla="*/ 17381 f4136 1"/>
              <a:gd name="f4197" fmla="*/ 13290 f4137 1"/>
              <a:gd name="f4198" fmla="*/ 16157 f4136 1"/>
              <a:gd name="f4199" fmla="*/ 22526 f4137 1"/>
              <a:gd name="f4200" fmla="*/ 14113 f4136 1"/>
              <a:gd name="f4201" fmla="*/ 22688 f4137 1"/>
              <a:gd name="f4202" fmla="*/ 13426 f4136 1"/>
              <a:gd name="f4203" fmla="*/ 20271 f4137 1"/>
              <a:gd name="f4204" fmla="*/ 16525 f4136 1"/>
              <a:gd name="f4205" fmla="*/ 20697 f4137 1"/>
              <a:gd name="f4206" fmla="*/ 16320 f4136 1"/>
              <a:gd name="f4207" fmla="*/ 16675 f4137 1"/>
              <a:gd name="f4208" fmla="*/ 18115 f4136 1"/>
              <a:gd name="f4209" fmla="*/ 17158 f4137 1"/>
              <a:gd name="f4210" fmla="*/ 17716 f4136 1"/>
              <a:gd name="f4211" fmla="*/ 19311 f4137 1"/>
              <a:gd name="f4212" fmla="*/ 14734 f4136 1"/>
              <a:gd name="f4213" fmla="*/ 20316 f4137 1"/>
              <a:gd name="f4214" fmla="*/ 15114 f4136 1"/>
              <a:gd name="f4215" fmla="*/ 17836 f4137 1"/>
              <a:gd name="f4216" fmla="*/ 12851 f4136 1"/>
              <a:gd name="f4217" fmla="*/ 17071 f4137 1"/>
              <a:gd name="f4218" fmla="*/ 11230 f4136 1"/>
              <a:gd name="f4219" fmla="*/ 23150 f4137 1"/>
              <a:gd name="f4220" fmla="*/ 15966 f4136 1"/>
              <a:gd name="f4221" fmla="*/ 23969 f4137 1"/>
              <a:gd name="f4222" fmla="*/ 16146 f4136 1"/>
              <a:gd name="f4223" fmla="*/ 9396 f4137 1"/>
              <a:gd name="f4224" fmla="*/ 3334 f4136 1"/>
              <a:gd name="f4225" fmla="*/ 5372 f4137 1"/>
              <a:gd name="f4226" fmla="*/ 5019 f4136 1"/>
              <a:gd name="f4227" fmla="*/ 7794 f4137 1"/>
              <a:gd name="f4228" fmla="*/ 4005 f4136 1"/>
              <a:gd name="f4229" fmla="*/ 4330 f4137 1"/>
              <a:gd name="f4230" fmla="*/ 5455 f4136 1"/>
              <a:gd name="f4231" fmla="*/ 5301 f4137 1"/>
              <a:gd name="f4232" fmla="*/ 5048 f4136 1"/>
              <a:gd name="f4233" fmla="*/ 14473 f4137 1"/>
              <a:gd name="f4234" fmla="*/ 1703 f4136 1"/>
              <a:gd name="f4235" fmla="*/ 15099 f4137 1"/>
              <a:gd name="f4236" fmla="*/ 1481 f4136 1"/>
              <a:gd name="f4237" fmla="*/ 12217 f4137 1"/>
              <a:gd name="f4238" fmla="*/ 2317 f4136 1"/>
              <a:gd name="f4239" fmla="*/ 17287 f4137 1"/>
              <a:gd name="f4240" fmla="*/ 15392 f4136 1"/>
              <a:gd name="f4241" fmla="*/ 15337 f4137 1"/>
              <a:gd name="f4242" fmla="*/ 16772 f4136 1"/>
              <a:gd name="f4243" fmla="*/ 17623 f4137 1"/>
              <a:gd name="f4244" fmla="*/ 15201 f4136 1"/>
              <a:gd name="f4245" fmla="*/ 17487 f4137 1"/>
              <a:gd name="f4246" fmla="*/ 16451 f4136 1"/>
              <a:gd name="f4247" fmla="*/ 17966 f4137 1"/>
              <a:gd name="f4248" fmla="*/ 15627 f4136 1"/>
              <a:gd name="f4249" fmla="*/ 9101 f4137 1"/>
              <a:gd name="f4250" fmla="*/ 18362 f4136 1"/>
              <a:gd name="f4251" fmla="*/ 10727 f4137 1"/>
              <a:gd name="f4252" fmla="*/ 18043 f4136 1"/>
              <a:gd name="f4253" fmla="*/ 4916 f4137 1"/>
              <a:gd name="f4254" fmla="*/ 19044 f4136 1"/>
              <a:gd name="f4255" fmla="*/ 7316 f4137 1"/>
              <a:gd name="f4256" fmla="*/ 18670 f4136 1"/>
              <a:gd name="f4257" fmla="*/ 16075 f4137 1"/>
              <a:gd name="f4258" fmla="*/ 18569 f4136 1"/>
              <a:gd name="f4259" fmla="*/ 14763 f4137 1"/>
              <a:gd name="f4260" fmla="*/ 18457 f4136 1"/>
              <a:gd name="f4261" fmla="*/ 15730 f4137 1"/>
              <a:gd name="f4262" fmla="*/ 1250 f4136 1"/>
              <a:gd name="f4263" fmla="*/ 10892 f4137 1"/>
              <a:gd name="f4264" fmla="*/ 2708 f4136 1"/>
              <a:gd name="f4265" fmla="*/ 18847 f4137 1"/>
              <a:gd name="f4266" fmla="*/ 14601 f4136 1"/>
              <a:gd name="f4267" fmla="+- f4138 0 f1"/>
              <a:gd name="f4268" fmla="*/ f4141 1 25400"/>
              <a:gd name="f4269" fmla="*/ f4142 1 19050"/>
              <a:gd name="f4270" fmla="*/ f4143 1 25400"/>
              <a:gd name="f4271" fmla="*/ f4144 1 19050"/>
              <a:gd name="f4272" fmla="*/ f4145 1 25400"/>
              <a:gd name="f4273" fmla="*/ f4146 1 19050"/>
              <a:gd name="f4274" fmla="*/ f4147 1 25400"/>
              <a:gd name="f4275" fmla="*/ f4148 1 19050"/>
              <a:gd name="f4276" fmla="*/ f4149 1 25400"/>
              <a:gd name="f4277" fmla="*/ f4150 1 19050"/>
              <a:gd name="f4278" fmla="*/ f4151 1 25400"/>
              <a:gd name="f4279" fmla="*/ f4152 1 19050"/>
              <a:gd name="f4280" fmla="*/ f4153 1 25400"/>
              <a:gd name="f4281" fmla="*/ f4154 1 19050"/>
              <a:gd name="f4282" fmla="*/ f4155 1 25400"/>
              <a:gd name="f4283" fmla="*/ f4156 1 19050"/>
              <a:gd name="f4284" fmla="*/ f4157 1 25400"/>
              <a:gd name="f4285" fmla="*/ f4158 1 19050"/>
              <a:gd name="f4286" fmla="*/ f4159 1 25400"/>
              <a:gd name="f4287" fmla="*/ f4160 1 19050"/>
              <a:gd name="f4288" fmla="*/ f4161 1 25400"/>
              <a:gd name="f4289" fmla="*/ f4162 1 19050"/>
              <a:gd name="f4290" fmla="*/ f4163 1 25400"/>
              <a:gd name="f4291" fmla="*/ f4164 1 19050"/>
              <a:gd name="f4292" fmla="*/ f4165 1 25400"/>
              <a:gd name="f4293" fmla="*/ f4166 1 19050"/>
              <a:gd name="f4294" fmla="*/ f4167 1 25400"/>
              <a:gd name="f4295" fmla="*/ f4168 1 19050"/>
              <a:gd name="f4296" fmla="*/ f4169 1 25400"/>
              <a:gd name="f4297" fmla="*/ f4170 1 19050"/>
              <a:gd name="f4298" fmla="*/ f4171 1 25400"/>
              <a:gd name="f4299" fmla="*/ f4172 1 19050"/>
              <a:gd name="f4300" fmla="*/ f4173 1 25400"/>
              <a:gd name="f4301" fmla="*/ f4174 1 19050"/>
              <a:gd name="f4302" fmla="*/ f4175 1 25400"/>
              <a:gd name="f4303" fmla="*/ f4176 1 19050"/>
              <a:gd name="f4304" fmla="*/ f4177 1 25400"/>
              <a:gd name="f4305" fmla="*/ f4178 1 19050"/>
              <a:gd name="f4306" fmla="*/ f4179 1 25400"/>
              <a:gd name="f4307" fmla="*/ f4180 1 19050"/>
              <a:gd name="f4308" fmla="*/ f4181 1 25400"/>
              <a:gd name="f4309" fmla="*/ f4182 1 19050"/>
              <a:gd name="f4310" fmla="*/ f4183 1 25400"/>
              <a:gd name="f4311" fmla="*/ f4184 1 19050"/>
              <a:gd name="f4312" fmla="*/ f4185 1 25400"/>
              <a:gd name="f4313" fmla="*/ f4186 1 19050"/>
              <a:gd name="f4314" fmla="*/ f4187 1 25400"/>
              <a:gd name="f4315" fmla="*/ f4188 1 19050"/>
              <a:gd name="f4316" fmla="*/ f4189 1 25400"/>
              <a:gd name="f4317" fmla="*/ f4190 1 19050"/>
              <a:gd name="f4318" fmla="*/ f4191 1 25400"/>
              <a:gd name="f4319" fmla="*/ f4192 1 19050"/>
              <a:gd name="f4320" fmla="*/ f4193 1 25400"/>
              <a:gd name="f4321" fmla="*/ f4194 1 19050"/>
              <a:gd name="f4322" fmla="*/ f4195 1 25400"/>
              <a:gd name="f4323" fmla="*/ f4196 1 19050"/>
              <a:gd name="f4324" fmla="*/ f4197 1 25400"/>
              <a:gd name="f4325" fmla="*/ f4198 1 19050"/>
              <a:gd name="f4326" fmla="*/ f4199 1 25400"/>
              <a:gd name="f4327" fmla="*/ f4200 1 19050"/>
              <a:gd name="f4328" fmla="*/ f4201 1 25400"/>
              <a:gd name="f4329" fmla="*/ f4202 1 19050"/>
              <a:gd name="f4330" fmla="*/ f4203 1 25400"/>
              <a:gd name="f4331" fmla="*/ f4204 1 19050"/>
              <a:gd name="f4332" fmla="*/ f4205 1 25400"/>
              <a:gd name="f4333" fmla="*/ f4206 1 19050"/>
              <a:gd name="f4334" fmla="*/ f4207 1 25400"/>
              <a:gd name="f4335" fmla="*/ f4208 1 19050"/>
              <a:gd name="f4336" fmla="*/ f4209 1 25400"/>
              <a:gd name="f4337" fmla="*/ f4210 1 19050"/>
              <a:gd name="f4338" fmla="*/ f4211 1 25400"/>
              <a:gd name="f4339" fmla="*/ f4212 1 19050"/>
              <a:gd name="f4340" fmla="*/ f4213 1 25400"/>
              <a:gd name="f4341" fmla="*/ f4214 1 19050"/>
              <a:gd name="f4342" fmla="*/ f4215 1 25400"/>
              <a:gd name="f4343" fmla="*/ f4216 1 19050"/>
              <a:gd name="f4344" fmla="*/ f4217 1 25400"/>
              <a:gd name="f4345" fmla="*/ f4218 1 19050"/>
              <a:gd name="f4346" fmla="*/ f4219 1 25400"/>
              <a:gd name="f4347" fmla="*/ f4220 1 19050"/>
              <a:gd name="f4348" fmla="*/ f4221 1 25400"/>
              <a:gd name="f4349" fmla="*/ f4222 1 19050"/>
              <a:gd name="f4350" fmla="*/ f4223 1 25400"/>
              <a:gd name="f4351" fmla="*/ f4224 1 19050"/>
              <a:gd name="f4352" fmla="*/ f4225 1 25400"/>
              <a:gd name="f4353" fmla="*/ f4226 1 19050"/>
              <a:gd name="f4354" fmla="*/ f4227 1 25400"/>
              <a:gd name="f4355" fmla="*/ f4228 1 19050"/>
              <a:gd name="f4356" fmla="*/ f4229 1 25400"/>
              <a:gd name="f4357" fmla="*/ f4230 1 19050"/>
              <a:gd name="f4358" fmla="*/ f4231 1 25400"/>
              <a:gd name="f4359" fmla="*/ f4232 1 19050"/>
              <a:gd name="f4360" fmla="*/ f4233 1 25400"/>
              <a:gd name="f4361" fmla="*/ f4234 1 19050"/>
              <a:gd name="f4362" fmla="*/ f4235 1 25400"/>
              <a:gd name="f4363" fmla="*/ f4236 1 19050"/>
              <a:gd name="f4364" fmla="*/ f4237 1 25400"/>
              <a:gd name="f4365" fmla="*/ f4238 1 19050"/>
              <a:gd name="f4366" fmla="*/ f4239 1 25400"/>
              <a:gd name="f4367" fmla="*/ f4240 1 19050"/>
              <a:gd name="f4368" fmla="*/ f4241 1 25400"/>
              <a:gd name="f4369" fmla="*/ f4242 1 19050"/>
              <a:gd name="f4370" fmla="*/ f4243 1 25400"/>
              <a:gd name="f4371" fmla="*/ f4244 1 19050"/>
              <a:gd name="f4372" fmla="*/ f4245 1 25400"/>
              <a:gd name="f4373" fmla="*/ f4246 1 19050"/>
              <a:gd name="f4374" fmla="*/ f4247 1 25400"/>
              <a:gd name="f4375" fmla="*/ f4248 1 19050"/>
              <a:gd name="f4376" fmla="*/ f4249 1 25400"/>
              <a:gd name="f4377" fmla="*/ f4250 1 19050"/>
              <a:gd name="f4378" fmla="*/ f4251 1 25400"/>
              <a:gd name="f4379" fmla="*/ f4252 1 19050"/>
              <a:gd name="f4380" fmla="*/ f4253 1 25400"/>
              <a:gd name="f4381" fmla="*/ f4254 1 19050"/>
              <a:gd name="f4382" fmla="*/ f4255 1 25400"/>
              <a:gd name="f4383" fmla="*/ f4256 1 19050"/>
              <a:gd name="f4384" fmla="*/ f4257 1 25400"/>
              <a:gd name="f4385" fmla="*/ f4258 1 19050"/>
              <a:gd name="f4386" fmla="*/ f4259 1 25400"/>
              <a:gd name="f4387" fmla="*/ f4260 1 19050"/>
              <a:gd name="f4388" fmla="*/ f4261 1 25400"/>
              <a:gd name="f4389" fmla="*/ f4262 1 19050"/>
              <a:gd name="f4390" fmla="*/ f4263 1 25400"/>
              <a:gd name="f4391" fmla="*/ f4264 1 19050"/>
              <a:gd name="f4392" fmla="*/ f4265 1 25400"/>
              <a:gd name="f4393" fmla="*/ f4266 1 19050"/>
              <a:gd name="f4394" fmla="*/ 0 1 f4139"/>
              <a:gd name="f4395" fmla="*/ f4133 1 f4139"/>
              <a:gd name="f4396" fmla="*/ 0 1 f4140"/>
              <a:gd name="f4397" fmla="*/ f4134 1 f4140"/>
              <a:gd name="f4398" fmla="*/ f4268 1 f4139"/>
              <a:gd name="f4399" fmla="*/ f4269 1 f4140"/>
              <a:gd name="f4400" fmla="*/ f4270 1 f4139"/>
              <a:gd name="f4401" fmla="*/ f4271 1 f4140"/>
              <a:gd name="f4402" fmla="*/ f4272 1 f4139"/>
              <a:gd name="f4403" fmla="*/ f4273 1 f4140"/>
              <a:gd name="f4404" fmla="*/ f4274 1 f4139"/>
              <a:gd name="f4405" fmla="*/ f4275 1 f4140"/>
              <a:gd name="f4406" fmla="*/ f4276 1 f4139"/>
              <a:gd name="f4407" fmla="*/ f4277 1 f4140"/>
              <a:gd name="f4408" fmla="*/ f4278 1 f4139"/>
              <a:gd name="f4409" fmla="*/ f4279 1 f4140"/>
              <a:gd name="f4410" fmla="*/ f4280 1 f4139"/>
              <a:gd name="f4411" fmla="*/ f4281 1 f4140"/>
              <a:gd name="f4412" fmla="*/ f4282 1 f4139"/>
              <a:gd name="f4413" fmla="*/ f4283 1 f4140"/>
              <a:gd name="f4414" fmla="*/ f4284 1 f4139"/>
              <a:gd name="f4415" fmla="*/ f4285 1 f4140"/>
              <a:gd name="f4416" fmla="*/ f4286 1 f4139"/>
              <a:gd name="f4417" fmla="*/ f4287 1 f4140"/>
              <a:gd name="f4418" fmla="*/ f4288 1 f4139"/>
              <a:gd name="f4419" fmla="*/ f4289 1 f4140"/>
              <a:gd name="f4420" fmla="*/ f4290 1 f4139"/>
              <a:gd name="f4421" fmla="*/ f4291 1 f4140"/>
              <a:gd name="f4422" fmla="*/ f4292 1 f4139"/>
              <a:gd name="f4423" fmla="*/ f4293 1 f4140"/>
              <a:gd name="f4424" fmla="*/ f4294 1 f4139"/>
              <a:gd name="f4425" fmla="*/ f4295 1 f4140"/>
              <a:gd name="f4426" fmla="*/ f4296 1 f4139"/>
              <a:gd name="f4427" fmla="*/ f4297 1 f4140"/>
              <a:gd name="f4428" fmla="*/ f4298 1 f4139"/>
              <a:gd name="f4429" fmla="*/ f4299 1 f4140"/>
              <a:gd name="f4430" fmla="*/ f4300 1 f4139"/>
              <a:gd name="f4431" fmla="*/ f4301 1 f4140"/>
              <a:gd name="f4432" fmla="*/ f4302 1 f4139"/>
              <a:gd name="f4433" fmla="*/ f4303 1 f4140"/>
              <a:gd name="f4434" fmla="*/ f4304 1 f4139"/>
              <a:gd name="f4435" fmla="*/ f4305 1 f4140"/>
              <a:gd name="f4436" fmla="*/ f4306 1 f4139"/>
              <a:gd name="f4437" fmla="*/ f4307 1 f4140"/>
              <a:gd name="f4438" fmla="*/ f4308 1 f4139"/>
              <a:gd name="f4439" fmla="*/ f4309 1 f4140"/>
              <a:gd name="f4440" fmla="*/ f4310 1 f4139"/>
              <a:gd name="f4441" fmla="*/ f4311 1 f4140"/>
              <a:gd name="f4442" fmla="*/ f4312 1 f4139"/>
              <a:gd name="f4443" fmla="*/ f4313 1 f4140"/>
              <a:gd name="f4444" fmla="*/ f4314 1 f4139"/>
              <a:gd name="f4445" fmla="*/ f4315 1 f4140"/>
              <a:gd name="f4446" fmla="*/ f4316 1 f4139"/>
              <a:gd name="f4447" fmla="*/ f4317 1 f4140"/>
              <a:gd name="f4448" fmla="*/ f4318 1 f4139"/>
              <a:gd name="f4449" fmla="*/ f4319 1 f4140"/>
              <a:gd name="f4450" fmla="*/ f4320 1 f4139"/>
              <a:gd name="f4451" fmla="*/ f4321 1 f4140"/>
              <a:gd name="f4452" fmla="*/ f4322 1 f4139"/>
              <a:gd name="f4453" fmla="*/ f4323 1 f4140"/>
              <a:gd name="f4454" fmla="*/ f4324 1 f4139"/>
              <a:gd name="f4455" fmla="*/ f4325 1 f4140"/>
              <a:gd name="f4456" fmla="*/ f4326 1 f4139"/>
              <a:gd name="f4457" fmla="*/ f4327 1 f4140"/>
              <a:gd name="f4458" fmla="*/ f4328 1 f4139"/>
              <a:gd name="f4459" fmla="*/ f4329 1 f4140"/>
              <a:gd name="f4460" fmla="*/ f4330 1 f4139"/>
              <a:gd name="f4461" fmla="*/ f4331 1 f4140"/>
              <a:gd name="f4462" fmla="*/ f4332 1 f4139"/>
              <a:gd name="f4463" fmla="*/ f4333 1 f4140"/>
              <a:gd name="f4464" fmla="*/ f4334 1 f4139"/>
              <a:gd name="f4465" fmla="*/ f4335 1 f4140"/>
              <a:gd name="f4466" fmla="*/ f4336 1 f4139"/>
              <a:gd name="f4467" fmla="*/ f4337 1 f4140"/>
              <a:gd name="f4468" fmla="*/ f4338 1 f4139"/>
              <a:gd name="f4469" fmla="*/ f4339 1 f4140"/>
              <a:gd name="f4470" fmla="*/ f4340 1 f4139"/>
              <a:gd name="f4471" fmla="*/ f4341 1 f4140"/>
              <a:gd name="f4472" fmla="*/ f4342 1 f4139"/>
              <a:gd name="f4473" fmla="*/ f4343 1 f4140"/>
              <a:gd name="f4474" fmla="*/ f4344 1 f4139"/>
              <a:gd name="f4475" fmla="*/ f4345 1 f4140"/>
              <a:gd name="f4476" fmla="*/ f4346 1 f4139"/>
              <a:gd name="f4477" fmla="*/ f4347 1 f4140"/>
              <a:gd name="f4478" fmla="*/ f4348 1 f4139"/>
              <a:gd name="f4479" fmla="*/ f4349 1 f4140"/>
              <a:gd name="f4480" fmla="*/ f4350 1 f4139"/>
              <a:gd name="f4481" fmla="*/ f4351 1 f4140"/>
              <a:gd name="f4482" fmla="*/ f4352 1 f4139"/>
              <a:gd name="f4483" fmla="*/ f4353 1 f4140"/>
              <a:gd name="f4484" fmla="*/ f4354 1 f4139"/>
              <a:gd name="f4485" fmla="*/ f4355 1 f4140"/>
              <a:gd name="f4486" fmla="*/ f4356 1 f4139"/>
              <a:gd name="f4487" fmla="*/ f4357 1 f4140"/>
              <a:gd name="f4488" fmla="*/ f4358 1 f4139"/>
              <a:gd name="f4489" fmla="*/ f4359 1 f4140"/>
              <a:gd name="f4490" fmla="*/ f4360 1 f4139"/>
              <a:gd name="f4491" fmla="*/ f4361 1 f4140"/>
              <a:gd name="f4492" fmla="*/ f4362 1 f4139"/>
              <a:gd name="f4493" fmla="*/ f4363 1 f4140"/>
              <a:gd name="f4494" fmla="*/ f4364 1 f4139"/>
              <a:gd name="f4495" fmla="*/ f4365 1 f4140"/>
              <a:gd name="f4496" fmla="*/ f4366 1 f4139"/>
              <a:gd name="f4497" fmla="*/ f4367 1 f4140"/>
              <a:gd name="f4498" fmla="*/ f4368 1 f4139"/>
              <a:gd name="f4499" fmla="*/ f4369 1 f4140"/>
              <a:gd name="f4500" fmla="*/ f4370 1 f4139"/>
              <a:gd name="f4501" fmla="*/ f4371 1 f4140"/>
              <a:gd name="f4502" fmla="*/ f4372 1 f4139"/>
              <a:gd name="f4503" fmla="*/ f4373 1 f4140"/>
              <a:gd name="f4504" fmla="*/ f4374 1 f4139"/>
              <a:gd name="f4505" fmla="*/ f4375 1 f4140"/>
              <a:gd name="f4506" fmla="*/ f4376 1 f4139"/>
              <a:gd name="f4507" fmla="*/ f4377 1 f4140"/>
              <a:gd name="f4508" fmla="*/ f4378 1 f4139"/>
              <a:gd name="f4509" fmla="*/ f4379 1 f4140"/>
              <a:gd name="f4510" fmla="*/ f4380 1 f4139"/>
              <a:gd name="f4511" fmla="*/ f4381 1 f4140"/>
              <a:gd name="f4512" fmla="*/ f4382 1 f4139"/>
              <a:gd name="f4513" fmla="*/ f4383 1 f4140"/>
              <a:gd name="f4514" fmla="*/ f4384 1 f4139"/>
              <a:gd name="f4515" fmla="*/ f4385 1 f4140"/>
              <a:gd name="f4516" fmla="*/ f4386 1 f4139"/>
              <a:gd name="f4517" fmla="*/ f4387 1 f4140"/>
              <a:gd name="f4518" fmla="*/ f4388 1 f4139"/>
              <a:gd name="f4519" fmla="*/ f4389 1 f4140"/>
              <a:gd name="f4520" fmla="*/ f4390 1 f4139"/>
              <a:gd name="f4521" fmla="*/ f4391 1 f4140"/>
              <a:gd name="f4522" fmla="*/ f4392 1 f4139"/>
              <a:gd name="f4523" fmla="*/ f4393 1 f4140"/>
              <a:gd name="f4524" fmla="*/ f4394 f4130 1"/>
              <a:gd name="f4525" fmla="*/ f4395 f4130 1"/>
              <a:gd name="f4526" fmla="*/ f4397 f4131 1"/>
              <a:gd name="f4527" fmla="*/ f4396 f4131 1"/>
              <a:gd name="f4528" fmla="*/ f4398 f4130 1"/>
              <a:gd name="f4529" fmla="*/ f4399 f4131 1"/>
              <a:gd name="f4530" fmla="*/ f4400 f4130 1"/>
              <a:gd name="f4531" fmla="*/ f4401 f4131 1"/>
              <a:gd name="f4532" fmla="*/ f4402 f4130 1"/>
              <a:gd name="f4533" fmla="*/ f4403 f4131 1"/>
              <a:gd name="f4534" fmla="*/ f4404 f4130 1"/>
              <a:gd name="f4535" fmla="*/ f4405 f4131 1"/>
              <a:gd name="f4536" fmla="*/ f4406 f4130 1"/>
              <a:gd name="f4537" fmla="*/ f4407 f4131 1"/>
              <a:gd name="f4538" fmla="*/ f4408 f4130 1"/>
              <a:gd name="f4539" fmla="*/ f4409 f4131 1"/>
              <a:gd name="f4540" fmla="*/ f4410 f4130 1"/>
              <a:gd name="f4541" fmla="*/ f4411 f4131 1"/>
              <a:gd name="f4542" fmla="*/ f4412 f4130 1"/>
              <a:gd name="f4543" fmla="*/ f4413 f4131 1"/>
              <a:gd name="f4544" fmla="*/ f4414 f4130 1"/>
              <a:gd name="f4545" fmla="*/ f4415 f4131 1"/>
              <a:gd name="f4546" fmla="*/ f4416 f4130 1"/>
              <a:gd name="f4547" fmla="*/ f4417 f4131 1"/>
              <a:gd name="f4548" fmla="*/ f4418 f4130 1"/>
              <a:gd name="f4549" fmla="*/ f4419 f4131 1"/>
              <a:gd name="f4550" fmla="*/ f4420 f4130 1"/>
              <a:gd name="f4551" fmla="*/ f4421 f4131 1"/>
              <a:gd name="f4552" fmla="*/ f4422 f4130 1"/>
              <a:gd name="f4553" fmla="*/ f4423 f4131 1"/>
              <a:gd name="f4554" fmla="*/ f4424 f4130 1"/>
              <a:gd name="f4555" fmla="*/ f4425 f4131 1"/>
              <a:gd name="f4556" fmla="*/ f4426 f4130 1"/>
              <a:gd name="f4557" fmla="*/ f4427 f4131 1"/>
              <a:gd name="f4558" fmla="*/ f4428 f4130 1"/>
              <a:gd name="f4559" fmla="*/ f4429 f4131 1"/>
              <a:gd name="f4560" fmla="*/ f4430 f4130 1"/>
              <a:gd name="f4561" fmla="*/ f4431 f4131 1"/>
              <a:gd name="f4562" fmla="*/ f4432 f4130 1"/>
              <a:gd name="f4563" fmla="*/ f4433 f4131 1"/>
              <a:gd name="f4564" fmla="*/ f4434 f4130 1"/>
              <a:gd name="f4565" fmla="*/ f4435 f4131 1"/>
              <a:gd name="f4566" fmla="*/ f4436 f4130 1"/>
              <a:gd name="f4567" fmla="*/ f4437 f4131 1"/>
              <a:gd name="f4568" fmla="*/ f4438 f4130 1"/>
              <a:gd name="f4569" fmla="*/ f4439 f4131 1"/>
              <a:gd name="f4570" fmla="*/ f4440 f4130 1"/>
              <a:gd name="f4571" fmla="*/ f4441 f4131 1"/>
              <a:gd name="f4572" fmla="*/ f4442 f4130 1"/>
              <a:gd name="f4573" fmla="*/ f4443 f4131 1"/>
              <a:gd name="f4574" fmla="*/ f4444 f4130 1"/>
              <a:gd name="f4575" fmla="*/ f4445 f4131 1"/>
              <a:gd name="f4576" fmla="*/ f4446 f4130 1"/>
              <a:gd name="f4577" fmla="*/ f4447 f4131 1"/>
              <a:gd name="f4578" fmla="*/ f4448 f4130 1"/>
              <a:gd name="f4579" fmla="*/ f4449 f4131 1"/>
              <a:gd name="f4580" fmla="*/ f4450 f4130 1"/>
              <a:gd name="f4581" fmla="*/ f4451 f4131 1"/>
              <a:gd name="f4582" fmla="*/ f4452 f4130 1"/>
              <a:gd name="f4583" fmla="*/ f4453 f4131 1"/>
              <a:gd name="f4584" fmla="*/ f4454 f4130 1"/>
              <a:gd name="f4585" fmla="*/ f4455 f4131 1"/>
              <a:gd name="f4586" fmla="*/ f4456 f4130 1"/>
              <a:gd name="f4587" fmla="*/ f4457 f4131 1"/>
              <a:gd name="f4588" fmla="*/ f4458 f4130 1"/>
              <a:gd name="f4589" fmla="*/ f4459 f4131 1"/>
              <a:gd name="f4590" fmla="*/ f4460 f4130 1"/>
              <a:gd name="f4591" fmla="*/ f4461 f4131 1"/>
              <a:gd name="f4592" fmla="*/ f4462 f4130 1"/>
              <a:gd name="f4593" fmla="*/ f4463 f4131 1"/>
              <a:gd name="f4594" fmla="*/ f4464 f4130 1"/>
              <a:gd name="f4595" fmla="*/ f4465 f4131 1"/>
              <a:gd name="f4596" fmla="*/ f4466 f4130 1"/>
              <a:gd name="f4597" fmla="*/ f4467 f4131 1"/>
              <a:gd name="f4598" fmla="*/ f4468 f4130 1"/>
              <a:gd name="f4599" fmla="*/ f4469 f4131 1"/>
              <a:gd name="f4600" fmla="*/ f4470 f4130 1"/>
              <a:gd name="f4601" fmla="*/ f4471 f4131 1"/>
              <a:gd name="f4602" fmla="*/ f4472 f4130 1"/>
              <a:gd name="f4603" fmla="*/ f4473 f4131 1"/>
              <a:gd name="f4604" fmla="*/ f4474 f4130 1"/>
              <a:gd name="f4605" fmla="*/ f4475 f4131 1"/>
              <a:gd name="f4606" fmla="*/ f4476 f4130 1"/>
              <a:gd name="f4607" fmla="*/ f4477 f4131 1"/>
              <a:gd name="f4608" fmla="*/ f4478 f4130 1"/>
              <a:gd name="f4609" fmla="*/ f4479 f4131 1"/>
              <a:gd name="f4610" fmla="*/ f4480 f4130 1"/>
              <a:gd name="f4611" fmla="*/ f4481 f4131 1"/>
              <a:gd name="f4612" fmla="*/ f4482 f4130 1"/>
              <a:gd name="f4613" fmla="*/ f4483 f4131 1"/>
              <a:gd name="f4614" fmla="*/ f4484 f4130 1"/>
              <a:gd name="f4615" fmla="*/ f4485 f4131 1"/>
              <a:gd name="f4616" fmla="*/ f4486 f4130 1"/>
              <a:gd name="f4617" fmla="*/ f4487 f4131 1"/>
              <a:gd name="f4618" fmla="*/ f4488 f4130 1"/>
              <a:gd name="f4619" fmla="*/ f4489 f4131 1"/>
              <a:gd name="f4620" fmla="*/ f4490 f4130 1"/>
              <a:gd name="f4621" fmla="*/ f4491 f4131 1"/>
              <a:gd name="f4622" fmla="*/ f4492 f4130 1"/>
              <a:gd name="f4623" fmla="*/ f4493 f4131 1"/>
              <a:gd name="f4624" fmla="*/ f4494 f4130 1"/>
              <a:gd name="f4625" fmla="*/ f4495 f4131 1"/>
              <a:gd name="f4626" fmla="*/ f4496 f4130 1"/>
              <a:gd name="f4627" fmla="*/ f4497 f4131 1"/>
              <a:gd name="f4628" fmla="*/ f4498 f4130 1"/>
              <a:gd name="f4629" fmla="*/ f4499 f4131 1"/>
              <a:gd name="f4630" fmla="*/ f4500 f4130 1"/>
              <a:gd name="f4631" fmla="*/ f4501 f4131 1"/>
              <a:gd name="f4632" fmla="*/ f4502 f4130 1"/>
              <a:gd name="f4633" fmla="*/ f4503 f4131 1"/>
              <a:gd name="f4634" fmla="*/ f4504 f4130 1"/>
              <a:gd name="f4635" fmla="*/ f4505 f4131 1"/>
              <a:gd name="f4636" fmla="*/ f4506 f4130 1"/>
              <a:gd name="f4637" fmla="*/ f4507 f4131 1"/>
              <a:gd name="f4638" fmla="*/ f4508 f4130 1"/>
              <a:gd name="f4639" fmla="*/ f4509 f4131 1"/>
              <a:gd name="f4640" fmla="*/ f4510 f4130 1"/>
              <a:gd name="f4641" fmla="*/ f4511 f4131 1"/>
              <a:gd name="f4642" fmla="*/ f4512 f4130 1"/>
              <a:gd name="f4643" fmla="*/ f4513 f4131 1"/>
              <a:gd name="f4644" fmla="*/ f4514 f4130 1"/>
              <a:gd name="f4645" fmla="*/ f4515 f4131 1"/>
              <a:gd name="f4646" fmla="*/ f4516 f4130 1"/>
              <a:gd name="f4647" fmla="*/ f4517 f4131 1"/>
              <a:gd name="f4648" fmla="*/ f4518 f4130 1"/>
              <a:gd name="f4649" fmla="*/ f4519 f4131 1"/>
              <a:gd name="f4650" fmla="*/ f4520 f4130 1"/>
              <a:gd name="f4651" fmla="*/ f4521 f4131 1"/>
              <a:gd name="f4652" fmla="*/ f4522 f4130 1"/>
              <a:gd name="f4653" fmla="*/ f4523 f41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67">
                <a:pos x="f4528" y="f4529"/>
              </a:cxn>
              <a:cxn ang="f4267">
                <a:pos x="f4530" y="f4531"/>
              </a:cxn>
              <a:cxn ang="f4267">
                <a:pos x="f4532" y="f4533"/>
              </a:cxn>
              <a:cxn ang="f4267">
                <a:pos x="f4534" y="f4535"/>
              </a:cxn>
              <a:cxn ang="f4267">
                <a:pos x="f4536" y="f4537"/>
              </a:cxn>
              <a:cxn ang="f4267">
                <a:pos x="f4538" y="f4539"/>
              </a:cxn>
              <a:cxn ang="f4267">
                <a:pos x="f4540" y="f4541"/>
              </a:cxn>
              <a:cxn ang="f4267">
                <a:pos x="f4542" y="f4543"/>
              </a:cxn>
              <a:cxn ang="f4267">
                <a:pos x="f4544" y="f4545"/>
              </a:cxn>
              <a:cxn ang="f4267">
                <a:pos x="f4546" y="f4547"/>
              </a:cxn>
              <a:cxn ang="f4267">
                <a:pos x="f4548" y="f4549"/>
              </a:cxn>
              <a:cxn ang="f4267">
                <a:pos x="f4550" y="f4551"/>
              </a:cxn>
              <a:cxn ang="f4267">
                <a:pos x="f4552" y="f4553"/>
              </a:cxn>
              <a:cxn ang="f4267">
                <a:pos x="f4554" y="f4555"/>
              </a:cxn>
              <a:cxn ang="f4267">
                <a:pos x="f4556" y="f4557"/>
              </a:cxn>
              <a:cxn ang="f4267">
                <a:pos x="f4558" y="f4559"/>
              </a:cxn>
              <a:cxn ang="f4267">
                <a:pos x="f4560" y="f4561"/>
              </a:cxn>
              <a:cxn ang="f4267">
                <a:pos x="f4562" y="f4563"/>
              </a:cxn>
              <a:cxn ang="f4267">
                <a:pos x="f4564" y="f4565"/>
              </a:cxn>
              <a:cxn ang="f4267">
                <a:pos x="f4566" y="f4567"/>
              </a:cxn>
              <a:cxn ang="f4267">
                <a:pos x="f4568" y="f4569"/>
              </a:cxn>
              <a:cxn ang="f4267">
                <a:pos x="f4570" y="f4571"/>
              </a:cxn>
              <a:cxn ang="f4267">
                <a:pos x="f4572" y="f4573"/>
              </a:cxn>
              <a:cxn ang="f4267">
                <a:pos x="f4574" y="f4575"/>
              </a:cxn>
              <a:cxn ang="f4267">
                <a:pos x="f4576" y="f4577"/>
              </a:cxn>
              <a:cxn ang="f4267">
                <a:pos x="f4578" y="f4579"/>
              </a:cxn>
              <a:cxn ang="f4267">
                <a:pos x="f4580" y="f4581"/>
              </a:cxn>
              <a:cxn ang="f4267">
                <a:pos x="f4582" y="f4583"/>
              </a:cxn>
              <a:cxn ang="f4267">
                <a:pos x="f4584" y="f4585"/>
              </a:cxn>
              <a:cxn ang="f4267">
                <a:pos x="f4586" y="f4587"/>
              </a:cxn>
              <a:cxn ang="f4267">
                <a:pos x="f4588" y="f4589"/>
              </a:cxn>
              <a:cxn ang="f4267">
                <a:pos x="f4590" y="f4591"/>
              </a:cxn>
              <a:cxn ang="f4267">
                <a:pos x="f4592" y="f4593"/>
              </a:cxn>
              <a:cxn ang="f4267">
                <a:pos x="f4594" y="f4595"/>
              </a:cxn>
              <a:cxn ang="f4267">
                <a:pos x="f4596" y="f4597"/>
              </a:cxn>
              <a:cxn ang="f4267">
                <a:pos x="f4598" y="f4599"/>
              </a:cxn>
              <a:cxn ang="f4267">
                <a:pos x="f4600" y="f4601"/>
              </a:cxn>
              <a:cxn ang="f4267">
                <a:pos x="f4602" y="f4603"/>
              </a:cxn>
              <a:cxn ang="f4267">
                <a:pos x="f4604" y="f4605"/>
              </a:cxn>
              <a:cxn ang="f4267">
                <a:pos x="f4606" y="f4607"/>
              </a:cxn>
              <a:cxn ang="f4267">
                <a:pos x="f4608" y="f4609"/>
              </a:cxn>
              <a:cxn ang="f4267">
                <a:pos x="f4610" y="f4611"/>
              </a:cxn>
              <a:cxn ang="f4267">
                <a:pos x="f4612" y="f4613"/>
              </a:cxn>
              <a:cxn ang="f4267">
                <a:pos x="f4614" y="f4615"/>
              </a:cxn>
              <a:cxn ang="f4267">
                <a:pos x="f4616" y="f4617"/>
              </a:cxn>
              <a:cxn ang="f4267">
                <a:pos x="f4618" y="f4619"/>
              </a:cxn>
              <a:cxn ang="f4267">
                <a:pos x="f4620" y="f4621"/>
              </a:cxn>
              <a:cxn ang="f4267">
                <a:pos x="f4622" y="f4623"/>
              </a:cxn>
              <a:cxn ang="f4267">
                <a:pos x="f4624" y="f4625"/>
              </a:cxn>
              <a:cxn ang="f4267">
                <a:pos x="f4626" y="f4627"/>
              </a:cxn>
              <a:cxn ang="f4267">
                <a:pos x="f4628" y="f4629"/>
              </a:cxn>
              <a:cxn ang="f4267">
                <a:pos x="f4630" y="f4631"/>
              </a:cxn>
              <a:cxn ang="f4267">
                <a:pos x="f4632" y="f4633"/>
              </a:cxn>
              <a:cxn ang="f4267">
                <a:pos x="f4634" y="f4635"/>
              </a:cxn>
              <a:cxn ang="f4267">
                <a:pos x="f4636" y="f4637"/>
              </a:cxn>
              <a:cxn ang="f4267">
                <a:pos x="f4638" y="f4639"/>
              </a:cxn>
              <a:cxn ang="f4267">
                <a:pos x="f4640" y="f4641"/>
              </a:cxn>
              <a:cxn ang="f4267">
                <a:pos x="f4642" y="f4643"/>
              </a:cxn>
              <a:cxn ang="f4267">
                <a:pos x="f4644" y="f4645"/>
              </a:cxn>
              <a:cxn ang="f4267">
                <a:pos x="f4646" y="f4647"/>
              </a:cxn>
              <a:cxn ang="f4267">
                <a:pos x="f4648" y="f4649"/>
              </a:cxn>
              <a:cxn ang="f4267">
                <a:pos x="f4650" y="f4651"/>
              </a:cxn>
              <a:cxn ang="f4267">
                <a:pos x="f4652" y="f4653"/>
              </a:cxn>
            </a:cxnLst>
            <a:rect l="f4524" t="f4527" r="f4525" b="f4526"/>
            <a:pathLst>
              <a:path w="25400" h="19050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cubicBezTo>
                  <a:pt x="f21" y="f22"/>
                  <a:pt x="f23" y="f24"/>
                  <a:pt x="f25" y="f24"/>
                </a:cubicBezTo>
                <a:cubicBezTo>
                  <a:pt x="f26" y="f24"/>
                  <a:pt x="f27" y="f28"/>
                  <a:pt x="f29" y="f10"/>
                </a:cubicBez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cubicBezTo>
                  <a:pt x="f36" y="f37"/>
                  <a:pt x="f38" y="f39"/>
                  <a:pt x="f38" y="f9"/>
                </a:cubicBezTo>
                <a:cubicBezTo>
                  <a:pt x="f38" y="f40"/>
                  <a:pt x="f36" y="f41"/>
                  <a:pt x="f34" y="f42"/>
                </a:cubicBezTo>
                <a:lnTo>
                  <a:pt x="f43" y="f44"/>
                </a:lnTo>
                <a:lnTo>
                  <a:pt x="f45" y="f46"/>
                </a:lnTo>
                <a:lnTo>
                  <a:pt x="f29" y="f47"/>
                </a:lnTo>
                <a:cubicBezTo>
                  <a:pt x="f27" y="f48"/>
                  <a:pt x="f49" y="f50"/>
                  <a:pt x="f25" y="f50"/>
                </a:cubicBezTo>
                <a:cubicBezTo>
                  <a:pt x="f51" y="f50"/>
                  <a:pt x="f52" y="f53"/>
                  <a:pt x="f54" y="f55"/>
                </a:cubicBez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cubicBezTo>
                  <a:pt x="f8" y="f62"/>
                  <a:pt x="f8" y="f63"/>
                  <a:pt x="f8" y="f9"/>
                </a:cubicBezTo>
                <a:close/>
                <a:moveTo>
                  <a:pt x="f64" y="f65"/>
                </a:move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0" y="f71"/>
                </a:lnTo>
                <a:lnTo>
                  <a:pt x="f64" y="f65"/>
                </a:lnTo>
                <a:close/>
                <a:moveTo>
                  <a:pt x="f72" y="f73"/>
                </a:move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72" y="f73"/>
                </a:lnTo>
                <a:close/>
                <a:moveTo>
                  <a:pt x="f80" y="f81"/>
                </a:move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0" y="f81"/>
                </a:lnTo>
                <a:close/>
                <a:moveTo>
                  <a:pt x="f88" y="f89"/>
                </a:move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88" y="f89"/>
                </a:lnTo>
                <a:close/>
                <a:moveTo>
                  <a:pt x="f96" y="f97"/>
                </a:move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96" y="f97"/>
                </a:lnTo>
                <a:close/>
                <a:moveTo>
                  <a:pt x="f104" y="f105"/>
                </a:moveTo>
                <a:lnTo>
                  <a:pt x="f106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04" y="f105"/>
                </a:lnTo>
                <a:close/>
                <a:moveTo>
                  <a:pt x="f112" y="f113"/>
                </a:move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12" y="f113"/>
                </a:lnTo>
                <a:close/>
                <a:moveTo>
                  <a:pt x="f120" y="f121"/>
                </a:move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0" y="f121"/>
                </a:lnTo>
                <a:close/>
                <a:moveTo>
                  <a:pt x="f128" y="f129"/>
                </a:move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28" y="f129"/>
                </a:lnTo>
                <a:close/>
                <a:moveTo>
                  <a:pt x="f136" y="f137"/>
                </a:moveTo>
                <a:lnTo>
                  <a:pt x="f138" y="f139"/>
                </a:lnTo>
                <a:lnTo>
                  <a:pt x="f140" y="f141"/>
                </a:lnTo>
                <a:lnTo>
                  <a:pt x="f142" y="f143"/>
                </a:lnTo>
                <a:lnTo>
                  <a:pt x="f136" y="f137"/>
                </a:lnTo>
                <a:close/>
                <a:moveTo>
                  <a:pt x="f144" y="f145"/>
                </a:moveTo>
                <a:lnTo>
                  <a:pt x="f146" y="f147"/>
                </a:lnTo>
                <a:lnTo>
                  <a:pt x="f148" y="f149"/>
                </a:lnTo>
                <a:lnTo>
                  <a:pt x="f150" y="f151"/>
                </a:lnTo>
                <a:lnTo>
                  <a:pt x="f144" y="f145"/>
                </a:lnTo>
                <a:close/>
                <a:moveTo>
                  <a:pt x="f152" y="f153"/>
                </a:moveTo>
                <a:lnTo>
                  <a:pt x="f154" y="f155"/>
                </a:lnTo>
                <a:lnTo>
                  <a:pt x="f156" y="f157"/>
                </a:lnTo>
                <a:lnTo>
                  <a:pt x="f158" y="f159"/>
                </a:lnTo>
                <a:lnTo>
                  <a:pt x="f152" y="f153"/>
                </a:lnTo>
                <a:close/>
                <a:moveTo>
                  <a:pt x="f160" y="f161"/>
                </a:moveTo>
                <a:lnTo>
                  <a:pt x="f162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0" y="f161"/>
                </a:lnTo>
                <a:close/>
                <a:moveTo>
                  <a:pt x="f168" y="f169"/>
                </a:move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68" y="f169"/>
                </a:lnTo>
                <a:close/>
                <a:moveTo>
                  <a:pt x="f176" y="f177"/>
                </a:moveTo>
                <a:lnTo>
                  <a:pt x="f178" y="f179"/>
                </a:lnTo>
                <a:lnTo>
                  <a:pt x="f180" y="f181"/>
                </a:lnTo>
                <a:lnTo>
                  <a:pt x="f182" y="f183"/>
                </a:lnTo>
                <a:lnTo>
                  <a:pt x="f176" y="f177"/>
                </a:lnTo>
                <a:close/>
                <a:moveTo>
                  <a:pt x="f184" y="f185"/>
                </a:moveTo>
                <a:lnTo>
                  <a:pt x="f186" y="f187"/>
                </a:lnTo>
                <a:lnTo>
                  <a:pt x="f188" y="f65"/>
                </a:lnTo>
                <a:lnTo>
                  <a:pt x="f189" y="f190"/>
                </a:lnTo>
                <a:lnTo>
                  <a:pt x="f184" y="f185"/>
                </a:lnTo>
                <a:close/>
                <a:moveTo>
                  <a:pt x="f191" y="f192"/>
                </a:moveTo>
                <a:lnTo>
                  <a:pt x="f193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1" y="f192"/>
                </a:lnTo>
                <a:close/>
                <a:moveTo>
                  <a:pt x="f199" y="f200"/>
                </a:move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199" y="f200"/>
                </a:lnTo>
                <a:close/>
                <a:moveTo>
                  <a:pt x="f207" y="f208"/>
                </a:move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07" y="f208"/>
                </a:lnTo>
                <a:close/>
                <a:moveTo>
                  <a:pt x="f215" y="f216"/>
                </a:move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15" y="f216"/>
                </a:lnTo>
                <a:close/>
                <a:moveTo>
                  <a:pt x="f223" y="f224"/>
                </a:move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23" y="f224"/>
                </a:lnTo>
                <a:close/>
                <a:moveTo>
                  <a:pt x="f231" y="f232"/>
                </a:move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1" y="f232"/>
                </a:lnTo>
                <a:close/>
                <a:moveTo>
                  <a:pt x="f239" y="f240"/>
                </a:move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39" y="f240"/>
                </a:lnTo>
                <a:close/>
                <a:moveTo>
                  <a:pt x="f247" y="f248"/>
                </a:move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47" y="f248"/>
                </a:lnTo>
                <a:close/>
                <a:moveTo>
                  <a:pt x="f255" y="f256"/>
                </a:moveTo>
                <a:lnTo>
                  <a:pt x="f257" y="f258"/>
                </a:lnTo>
                <a:lnTo>
                  <a:pt x="f259" y="f260"/>
                </a:lnTo>
                <a:lnTo>
                  <a:pt x="f261" y="f262"/>
                </a:lnTo>
                <a:lnTo>
                  <a:pt x="f255" y="f256"/>
                </a:lnTo>
                <a:close/>
                <a:moveTo>
                  <a:pt x="f263" y="f264"/>
                </a:moveTo>
                <a:lnTo>
                  <a:pt x="f265" y="f266"/>
                </a:lnTo>
                <a:lnTo>
                  <a:pt x="f267" y="f268"/>
                </a:lnTo>
                <a:lnTo>
                  <a:pt x="f269" y="f267"/>
                </a:lnTo>
                <a:lnTo>
                  <a:pt x="f263" y="f264"/>
                </a:lnTo>
                <a:close/>
                <a:moveTo>
                  <a:pt x="f270" y="f271"/>
                </a:move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0" y="f271"/>
                </a:lnTo>
                <a:close/>
                <a:moveTo>
                  <a:pt x="f278" y="f279"/>
                </a:moveTo>
                <a:lnTo>
                  <a:pt x="f280" y="f281"/>
                </a:lnTo>
                <a:lnTo>
                  <a:pt x="f282" y="f283"/>
                </a:lnTo>
                <a:lnTo>
                  <a:pt x="f284" y="f285"/>
                </a:lnTo>
                <a:lnTo>
                  <a:pt x="f278" y="f279"/>
                </a:lnTo>
                <a:close/>
                <a:moveTo>
                  <a:pt x="f286" y="f287"/>
                </a:moveTo>
                <a:lnTo>
                  <a:pt x="f288" y="f289"/>
                </a:lnTo>
                <a:lnTo>
                  <a:pt x="f290" y="f291"/>
                </a:lnTo>
                <a:lnTo>
                  <a:pt x="f292" y="f293"/>
                </a:lnTo>
                <a:lnTo>
                  <a:pt x="f286" y="f287"/>
                </a:lnTo>
                <a:close/>
                <a:moveTo>
                  <a:pt x="f294" y="f271"/>
                </a:moveTo>
                <a:lnTo>
                  <a:pt x="f295" y="f289"/>
                </a:lnTo>
                <a:lnTo>
                  <a:pt x="f296" y="f297"/>
                </a:lnTo>
                <a:lnTo>
                  <a:pt x="f298" y="f299"/>
                </a:lnTo>
                <a:lnTo>
                  <a:pt x="f294" y="f271"/>
                </a:lnTo>
                <a:close/>
                <a:moveTo>
                  <a:pt x="f300" y="f264"/>
                </a:moveTo>
                <a:lnTo>
                  <a:pt x="f301" y="f273"/>
                </a:lnTo>
                <a:lnTo>
                  <a:pt x="f302" y="f303"/>
                </a:lnTo>
                <a:lnTo>
                  <a:pt x="f304" y="f305"/>
                </a:lnTo>
                <a:lnTo>
                  <a:pt x="f300" y="f264"/>
                </a:lnTo>
                <a:close/>
                <a:moveTo>
                  <a:pt x="f306" y="f307"/>
                </a:moveTo>
                <a:lnTo>
                  <a:pt x="f308" y="f309"/>
                </a:lnTo>
                <a:lnTo>
                  <a:pt x="f310" y="f287"/>
                </a:lnTo>
                <a:lnTo>
                  <a:pt x="f311" y="f312"/>
                </a:lnTo>
                <a:lnTo>
                  <a:pt x="f306" y="f307"/>
                </a:lnTo>
                <a:close/>
                <a:moveTo>
                  <a:pt x="f313" y="f314"/>
                </a:moveTo>
                <a:lnTo>
                  <a:pt x="f315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13" y="f314"/>
                </a:lnTo>
                <a:close/>
                <a:moveTo>
                  <a:pt x="f321" y="f322"/>
                </a:move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1" y="f322"/>
                </a:lnTo>
                <a:close/>
                <a:moveTo>
                  <a:pt x="f329" y="f330"/>
                </a:move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29" y="f330"/>
                </a:lnTo>
                <a:close/>
                <a:moveTo>
                  <a:pt x="f337" y="f260"/>
                </a:moveTo>
                <a:lnTo>
                  <a:pt x="f338" y="f328"/>
                </a:lnTo>
                <a:lnTo>
                  <a:pt x="f339" y="f340"/>
                </a:lnTo>
                <a:lnTo>
                  <a:pt x="f341" y="f342"/>
                </a:lnTo>
                <a:lnTo>
                  <a:pt x="f337" y="f260"/>
                </a:lnTo>
                <a:close/>
                <a:moveTo>
                  <a:pt x="f343" y="f344"/>
                </a:moveTo>
                <a:lnTo>
                  <a:pt x="f345" y="f346"/>
                </a:lnTo>
                <a:lnTo>
                  <a:pt x="f347" y="f348"/>
                </a:lnTo>
                <a:lnTo>
                  <a:pt x="f349" y="f350"/>
                </a:lnTo>
                <a:lnTo>
                  <a:pt x="f343" y="f344"/>
                </a:lnTo>
                <a:close/>
                <a:moveTo>
                  <a:pt x="f351" y="f352"/>
                </a:moveTo>
                <a:lnTo>
                  <a:pt x="f353" y="f354"/>
                </a:lnTo>
                <a:lnTo>
                  <a:pt x="f355" y="f356"/>
                </a:lnTo>
                <a:lnTo>
                  <a:pt x="f357" y="f358"/>
                </a:lnTo>
                <a:lnTo>
                  <a:pt x="f351" y="f352"/>
                </a:lnTo>
                <a:close/>
                <a:moveTo>
                  <a:pt x="f359" y="f275"/>
                </a:move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59" y="f275"/>
                </a:lnTo>
                <a:close/>
                <a:moveTo>
                  <a:pt x="f366" y="f326"/>
                </a:moveTo>
                <a:lnTo>
                  <a:pt x="f367" y="f320"/>
                </a:lnTo>
                <a:lnTo>
                  <a:pt x="f368" y="f369"/>
                </a:lnTo>
                <a:lnTo>
                  <a:pt x="f370" y="f371"/>
                </a:lnTo>
                <a:lnTo>
                  <a:pt x="f366" y="f326"/>
                </a:lnTo>
                <a:close/>
                <a:moveTo>
                  <a:pt x="f372" y="f318"/>
                </a:moveTo>
                <a:lnTo>
                  <a:pt x="f373" y="f312"/>
                </a:lnTo>
                <a:lnTo>
                  <a:pt x="f374" y="f375"/>
                </a:lnTo>
                <a:lnTo>
                  <a:pt x="f376" y="f377"/>
                </a:lnTo>
                <a:lnTo>
                  <a:pt x="f372" y="f318"/>
                </a:lnTo>
                <a:close/>
                <a:moveTo>
                  <a:pt x="f378" y="f268"/>
                </a:moveTo>
                <a:lnTo>
                  <a:pt x="f379" y="f380"/>
                </a:lnTo>
                <a:lnTo>
                  <a:pt x="f381" y="f382"/>
                </a:lnTo>
                <a:lnTo>
                  <a:pt x="f383" y="f384"/>
                </a:lnTo>
                <a:lnTo>
                  <a:pt x="f378" y="f268"/>
                </a:lnTo>
                <a:close/>
                <a:moveTo>
                  <a:pt x="f385" y="f386"/>
                </a:move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85" y="f386"/>
                </a:lnTo>
                <a:close/>
                <a:moveTo>
                  <a:pt x="f393" y="f394"/>
                </a:moveTo>
                <a:lnTo>
                  <a:pt x="f395" y="f396"/>
                </a:lnTo>
                <a:lnTo>
                  <a:pt x="f397" y="f398"/>
                </a:lnTo>
                <a:lnTo>
                  <a:pt x="f399" y="f400"/>
                </a:lnTo>
                <a:lnTo>
                  <a:pt x="f393" y="f394"/>
                </a:lnTo>
                <a:close/>
                <a:moveTo>
                  <a:pt x="f401" y="f402"/>
                </a:move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1" y="f402"/>
                </a:lnTo>
                <a:close/>
                <a:moveTo>
                  <a:pt x="f409" y="f410"/>
                </a:move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09" y="f410"/>
                </a:lnTo>
                <a:close/>
                <a:moveTo>
                  <a:pt x="f417" y="f418"/>
                </a:moveTo>
                <a:lnTo>
                  <a:pt x="f419" y="f420"/>
                </a:lnTo>
                <a:lnTo>
                  <a:pt x="f421" y="f422"/>
                </a:lnTo>
                <a:lnTo>
                  <a:pt x="f423" y="f424"/>
                </a:lnTo>
                <a:lnTo>
                  <a:pt x="f417" y="f418"/>
                </a:lnTo>
                <a:close/>
                <a:moveTo>
                  <a:pt x="f425" y="f426"/>
                </a:move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25" y="f426"/>
                </a:lnTo>
                <a:close/>
                <a:moveTo>
                  <a:pt x="f433" y="f434"/>
                </a:move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33" y="f434"/>
                </a:lnTo>
                <a:close/>
                <a:moveTo>
                  <a:pt x="f441" y="f442"/>
                </a:move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1" y="f442"/>
                </a:lnTo>
                <a:close/>
                <a:moveTo>
                  <a:pt x="f449" y="f450"/>
                </a:moveTo>
                <a:lnTo>
                  <a:pt x="f451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49" y="f450"/>
                </a:lnTo>
                <a:close/>
                <a:moveTo>
                  <a:pt x="f457" y="f458"/>
                </a:move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57" y="f458"/>
                </a:lnTo>
                <a:close/>
                <a:moveTo>
                  <a:pt x="f465" y="f466"/>
                </a:move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65" y="f466"/>
                </a:lnTo>
                <a:close/>
                <a:moveTo>
                  <a:pt x="f473" y="f474"/>
                </a:move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73" y="f474"/>
                </a:lnTo>
                <a:close/>
                <a:moveTo>
                  <a:pt x="f481" y="f482"/>
                </a:move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1" y="f482"/>
                </a:lnTo>
                <a:close/>
                <a:moveTo>
                  <a:pt x="f489" y="f490"/>
                </a:move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89" y="f490"/>
                </a:lnTo>
                <a:close/>
                <a:moveTo>
                  <a:pt x="f497" y="f498"/>
                </a:move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497" y="f498"/>
                </a:lnTo>
                <a:close/>
                <a:moveTo>
                  <a:pt x="f505" y="f506"/>
                </a:moveTo>
                <a:lnTo>
                  <a:pt x="f50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05" y="f506"/>
                </a:lnTo>
                <a:close/>
                <a:moveTo>
                  <a:pt x="f513" y="f514"/>
                </a:moveTo>
                <a:lnTo>
                  <a:pt x="f515" y="f516"/>
                </a:lnTo>
                <a:lnTo>
                  <a:pt x="f517" y="f518"/>
                </a:lnTo>
                <a:lnTo>
                  <a:pt x="f519" y="f520"/>
                </a:lnTo>
                <a:lnTo>
                  <a:pt x="f513" y="f514"/>
                </a:lnTo>
                <a:close/>
                <a:moveTo>
                  <a:pt x="f521" y="f522"/>
                </a:moveTo>
                <a:lnTo>
                  <a:pt x="f523" y="f524"/>
                </a:lnTo>
                <a:lnTo>
                  <a:pt x="f525" y="f526"/>
                </a:lnTo>
                <a:lnTo>
                  <a:pt x="f527" y="f528"/>
                </a:lnTo>
                <a:lnTo>
                  <a:pt x="f521" y="f522"/>
                </a:lnTo>
                <a:close/>
                <a:moveTo>
                  <a:pt x="f529" y="f530"/>
                </a:moveTo>
                <a:lnTo>
                  <a:pt x="f531" y="f532"/>
                </a:lnTo>
                <a:lnTo>
                  <a:pt x="f533" y="f534"/>
                </a:lnTo>
                <a:lnTo>
                  <a:pt x="f535" y="f536"/>
                </a:lnTo>
                <a:lnTo>
                  <a:pt x="f529" y="f530"/>
                </a:lnTo>
                <a:close/>
                <a:moveTo>
                  <a:pt x="f537" y="f538"/>
                </a:moveTo>
                <a:lnTo>
                  <a:pt x="f539" y="f540"/>
                </a:lnTo>
                <a:lnTo>
                  <a:pt x="f541" y="f542"/>
                </a:lnTo>
                <a:lnTo>
                  <a:pt x="f543" y="f177"/>
                </a:lnTo>
                <a:lnTo>
                  <a:pt x="f537" y="f538"/>
                </a:lnTo>
                <a:close/>
                <a:moveTo>
                  <a:pt x="f544" y="f545"/>
                </a:moveTo>
                <a:lnTo>
                  <a:pt x="f546" y="f327"/>
                </a:lnTo>
                <a:lnTo>
                  <a:pt x="f547" y="f548"/>
                </a:lnTo>
                <a:lnTo>
                  <a:pt x="f549" y="f550"/>
                </a:lnTo>
                <a:lnTo>
                  <a:pt x="f544" y="f545"/>
                </a:lnTo>
                <a:close/>
                <a:moveTo>
                  <a:pt x="f551" y="f552"/>
                </a:moveTo>
                <a:lnTo>
                  <a:pt x="f553" y="f554"/>
                </a:lnTo>
                <a:lnTo>
                  <a:pt x="f555" y="f556"/>
                </a:lnTo>
                <a:lnTo>
                  <a:pt x="f557" y="f558"/>
                </a:lnTo>
                <a:lnTo>
                  <a:pt x="f551" y="f552"/>
                </a:lnTo>
                <a:close/>
                <a:moveTo>
                  <a:pt x="f559" y="f560"/>
                </a:move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59" y="f560"/>
                </a:lnTo>
                <a:close/>
                <a:moveTo>
                  <a:pt x="f567" y="f568"/>
                </a:move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67" y="f568"/>
                </a:lnTo>
                <a:close/>
                <a:moveTo>
                  <a:pt x="f575" y="f576"/>
                </a:moveTo>
                <a:lnTo>
                  <a:pt x="f577" y="f578"/>
                </a:lnTo>
                <a:lnTo>
                  <a:pt x="f579" y="f580"/>
                </a:lnTo>
                <a:lnTo>
                  <a:pt x="f581" y="f582"/>
                </a:lnTo>
                <a:lnTo>
                  <a:pt x="f575" y="f576"/>
                </a:lnTo>
                <a:close/>
                <a:moveTo>
                  <a:pt x="f583" y="f584"/>
                </a:moveTo>
                <a:lnTo>
                  <a:pt x="f585" y="f586"/>
                </a:lnTo>
                <a:lnTo>
                  <a:pt x="f587" y="f588"/>
                </a:lnTo>
                <a:lnTo>
                  <a:pt x="f589" y="f590"/>
                </a:lnTo>
                <a:lnTo>
                  <a:pt x="f583" y="f584"/>
                </a:lnTo>
                <a:close/>
                <a:moveTo>
                  <a:pt x="f591" y="f592"/>
                </a:moveTo>
                <a:lnTo>
                  <a:pt x="f593" y="f594"/>
                </a:lnTo>
                <a:lnTo>
                  <a:pt x="f595" y="f596"/>
                </a:lnTo>
                <a:lnTo>
                  <a:pt x="f597" y="f598"/>
                </a:lnTo>
                <a:lnTo>
                  <a:pt x="f591" y="f592"/>
                </a:lnTo>
                <a:close/>
                <a:moveTo>
                  <a:pt x="f599" y="f600"/>
                </a:moveTo>
                <a:lnTo>
                  <a:pt x="f601" y="f602"/>
                </a:lnTo>
                <a:lnTo>
                  <a:pt x="f603" y="f604"/>
                </a:lnTo>
                <a:lnTo>
                  <a:pt x="f605" y="f606"/>
                </a:lnTo>
                <a:lnTo>
                  <a:pt x="f599" y="f600"/>
                </a:lnTo>
                <a:close/>
                <a:moveTo>
                  <a:pt x="f607" y="f608"/>
                </a:moveTo>
                <a:lnTo>
                  <a:pt x="f609" y="f610"/>
                </a:lnTo>
                <a:lnTo>
                  <a:pt x="f611" y="f612"/>
                </a:lnTo>
                <a:lnTo>
                  <a:pt x="f613" y="f614"/>
                </a:lnTo>
                <a:lnTo>
                  <a:pt x="f607" y="f608"/>
                </a:lnTo>
                <a:close/>
                <a:moveTo>
                  <a:pt x="f615" y="f616"/>
                </a:moveTo>
                <a:lnTo>
                  <a:pt x="f617" y="f618"/>
                </a:lnTo>
                <a:lnTo>
                  <a:pt x="f619" y="f425"/>
                </a:lnTo>
                <a:lnTo>
                  <a:pt x="f620" y="f621"/>
                </a:lnTo>
                <a:lnTo>
                  <a:pt x="f615" y="f616"/>
                </a:lnTo>
                <a:close/>
                <a:moveTo>
                  <a:pt x="f622" y="f623"/>
                </a:move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22" y="f623"/>
                </a:lnTo>
                <a:close/>
                <a:moveTo>
                  <a:pt x="f630" y="f631"/>
                </a:move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630" y="f631"/>
                </a:lnTo>
                <a:close/>
                <a:moveTo>
                  <a:pt x="f31" y="f638"/>
                </a:move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31" y="f638"/>
                </a:lnTo>
                <a:close/>
                <a:moveTo>
                  <a:pt x="f645" y="f646"/>
                </a:moveTo>
                <a:lnTo>
                  <a:pt x="f647" y="f648"/>
                </a:lnTo>
                <a:lnTo>
                  <a:pt x="f649" y="f650"/>
                </a:lnTo>
                <a:lnTo>
                  <a:pt x="f651" y="f652"/>
                </a:lnTo>
                <a:lnTo>
                  <a:pt x="f645" y="f646"/>
                </a:lnTo>
                <a:close/>
                <a:moveTo>
                  <a:pt x="f653" y="f654"/>
                </a:moveTo>
                <a:lnTo>
                  <a:pt x="f655" y="f656"/>
                </a:lnTo>
                <a:lnTo>
                  <a:pt x="f657" y="f658"/>
                </a:lnTo>
                <a:lnTo>
                  <a:pt x="f659" y="f660"/>
                </a:lnTo>
                <a:lnTo>
                  <a:pt x="f653" y="f654"/>
                </a:lnTo>
                <a:close/>
                <a:moveTo>
                  <a:pt x="f661" y="f662"/>
                </a:moveTo>
                <a:lnTo>
                  <a:pt x="f663" y="f664"/>
                </a:lnTo>
                <a:lnTo>
                  <a:pt x="f665" y="f666"/>
                </a:lnTo>
                <a:lnTo>
                  <a:pt x="f667" y="f668"/>
                </a:lnTo>
                <a:lnTo>
                  <a:pt x="f661" y="f662"/>
                </a:lnTo>
                <a:close/>
                <a:moveTo>
                  <a:pt x="f669" y="f670"/>
                </a:moveTo>
                <a:lnTo>
                  <a:pt x="f671" y="f672"/>
                </a:lnTo>
                <a:lnTo>
                  <a:pt x="f673" y="f674"/>
                </a:lnTo>
                <a:lnTo>
                  <a:pt x="f675" y="f676"/>
                </a:lnTo>
                <a:lnTo>
                  <a:pt x="f669" y="f670"/>
                </a:lnTo>
                <a:close/>
                <a:moveTo>
                  <a:pt x="f677" y="f678"/>
                </a:moveTo>
                <a:lnTo>
                  <a:pt x="f679" y="f680"/>
                </a:lnTo>
                <a:lnTo>
                  <a:pt x="f681" y="f682"/>
                </a:lnTo>
                <a:lnTo>
                  <a:pt x="f683" y="f684"/>
                </a:lnTo>
                <a:lnTo>
                  <a:pt x="f677" y="f678"/>
                </a:lnTo>
                <a:close/>
                <a:moveTo>
                  <a:pt x="f685" y="f686"/>
                </a:moveTo>
                <a:lnTo>
                  <a:pt x="f687" y="f329"/>
                </a:lnTo>
                <a:lnTo>
                  <a:pt x="f688" y="f689"/>
                </a:lnTo>
                <a:lnTo>
                  <a:pt x="f690" y="f691"/>
                </a:lnTo>
                <a:lnTo>
                  <a:pt x="f685" y="f686"/>
                </a:lnTo>
                <a:close/>
                <a:moveTo>
                  <a:pt x="f692" y="f693"/>
                </a:moveTo>
                <a:lnTo>
                  <a:pt x="f694" y="f695"/>
                </a:lnTo>
                <a:lnTo>
                  <a:pt x="f696" y="f697"/>
                </a:lnTo>
                <a:lnTo>
                  <a:pt x="f698" y="f699"/>
                </a:lnTo>
                <a:lnTo>
                  <a:pt x="f692" y="f693"/>
                </a:lnTo>
                <a:close/>
                <a:moveTo>
                  <a:pt x="f700" y="f701"/>
                </a:moveTo>
                <a:lnTo>
                  <a:pt x="f702" y="f703"/>
                </a:lnTo>
                <a:lnTo>
                  <a:pt x="f704" y="f705"/>
                </a:lnTo>
                <a:lnTo>
                  <a:pt x="f706" y="f707"/>
                </a:lnTo>
                <a:lnTo>
                  <a:pt x="f700" y="f701"/>
                </a:lnTo>
                <a:close/>
                <a:moveTo>
                  <a:pt x="f708" y="f709"/>
                </a:move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08" y="f709"/>
                </a:lnTo>
                <a:close/>
                <a:moveTo>
                  <a:pt x="f716" y="f717"/>
                </a:moveTo>
                <a:lnTo>
                  <a:pt x="f718" y="f719"/>
                </a:lnTo>
                <a:lnTo>
                  <a:pt x="f720" y="f721"/>
                </a:lnTo>
                <a:lnTo>
                  <a:pt x="f722" y="f723"/>
                </a:lnTo>
                <a:lnTo>
                  <a:pt x="f716" y="f717"/>
                </a:lnTo>
                <a:close/>
                <a:moveTo>
                  <a:pt x="f724" y="f725"/>
                </a:moveTo>
                <a:lnTo>
                  <a:pt x="f726" y="f727"/>
                </a:lnTo>
                <a:lnTo>
                  <a:pt x="f728" y="f729"/>
                </a:lnTo>
                <a:lnTo>
                  <a:pt x="f730" y="f731"/>
                </a:lnTo>
                <a:lnTo>
                  <a:pt x="f724" y="f725"/>
                </a:lnTo>
                <a:close/>
                <a:moveTo>
                  <a:pt x="f732" y="f733"/>
                </a:move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32" y="f733"/>
                </a:lnTo>
                <a:close/>
                <a:moveTo>
                  <a:pt x="f740" y="f276"/>
                </a:moveTo>
                <a:lnTo>
                  <a:pt x="f741" y="f742"/>
                </a:lnTo>
                <a:lnTo>
                  <a:pt x="f743" y="f744"/>
                </a:lnTo>
                <a:lnTo>
                  <a:pt x="f745" y="f746"/>
                </a:lnTo>
                <a:lnTo>
                  <a:pt x="f740" y="f276"/>
                </a:lnTo>
                <a:close/>
                <a:moveTo>
                  <a:pt x="f747" y="f748"/>
                </a:moveTo>
                <a:lnTo>
                  <a:pt x="f749" y="f750"/>
                </a:lnTo>
                <a:lnTo>
                  <a:pt x="f751" y="f752"/>
                </a:lnTo>
                <a:lnTo>
                  <a:pt x="f753" y="f754"/>
                </a:lnTo>
                <a:lnTo>
                  <a:pt x="f747" y="f748"/>
                </a:lnTo>
                <a:close/>
                <a:moveTo>
                  <a:pt x="f755" y="f756"/>
                </a:move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55" y="f756"/>
                </a:lnTo>
                <a:close/>
                <a:moveTo>
                  <a:pt x="f763" y="f764"/>
                </a:move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63" y="f764"/>
                </a:lnTo>
                <a:close/>
                <a:moveTo>
                  <a:pt x="f771" y="f772"/>
                </a:move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71" y="f772"/>
                </a:lnTo>
                <a:close/>
                <a:moveTo>
                  <a:pt x="f779" y="f780"/>
                </a:moveTo>
                <a:lnTo>
                  <a:pt x="f781" y="f782"/>
                </a:lnTo>
                <a:lnTo>
                  <a:pt x="f783" y="f784"/>
                </a:lnTo>
                <a:lnTo>
                  <a:pt x="f785" y="f786"/>
                </a:lnTo>
                <a:lnTo>
                  <a:pt x="f779" y="f780"/>
                </a:lnTo>
                <a:close/>
                <a:moveTo>
                  <a:pt x="f787" y="f788"/>
                </a:moveTo>
                <a:lnTo>
                  <a:pt x="f789" y="f790"/>
                </a:lnTo>
                <a:lnTo>
                  <a:pt x="f791" y="f792"/>
                </a:lnTo>
                <a:lnTo>
                  <a:pt x="f793" y="f794"/>
                </a:lnTo>
                <a:lnTo>
                  <a:pt x="f787" y="f788"/>
                </a:lnTo>
                <a:close/>
                <a:moveTo>
                  <a:pt x="f795" y="f796"/>
                </a:moveTo>
                <a:lnTo>
                  <a:pt x="f797" y="f798"/>
                </a:lnTo>
                <a:lnTo>
                  <a:pt x="f799" y="f800"/>
                </a:lnTo>
                <a:lnTo>
                  <a:pt x="f801" y="f802"/>
                </a:lnTo>
                <a:lnTo>
                  <a:pt x="f795" y="f796"/>
                </a:lnTo>
                <a:close/>
                <a:moveTo>
                  <a:pt x="f803" y="f804"/>
                </a:moveTo>
                <a:lnTo>
                  <a:pt x="f805" y="f806"/>
                </a:lnTo>
                <a:lnTo>
                  <a:pt x="f807" y="f808"/>
                </a:lnTo>
                <a:lnTo>
                  <a:pt x="f809" y="f810"/>
                </a:lnTo>
                <a:lnTo>
                  <a:pt x="f803" y="f804"/>
                </a:lnTo>
                <a:close/>
                <a:moveTo>
                  <a:pt x="f811" y="f812"/>
                </a:moveTo>
                <a:lnTo>
                  <a:pt x="f813" y="f814"/>
                </a:lnTo>
                <a:lnTo>
                  <a:pt x="f815" y="f816"/>
                </a:lnTo>
                <a:lnTo>
                  <a:pt x="f817" y="f818"/>
                </a:lnTo>
                <a:lnTo>
                  <a:pt x="f811" y="f812"/>
                </a:lnTo>
                <a:close/>
                <a:moveTo>
                  <a:pt x="f819" y="f820"/>
                </a:moveTo>
                <a:lnTo>
                  <a:pt x="f821" y="f822"/>
                </a:lnTo>
                <a:lnTo>
                  <a:pt x="f823" y="f824"/>
                </a:lnTo>
                <a:lnTo>
                  <a:pt x="f825" y="f826"/>
                </a:lnTo>
                <a:lnTo>
                  <a:pt x="f819" y="f820"/>
                </a:lnTo>
                <a:close/>
                <a:moveTo>
                  <a:pt x="f827" y="f828"/>
                </a:move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827" y="f828"/>
                </a:lnTo>
                <a:close/>
                <a:moveTo>
                  <a:pt x="f835" y="f836"/>
                </a:move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835" y="f836"/>
                </a:lnTo>
                <a:close/>
                <a:moveTo>
                  <a:pt x="f843" y="f844"/>
                </a:moveTo>
                <a:lnTo>
                  <a:pt x="f845" y="f846"/>
                </a:lnTo>
                <a:lnTo>
                  <a:pt x="f847" y="f848"/>
                </a:lnTo>
                <a:lnTo>
                  <a:pt x="f849" y="f850"/>
                </a:lnTo>
                <a:lnTo>
                  <a:pt x="f843" y="f844"/>
                </a:lnTo>
                <a:close/>
                <a:moveTo>
                  <a:pt x="f851" y="f852"/>
                </a:moveTo>
                <a:lnTo>
                  <a:pt x="f853" y="f854"/>
                </a:lnTo>
                <a:lnTo>
                  <a:pt x="f855" y="f442"/>
                </a:lnTo>
                <a:lnTo>
                  <a:pt x="f856" y="f857"/>
                </a:lnTo>
                <a:lnTo>
                  <a:pt x="f851" y="f852"/>
                </a:lnTo>
                <a:close/>
                <a:moveTo>
                  <a:pt x="f755" y="f858"/>
                </a:moveTo>
                <a:lnTo>
                  <a:pt x="f859" y="f860"/>
                </a:lnTo>
                <a:lnTo>
                  <a:pt x="f861" y="f862"/>
                </a:lnTo>
                <a:lnTo>
                  <a:pt x="f863" y="f864"/>
                </a:lnTo>
                <a:lnTo>
                  <a:pt x="f755" y="f858"/>
                </a:lnTo>
                <a:close/>
                <a:moveTo>
                  <a:pt x="f865" y="f866"/>
                </a:moveTo>
                <a:lnTo>
                  <a:pt x="f867" y="f868"/>
                </a:lnTo>
                <a:lnTo>
                  <a:pt x="f869" y="f870"/>
                </a:lnTo>
                <a:lnTo>
                  <a:pt x="f871" y="f872"/>
                </a:lnTo>
                <a:lnTo>
                  <a:pt x="f865" y="f866"/>
                </a:lnTo>
                <a:close/>
                <a:moveTo>
                  <a:pt x="f873" y="f866"/>
                </a:moveTo>
                <a:lnTo>
                  <a:pt x="f874" y="f875"/>
                </a:lnTo>
                <a:lnTo>
                  <a:pt x="f239" y="f876"/>
                </a:lnTo>
                <a:lnTo>
                  <a:pt x="f877" y="f878"/>
                </a:lnTo>
                <a:lnTo>
                  <a:pt x="f873" y="f866"/>
                </a:lnTo>
                <a:close/>
                <a:moveTo>
                  <a:pt x="f879" y="f880"/>
                </a:moveTo>
                <a:lnTo>
                  <a:pt x="f881" y="f882"/>
                </a:lnTo>
                <a:lnTo>
                  <a:pt x="f883" y="f884"/>
                </a:lnTo>
                <a:lnTo>
                  <a:pt x="f885" y="f886"/>
                </a:lnTo>
                <a:lnTo>
                  <a:pt x="f879" y="f880"/>
                </a:lnTo>
                <a:close/>
                <a:moveTo>
                  <a:pt x="f887" y="f888"/>
                </a:moveTo>
                <a:lnTo>
                  <a:pt x="f889" y="f890"/>
                </a:lnTo>
                <a:lnTo>
                  <a:pt x="f843" y="f891"/>
                </a:lnTo>
                <a:lnTo>
                  <a:pt x="f892" y="f893"/>
                </a:lnTo>
                <a:lnTo>
                  <a:pt x="f887" y="f888"/>
                </a:lnTo>
                <a:close/>
                <a:moveTo>
                  <a:pt x="f894" y="f895"/>
                </a:moveTo>
                <a:lnTo>
                  <a:pt x="f896" y="f897"/>
                </a:lnTo>
                <a:cubicBezTo>
                  <a:pt x="f898" y="f256"/>
                  <a:pt x="f899" y="f307"/>
                  <a:pt x="f900" y="f261"/>
                </a:cubicBezTo>
                <a:lnTo>
                  <a:pt x="f901" y="f902"/>
                </a:lnTo>
                <a:lnTo>
                  <a:pt x="f903" y="f904"/>
                </a:lnTo>
                <a:lnTo>
                  <a:pt x="f905" y="f906"/>
                </a:lnTo>
                <a:cubicBezTo>
                  <a:pt x="f907" y="f908"/>
                  <a:pt x="f909" y="f910"/>
                  <a:pt x="f911" y="f910"/>
                </a:cubicBezTo>
                <a:cubicBezTo>
                  <a:pt x="f912" y="f910"/>
                  <a:pt x="f913" y="f914"/>
                  <a:pt x="f913" y="f915"/>
                </a:cubicBezTo>
                <a:cubicBezTo>
                  <a:pt x="f913" y="f916"/>
                  <a:pt x="f912" y="f917"/>
                  <a:pt x="f911" y="f917"/>
                </a:cubicBezTo>
                <a:cubicBezTo>
                  <a:pt x="f918" y="f917"/>
                  <a:pt x="f919" y="f920"/>
                  <a:pt x="f921" y="f922"/>
                </a:cubicBezTo>
                <a:lnTo>
                  <a:pt x="f923" y="f924"/>
                </a:lnTo>
                <a:lnTo>
                  <a:pt x="f925" y="f926"/>
                </a:lnTo>
                <a:lnTo>
                  <a:pt x="f927" y="f272"/>
                </a:lnTo>
                <a:cubicBezTo>
                  <a:pt x="f928" y="f929"/>
                  <a:pt x="f930" y="f931"/>
                  <a:pt x="f930" y="f915"/>
                </a:cubicBezTo>
                <a:cubicBezTo>
                  <a:pt x="f930" y="f440"/>
                  <a:pt x="f932" y="f406"/>
                  <a:pt x="f933" y="f352"/>
                </a:cubicBezTo>
                <a:lnTo>
                  <a:pt x="f934" y="f935"/>
                </a:lnTo>
                <a:lnTo>
                  <a:pt x="f894" y="f895"/>
                </a:lnTo>
                <a:close/>
                <a:moveTo>
                  <a:pt x="f936" y="f937"/>
                </a:moveTo>
                <a:lnTo>
                  <a:pt x="f938" y="f939"/>
                </a:lnTo>
                <a:lnTo>
                  <a:pt x="f940" y="f941"/>
                </a:lnTo>
                <a:lnTo>
                  <a:pt x="f942" y="f943"/>
                </a:lnTo>
                <a:lnTo>
                  <a:pt x="f936" y="f937"/>
                </a:lnTo>
                <a:close/>
                <a:moveTo>
                  <a:pt x="f90" y="f944"/>
                </a:moveTo>
                <a:lnTo>
                  <a:pt x="f945" y="f946"/>
                </a:lnTo>
                <a:lnTo>
                  <a:pt x="f947" y="f891"/>
                </a:lnTo>
                <a:lnTo>
                  <a:pt x="f948" y="f949"/>
                </a:lnTo>
                <a:lnTo>
                  <a:pt x="f90" y="f944"/>
                </a:lnTo>
                <a:close/>
                <a:moveTo>
                  <a:pt x="f950" y="f951"/>
                </a:moveTo>
                <a:lnTo>
                  <a:pt x="f952" y="f953"/>
                </a:lnTo>
                <a:lnTo>
                  <a:pt x="f954" y="f955"/>
                </a:lnTo>
                <a:lnTo>
                  <a:pt x="f98" y="f956"/>
                </a:lnTo>
                <a:lnTo>
                  <a:pt x="f950" y="f951"/>
                </a:lnTo>
                <a:close/>
                <a:moveTo>
                  <a:pt x="f957" y="f958"/>
                </a:moveTo>
                <a:lnTo>
                  <a:pt x="f959" y="f960"/>
                </a:lnTo>
                <a:lnTo>
                  <a:pt x="f961" y="f962"/>
                </a:lnTo>
                <a:lnTo>
                  <a:pt x="f963" y="f964"/>
                </a:lnTo>
                <a:lnTo>
                  <a:pt x="f957" y="f958"/>
                </a:lnTo>
                <a:close/>
                <a:moveTo>
                  <a:pt x="f965" y="f966"/>
                </a:moveTo>
                <a:lnTo>
                  <a:pt x="f967" y="f968"/>
                </a:lnTo>
                <a:lnTo>
                  <a:pt x="f969" y="f970"/>
                </a:lnTo>
                <a:lnTo>
                  <a:pt x="f971" y="f474"/>
                </a:lnTo>
                <a:lnTo>
                  <a:pt x="f965" y="f966"/>
                </a:lnTo>
                <a:close/>
                <a:moveTo>
                  <a:pt x="f972" y="f973"/>
                </a:moveTo>
                <a:lnTo>
                  <a:pt x="f189" y="f974"/>
                </a:lnTo>
                <a:lnTo>
                  <a:pt x="f975" y="f976"/>
                </a:lnTo>
                <a:lnTo>
                  <a:pt x="f977" y="f978"/>
                </a:lnTo>
                <a:lnTo>
                  <a:pt x="f972" y="f973"/>
                </a:lnTo>
                <a:close/>
                <a:moveTo>
                  <a:pt x="f979" y="f980"/>
                </a:moveTo>
                <a:lnTo>
                  <a:pt x="f981" y="f982"/>
                </a:lnTo>
                <a:lnTo>
                  <a:pt x="f983" y="f984"/>
                </a:lnTo>
                <a:lnTo>
                  <a:pt x="f985" y="f973"/>
                </a:lnTo>
                <a:lnTo>
                  <a:pt x="f979" y="f980"/>
                </a:lnTo>
                <a:close/>
                <a:moveTo>
                  <a:pt x="f986" y="f987"/>
                </a:moveTo>
                <a:lnTo>
                  <a:pt x="f988" y="f989"/>
                </a:lnTo>
                <a:lnTo>
                  <a:pt x="f990" y="f991"/>
                </a:lnTo>
                <a:lnTo>
                  <a:pt x="f110" y="f992"/>
                </a:lnTo>
                <a:lnTo>
                  <a:pt x="f986" y="f987"/>
                </a:lnTo>
                <a:close/>
                <a:moveTo>
                  <a:pt x="f993" y="f994"/>
                </a:moveTo>
                <a:lnTo>
                  <a:pt x="f995" y="f307"/>
                </a:lnTo>
                <a:lnTo>
                  <a:pt x="f996" y="f997"/>
                </a:lnTo>
                <a:lnTo>
                  <a:pt x="f998" y="f999"/>
                </a:lnTo>
                <a:lnTo>
                  <a:pt x="f993" y="f994"/>
                </a:lnTo>
                <a:close/>
                <a:moveTo>
                  <a:pt x="f1000" y="f1001"/>
                </a:moveTo>
                <a:lnTo>
                  <a:pt x="f1002" y="f1003"/>
                </a:lnTo>
                <a:lnTo>
                  <a:pt x="f1004" y="f1005"/>
                </a:lnTo>
                <a:lnTo>
                  <a:pt x="f1006" y="f1007"/>
                </a:lnTo>
                <a:lnTo>
                  <a:pt x="f1000" y="f1001"/>
                </a:lnTo>
                <a:close/>
                <a:moveTo>
                  <a:pt x="f1008" y="f1009"/>
                </a:moveTo>
                <a:lnTo>
                  <a:pt x="f1010" y="f1011"/>
                </a:lnTo>
                <a:lnTo>
                  <a:pt x="f1012" y="f860"/>
                </a:lnTo>
                <a:lnTo>
                  <a:pt x="f1013" y="f1014"/>
                </a:lnTo>
                <a:lnTo>
                  <a:pt x="f1008" y="f1009"/>
                </a:lnTo>
                <a:close/>
                <a:moveTo>
                  <a:pt x="f1015" y="f1016"/>
                </a:moveTo>
                <a:lnTo>
                  <a:pt x="f1017" y="f1018"/>
                </a:lnTo>
                <a:lnTo>
                  <a:pt x="f1019" y="f448"/>
                </a:lnTo>
                <a:lnTo>
                  <a:pt x="f1020" y="f1021"/>
                </a:lnTo>
                <a:lnTo>
                  <a:pt x="f1015" y="f1016"/>
                </a:lnTo>
                <a:close/>
                <a:moveTo>
                  <a:pt x="f1022" y="f1023"/>
                </a:moveTo>
                <a:lnTo>
                  <a:pt x="f1024" y="f5"/>
                </a:lnTo>
                <a:lnTo>
                  <a:pt x="f1025" y="f5"/>
                </a:lnTo>
                <a:lnTo>
                  <a:pt x="f1024" y="f1026"/>
                </a:lnTo>
                <a:lnTo>
                  <a:pt x="f1022" y="f1023"/>
                </a:lnTo>
                <a:close/>
                <a:moveTo>
                  <a:pt x="f534" y="f1027"/>
                </a:moveTo>
                <a:lnTo>
                  <a:pt x="f183" y="f1028"/>
                </a:lnTo>
                <a:lnTo>
                  <a:pt x="f1029" y="f1030"/>
                </a:lnTo>
                <a:lnTo>
                  <a:pt x="f1031" y="f1032"/>
                </a:lnTo>
                <a:lnTo>
                  <a:pt x="f534" y="f1027"/>
                </a:lnTo>
                <a:close/>
                <a:moveTo>
                  <a:pt x="f1033" y="f1034"/>
                </a:moveTo>
                <a:lnTo>
                  <a:pt x="f1035" y="f1036"/>
                </a:lnTo>
                <a:lnTo>
                  <a:pt x="f1037" y="f1038"/>
                </a:lnTo>
                <a:lnTo>
                  <a:pt x="f1039" y="f1040"/>
                </a:lnTo>
                <a:lnTo>
                  <a:pt x="f1033" y="f1034"/>
                </a:lnTo>
                <a:close/>
                <a:moveTo>
                  <a:pt x="f857" y="f1041"/>
                </a:move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857" y="f1041"/>
                </a:lnTo>
                <a:close/>
                <a:moveTo>
                  <a:pt x="f1048" y="f1049"/>
                </a:moveTo>
                <a:lnTo>
                  <a:pt x="f86" y="f1050"/>
                </a:lnTo>
                <a:lnTo>
                  <a:pt x="f1051" y="f1052"/>
                </a:lnTo>
                <a:lnTo>
                  <a:pt x="f1053" y="f1054"/>
                </a:lnTo>
                <a:lnTo>
                  <a:pt x="f1048" y="f1049"/>
                </a:lnTo>
                <a:close/>
                <a:moveTo>
                  <a:pt x="f1055" y="f1056"/>
                </a:moveTo>
                <a:lnTo>
                  <a:pt x="f1057" y="f1058"/>
                </a:lnTo>
                <a:lnTo>
                  <a:pt x="f1059" y="f1060"/>
                </a:lnTo>
                <a:lnTo>
                  <a:pt x="f1061" y="f1062"/>
                </a:lnTo>
                <a:lnTo>
                  <a:pt x="f1055" y="f1056"/>
                </a:lnTo>
                <a:close/>
                <a:moveTo>
                  <a:pt x="f1063" y="f1064"/>
                </a:moveTo>
                <a:lnTo>
                  <a:pt x="f1065" y="f1066"/>
                </a:lnTo>
                <a:lnTo>
                  <a:pt x="f1067" y="f1068"/>
                </a:lnTo>
                <a:lnTo>
                  <a:pt x="f1069" y="f1070"/>
                </a:lnTo>
                <a:lnTo>
                  <a:pt x="f1063" y="f1064"/>
                </a:lnTo>
                <a:close/>
                <a:moveTo>
                  <a:pt x="f1071" y="f1072"/>
                </a:moveTo>
                <a:lnTo>
                  <a:pt x="f1073" y="f1074"/>
                </a:lnTo>
                <a:lnTo>
                  <a:pt x="f1075" y="f1076"/>
                </a:lnTo>
                <a:lnTo>
                  <a:pt x="f1077" y="f1078"/>
                </a:lnTo>
                <a:lnTo>
                  <a:pt x="f1071" y="f1072"/>
                </a:lnTo>
                <a:close/>
                <a:moveTo>
                  <a:pt x="f1079" y="f5"/>
                </a:moveTo>
                <a:lnTo>
                  <a:pt x="f1080" y="f5"/>
                </a:lnTo>
                <a:lnTo>
                  <a:pt x="f1081" y="f1082"/>
                </a:lnTo>
                <a:lnTo>
                  <a:pt x="f1083" y="f1084"/>
                </a:lnTo>
                <a:lnTo>
                  <a:pt x="f1079" y="f5"/>
                </a:lnTo>
                <a:close/>
                <a:moveTo>
                  <a:pt x="f1085" y="f1086"/>
                </a:moveTo>
                <a:lnTo>
                  <a:pt x="f1087" y="f1088"/>
                </a:lnTo>
                <a:lnTo>
                  <a:pt x="f1089" y="f1090"/>
                </a:lnTo>
                <a:lnTo>
                  <a:pt x="f1091" y="f1092"/>
                </a:lnTo>
                <a:lnTo>
                  <a:pt x="f1085" y="f1086"/>
                </a:lnTo>
                <a:close/>
                <a:moveTo>
                  <a:pt x="f1093" y="f1094"/>
                </a:moveTo>
                <a:lnTo>
                  <a:pt x="f1095" y="f1096"/>
                </a:lnTo>
                <a:lnTo>
                  <a:pt x="f1097" y="f1098"/>
                </a:lnTo>
                <a:lnTo>
                  <a:pt x="f1099" y="f1100"/>
                </a:lnTo>
                <a:lnTo>
                  <a:pt x="f1093" y="f1094"/>
                </a:lnTo>
                <a:close/>
                <a:moveTo>
                  <a:pt x="f1101" y="f1102"/>
                </a:moveTo>
                <a:lnTo>
                  <a:pt x="f1103" y="f1104"/>
                </a:lnTo>
                <a:lnTo>
                  <a:pt x="f1105" y="f1106"/>
                </a:lnTo>
                <a:lnTo>
                  <a:pt x="f1107" y="f1108"/>
                </a:lnTo>
                <a:lnTo>
                  <a:pt x="f1101" y="f1102"/>
                </a:lnTo>
                <a:close/>
                <a:moveTo>
                  <a:pt x="f1109" y="f1110"/>
                </a:moveTo>
                <a:lnTo>
                  <a:pt x="f1111" y="f1112"/>
                </a:lnTo>
                <a:lnTo>
                  <a:pt x="f1113" y="f1114"/>
                </a:lnTo>
                <a:lnTo>
                  <a:pt x="f1115" y="f1116"/>
                </a:lnTo>
                <a:lnTo>
                  <a:pt x="f1109" y="f1110"/>
                </a:lnTo>
                <a:close/>
                <a:moveTo>
                  <a:pt x="f1117" y="f1118"/>
                </a:move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17" y="f1118"/>
                </a:lnTo>
                <a:close/>
                <a:moveTo>
                  <a:pt x="f1125" y="f1126"/>
                </a:moveTo>
                <a:lnTo>
                  <a:pt x="f1127" y="f1128"/>
                </a:lnTo>
                <a:lnTo>
                  <a:pt x="f1129" y="f1130"/>
                </a:lnTo>
                <a:lnTo>
                  <a:pt x="f1131" y="f1132"/>
                </a:lnTo>
                <a:lnTo>
                  <a:pt x="f1125" y="f1126"/>
                </a:lnTo>
                <a:close/>
                <a:moveTo>
                  <a:pt x="f619" y="f1133"/>
                </a:moveTo>
                <a:lnTo>
                  <a:pt x="f1134" y="f1135"/>
                </a:lnTo>
                <a:lnTo>
                  <a:pt x="f1136" y="f1137"/>
                </a:lnTo>
                <a:lnTo>
                  <a:pt x="f1138" y="f1139"/>
                </a:lnTo>
                <a:lnTo>
                  <a:pt x="f619" y="f1133"/>
                </a:lnTo>
                <a:close/>
                <a:moveTo>
                  <a:pt x="f1140" y="f1141"/>
                </a:moveTo>
                <a:lnTo>
                  <a:pt x="f1142" y="f1143"/>
                </a:lnTo>
                <a:lnTo>
                  <a:pt x="f1144" y="f1145"/>
                </a:lnTo>
                <a:lnTo>
                  <a:pt x="f1146" y="f1147"/>
                </a:lnTo>
                <a:lnTo>
                  <a:pt x="f1140" y="f1141"/>
                </a:lnTo>
                <a:close/>
                <a:moveTo>
                  <a:pt x="f1148" y="f1149"/>
                </a:moveTo>
                <a:lnTo>
                  <a:pt x="f1150" y="f1151"/>
                </a:lnTo>
                <a:lnTo>
                  <a:pt x="f1152" y="f1153"/>
                </a:lnTo>
                <a:lnTo>
                  <a:pt x="f1154" y="f1155"/>
                </a:lnTo>
                <a:lnTo>
                  <a:pt x="f1148" y="f1149"/>
                </a:lnTo>
                <a:close/>
                <a:moveTo>
                  <a:pt x="f1156" y="f1157"/>
                </a:moveTo>
                <a:lnTo>
                  <a:pt x="f1158" y="f1159"/>
                </a:lnTo>
                <a:lnTo>
                  <a:pt x="f1160" y="f1161"/>
                </a:lnTo>
                <a:lnTo>
                  <a:pt x="f1162" y="f1163"/>
                </a:lnTo>
                <a:lnTo>
                  <a:pt x="f1156" y="f1157"/>
                </a:lnTo>
                <a:close/>
                <a:moveTo>
                  <a:pt x="f1164" y="f1165"/>
                </a:moveTo>
                <a:lnTo>
                  <a:pt x="f1166" y="f1167"/>
                </a:lnTo>
                <a:lnTo>
                  <a:pt x="f1168" y="f1169"/>
                </a:lnTo>
                <a:lnTo>
                  <a:pt x="f799" y="f1170"/>
                </a:lnTo>
                <a:lnTo>
                  <a:pt x="f1164" y="f1165"/>
                </a:lnTo>
                <a:close/>
                <a:moveTo>
                  <a:pt x="f1171" y="f1172"/>
                </a:moveTo>
                <a:lnTo>
                  <a:pt x="f1173" y="f1174"/>
                </a:lnTo>
                <a:lnTo>
                  <a:pt x="f1175" y="f1176"/>
                </a:lnTo>
                <a:lnTo>
                  <a:pt x="f1177" y="f1178"/>
                </a:lnTo>
                <a:lnTo>
                  <a:pt x="f1171" y="f1172"/>
                </a:lnTo>
                <a:close/>
                <a:moveTo>
                  <a:pt x="f1179" y="f1180"/>
                </a:moveTo>
                <a:lnTo>
                  <a:pt x="f1181" y="f1182"/>
                </a:lnTo>
                <a:lnTo>
                  <a:pt x="f1183" y="f1184"/>
                </a:lnTo>
                <a:lnTo>
                  <a:pt x="f1185" y="f1186"/>
                </a:lnTo>
                <a:lnTo>
                  <a:pt x="f1179" y="f1180"/>
                </a:lnTo>
                <a:close/>
                <a:moveTo>
                  <a:pt x="f1187" y="f1188"/>
                </a:moveTo>
                <a:lnTo>
                  <a:pt x="f1189" y="f5"/>
                </a:lnTo>
                <a:lnTo>
                  <a:pt x="f1190" y="f5"/>
                </a:lnTo>
                <a:lnTo>
                  <a:pt x="f1191" y="f1082"/>
                </a:lnTo>
                <a:lnTo>
                  <a:pt x="f1192" y="f1193"/>
                </a:lnTo>
                <a:lnTo>
                  <a:pt x="f1187" y="f1188"/>
                </a:lnTo>
                <a:close/>
                <a:moveTo>
                  <a:pt x="f1194" y="f1195"/>
                </a:moveTo>
                <a:lnTo>
                  <a:pt x="f1196" y="f1197"/>
                </a:lnTo>
                <a:lnTo>
                  <a:pt x="f1198" y="f1199"/>
                </a:lnTo>
                <a:lnTo>
                  <a:pt x="f1200" y="f1201"/>
                </a:lnTo>
                <a:lnTo>
                  <a:pt x="f1194" y="f1195"/>
                </a:lnTo>
                <a:close/>
                <a:moveTo>
                  <a:pt x="f1202" y="f1203"/>
                </a:moveTo>
                <a:lnTo>
                  <a:pt x="f1204" y="f1205"/>
                </a:lnTo>
                <a:lnTo>
                  <a:pt x="f706" y="f1020"/>
                </a:lnTo>
                <a:lnTo>
                  <a:pt x="f1206" y="f1207"/>
                </a:lnTo>
                <a:lnTo>
                  <a:pt x="f1202" y="f1203"/>
                </a:lnTo>
                <a:close/>
                <a:moveTo>
                  <a:pt x="f1208" y="f1209"/>
                </a:moveTo>
                <a:lnTo>
                  <a:pt x="f16" y="f1210"/>
                </a:lnTo>
                <a:lnTo>
                  <a:pt x="f1211" y="f1212"/>
                </a:lnTo>
                <a:lnTo>
                  <a:pt x="f24" y="f1213"/>
                </a:lnTo>
                <a:lnTo>
                  <a:pt x="f1208" y="f1209"/>
                </a:lnTo>
                <a:close/>
                <a:moveTo>
                  <a:pt x="f1214" y="f1215"/>
                </a:moveTo>
                <a:lnTo>
                  <a:pt x="f1216" y="f1217"/>
                </a:lnTo>
                <a:lnTo>
                  <a:pt x="f1218" y="f1219"/>
                </a:lnTo>
                <a:lnTo>
                  <a:pt x="f1220" y="f1221"/>
                </a:lnTo>
                <a:lnTo>
                  <a:pt x="f1214" y="f1215"/>
                </a:lnTo>
                <a:close/>
                <a:moveTo>
                  <a:pt x="f1222" y="f1223"/>
                </a:moveTo>
                <a:lnTo>
                  <a:pt x="f1224" y="f1225"/>
                </a:lnTo>
                <a:lnTo>
                  <a:pt x="f1226" y="f1227"/>
                </a:lnTo>
                <a:lnTo>
                  <a:pt x="f1228" y="f1229"/>
                </a:lnTo>
                <a:lnTo>
                  <a:pt x="f1222" y="f1223"/>
                </a:lnTo>
                <a:close/>
                <a:moveTo>
                  <a:pt x="f1230" y="f1094"/>
                </a:moveTo>
                <a:lnTo>
                  <a:pt x="f1231" y="f1232"/>
                </a:lnTo>
                <a:lnTo>
                  <a:pt x="f1233" y="f1234"/>
                </a:lnTo>
                <a:lnTo>
                  <a:pt x="f1235" y="f1236"/>
                </a:lnTo>
                <a:lnTo>
                  <a:pt x="f1230" y="f1094"/>
                </a:lnTo>
                <a:close/>
                <a:moveTo>
                  <a:pt x="f1237" y="f1238"/>
                </a:moveTo>
                <a:lnTo>
                  <a:pt x="f1239" y="f1240"/>
                </a:lnTo>
                <a:lnTo>
                  <a:pt x="f1241" y="f1242"/>
                </a:lnTo>
                <a:lnTo>
                  <a:pt x="f1243" y="f1244"/>
                </a:lnTo>
                <a:lnTo>
                  <a:pt x="f1237" y="f1238"/>
                </a:lnTo>
                <a:close/>
                <a:moveTo>
                  <a:pt x="f1245" y="f1246"/>
                </a:moveTo>
                <a:lnTo>
                  <a:pt x="f1247" y="f1248"/>
                </a:lnTo>
                <a:lnTo>
                  <a:pt x="f1249" y="f1250"/>
                </a:lnTo>
                <a:lnTo>
                  <a:pt x="f1251" y="f1252"/>
                </a:lnTo>
                <a:lnTo>
                  <a:pt x="f1245" y="f1246"/>
                </a:lnTo>
                <a:close/>
                <a:moveTo>
                  <a:pt x="f1253" y="f1254"/>
                </a:moveTo>
                <a:lnTo>
                  <a:pt x="f1255" y="f1256"/>
                </a:lnTo>
                <a:lnTo>
                  <a:pt x="f1257" y="f1258"/>
                </a:lnTo>
                <a:lnTo>
                  <a:pt x="f1259" y="f1260"/>
                </a:lnTo>
                <a:lnTo>
                  <a:pt x="f1253" y="f1254"/>
                </a:lnTo>
                <a:close/>
                <a:moveTo>
                  <a:pt x="f1261" y="f1262"/>
                </a:moveTo>
                <a:lnTo>
                  <a:pt x="f282" y="f1263"/>
                </a:lnTo>
                <a:lnTo>
                  <a:pt x="f1264" y="f1265"/>
                </a:lnTo>
                <a:lnTo>
                  <a:pt x="f1266" y="f1267"/>
                </a:lnTo>
                <a:lnTo>
                  <a:pt x="f1261" y="f1262"/>
                </a:lnTo>
                <a:close/>
                <a:moveTo>
                  <a:pt x="f1268" y="f1269"/>
                </a:move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268" y="f1269"/>
                </a:lnTo>
                <a:close/>
                <a:moveTo>
                  <a:pt x="f1276" y="f1277"/>
                </a:move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76" y="f1277"/>
                </a:lnTo>
                <a:close/>
                <a:moveTo>
                  <a:pt x="f1284" y="f451"/>
                </a:moveTo>
                <a:lnTo>
                  <a:pt x="f1285" y="f1286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4" y="f451"/>
                </a:lnTo>
                <a:close/>
                <a:moveTo>
                  <a:pt x="f1291" y="f1292"/>
                </a:moveTo>
                <a:lnTo>
                  <a:pt x="f1293" y="f1294"/>
                </a:lnTo>
                <a:lnTo>
                  <a:pt x="f708" y="f1295"/>
                </a:lnTo>
                <a:lnTo>
                  <a:pt x="f1296" y="f1297"/>
                </a:lnTo>
                <a:lnTo>
                  <a:pt x="f1291" y="f1292"/>
                </a:lnTo>
                <a:close/>
                <a:moveTo>
                  <a:pt x="f1298" y="f1299"/>
                </a:moveTo>
                <a:lnTo>
                  <a:pt x="f1300" y="f1301"/>
                </a:lnTo>
                <a:lnTo>
                  <a:pt x="f1302" y="f1303"/>
                </a:lnTo>
                <a:lnTo>
                  <a:pt x="f1304" y="f1305"/>
                </a:lnTo>
                <a:lnTo>
                  <a:pt x="f1298" y="f1299"/>
                </a:lnTo>
                <a:close/>
                <a:moveTo>
                  <a:pt x="f1306" y="f487"/>
                </a:moveTo>
                <a:lnTo>
                  <a:pt x="f1307" y="f1308"/>
                </a:lnTo>
                <a:lnTo>
                  <a:pt x="f1309" y="f1310"/>
                </a:lnTo>
                <a:lnTo>
                  <a:pt x="f1311" y="f1312"/>
                </a:lnTo>
                <a:lnTo>
                  <a:pt x="f1306" y="f487"/>
                </a:lnTo>
                <a:close/>
                <a:moveTo>
                  <a:pt x="f1313" y="f1314"/>
                </a:moveTo>
                <a:lnTo>
                  <a:pt x="f1315" y="f1316"/>
                </a:lnTo>
                <a:lnTo>
                  <a:pt x="f1317" y="f1318"/>
                </a:lnTo>
                <a:lnTo>
                  <a:pt x="f1319" y="f1320"/>
                </a:lnTo>
                <a:lnTo>
                  <a:pt x="f1313" y="f1314"/>
                </a:lnTo>
                <a:close/>
                <a:moveTo>
                  <a:pt x="f1321" y="f1322"/>
                </a:moveTo>
                <a:lnTo>
                  <a:pt x="f1323" y="f1324"/>
                </a:lnTo>
                <a:lnTo>
                  <a:pt x="f1325" y="f1124"/>
                </a:lnTo>
                <a:lnTo>
                  <a:pt x="f1326" y="f1327"/>
                </a:lnTo>
                <a:lnTo>
                  <a:pt x="f1321" y="f1322"/>
                </a:lnTo>
                <a:close/>
                <a:moveTo>
                  <a:pt x="f1328" y="f1329"/>
                </a:moveTo>
                <a:lnTo>
                  <a:pt x="f1330" y="f1331"/>
                </a:lnTo>
                <a:lnTo>
                  <a:pt x="f1332" y="f1333"/>
                </a:lnTo>
                <a:lnTo>
                  <a:pt x="f355" y="f1334"/>
                </a:lnTo>
                <a:lnTo>
                  <a:pt x="f1328" y="f1329"/>
                </a:lnTo>
                <a:close/>
                <a:moveTo>
                  <a:pt x="f1335" y="f1336"/>
                </a:moveTo>
                <a:lnTo>
                  <a:pt x="f834" y="f1337"/>
                </a:lnTo>
                <a:lnTo>
                  <a:pt x="f1338" y="f1339"/>
                </a:lnTo>
                <a:lnTo>
                  <a:pt x="f1340" y="f1341"/>
                </a:lnTo>
                <a:lnTo>
                  <a:pt x="f1335" y="f1336"/>
                </a:lnTo>
                <a:close/>
                <a:moveTo>
                  <a:pt x="f1342" y="f1343"/>
                </a:moveTo>
                <a:lnTo>
                  <a:pt x="f796" y="f1110"/>
                </a:lnTo>
                <a:lnTo>
                  <a:pt x="f1344" y="f1345"/>
                </a:lnTo>
                <a:lnTo>
                  <a:pt x="f1346" y="f1347"/>
                </a:lnTo>
                <a:lnTo>
                  <a:pt x="f1342" y="f1343"/>
                </a:lnTo>
                <a:close/>
                <a:moveTo>
                  <a:pt x="f1348" y="f1349"/>
                </a:moveTo>
                <a:lnTo>
                  <a:pt x="f1350" y="f1351"/>
                </a:lnTo>
                <a:lnTo>
                  <a:pt x="f1352" y="f1353"/>
                </a:lnTo>
                <a:lnTo>
                  <a:pt x="f1354" y="f1355"/>
                </a:lnTo>
                <a:lnTo>
                  <a:pt x="f1348" y="f1349"/>
                </a:lnTo>
                <a:close/>
                <a:moveTo>
                  <a:pt x="f1356" y="f1357"/>
                </a:moveTo>
                <a:lnTo>
                  <a:pt x="f1358" y="f1359"/>
                </a:lnTo>
                <a:lnTo>
                  <a:pt x="f427" y="f1360"/>
                </a:lnTo>
                <a:lnTo>
                  <a:pt x="f1361" y="f1362"/>
                </a:lnTo>
                <a:lnTo>
                  <a:pt x="f1356" y="f1357"/>
                </a:lnTo>
                <a:close/>
                <a:moveTo>
                  <a:pt x="f1363" y="f1364"/>
                </a:moveTo>
                <a:lnTo>
                  <a:pt x="f1365" y="f1366"/>
                </a:lnTo>
                <a:lnTo>
                  <a:pt x="f1367" y="f1368"/>
                </a:lnTo>
                <a:lnTo>
                  <a:pt x="f1369" y="f1370"/>
                </a:lnTo>
                <a:lnTo>
                  <a:pt x="f1363" y="f1364"/>
                </a:lnTo>
                <a:close/>
                <a:moveTo>
                  <a:pt x="f1371" y="f1372"/>
                </a:moveTo>
                <a:lnTo>
                  <a:pt x="f1373" y="f137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1" y="f1372"/>
                </a:lnTo>
                <a:close/>
                <a:moveTo>
                  <a:pt x="f1379" y="f1380"/>
                </a:moveTo>
                <a:lnTo>
                  <a:pt x="f1381" y="f1382"/>
                </a:lnTo>
                <a:lnTo>
                  <a:pt x="f1383" y="f1384"/>
                </a:lnTo>
                <a:lnTo>
                  <a:pt x="f1385" y="f1159"/>
                </a:lnTo>
                <a:lnTo>
                  <a:pt x="f1379" y="f1380"/>
                </a:lnTo>
                <a:close/>
                <a:moveTo>
                  <a:pt x="f1386" y="f1387"/>
                </a:moveTo>
                <a:lnTo>
                  <a:pt x="f1388" y="f1389"/>
                </a:lnTo>
                <a:lnTo>
                  <a:pt x="f1390" y="f1391"/>
                </a:lnTo>
                <a:lnTo>
                  <a:pt x="f1392" y="f1393"/>
                </a:lnTo>
                <a:lnTo>
                  <a:pt x="f1386" y="f1387"/>
                </a:lnTo>
                <a:close/>
                <a:moveTo>
                  <a:pt x="f1394" y="f1395"/>
                </a:moveTo>
                <a:lnTo>
                  <a:pt x="f1396" y="f1397"/>
                </a:lnTo>
                <a:lnTo>
                  <a:pt x="f1398" y="f1399"/>
                </a:lnTo>
                <a:lnTo>
                  <a:pt x="f1400" y="f1401"/>
                </a:lnTo>
                <a:lnTo>
                  <a:pt x="f1394" y="f1395"/>
                </a:lnTo>
                <a:close/>
                <a:moveTo>
                  <a:pt x="f1402" y="f1403"/>
                </a:moveTo>
                <a:lnTo>
                  <a:pt x="f1404" y="f1405"/>
                </a:lnTo>
                <a:lnTo>
                  <a:pt x="f1406" y="f1407"/>
                </a:lnTo>
                <a:lnTo>
                  <a:pt x="f1408" y="f1409"/>
                </a:lnTo>
                <a:lnTo>
                  <a:pt x="f1402" y="f1403"/>
                </a:lnTo>
                <a:close/>
                <a:moveTo>
                  <a:pt x="f1410" y="f1411"/>
                </a:moveTo>
                <a:lnTo>
                  <a:pt x="f1412" y="f1413"/>
                </a:lnTo>
                <a:lnTo>
                  <a:pt x="f1414" y="f1415"/>
                </a:lnTo>
                <a:lnTo>
                  <a:pt x="f1416" y="f1417"/>
                </a:lnTo>
                <a:lnTo>
                  <a:pt x="f1410" y="f1411"/>
                </a:lnTo>
                <a:close/>
                <a:moveTo>
                  <a:pt x="f1418" y="f1419"/>
                </a:moveTo>
                <a:lnTo>
                  <a:pt x="f330" y="f1420"/>
                </a:lnTo>
                <a:lnTo>
                  <a:pt x="f354" y="f1421"/>
                </a:lnTo>
                <a:lnTo>
                  <a:pt x="f1422" y="f1423"/>
                </a:lnTo>
                <a:lnTo>
                  <a:pt x="f1418" y="f1419"/>
                </a:lnTo>
                <a:close/>
                <a:moveTo>
                  <a:pt x="f1424" y="f1425"/>
                </a:moveTo>
                <a:lnTo>
                  <a:pt x="f1426" y="f1427"/>
                </a:lnTo>
                <a:lnTo>
                  <a:pt x="f1428" y="f1429"/>
                </a:lnTo>
                <a:lnTo>
                  <a:pt x="f1430" y="f1431"/>
                </a:lnTo>
                <a:lnTo>
                  <a:pt x="f1424" y="f1425"/>
                </a:lnTo>
                <a:close/>
                <a:moveTo>
                  <a:pt x="f1432" y="f1433"/>
                </a:moveTo>
                <a:lnTo>
                  <a:pt x="f1434" y="f1435"/>
                </a:lnTo>
                <a:lnTo>
                  <a:pt x="f1436" y="f1437"/>
                </a:lnTo>
                <a:lnTo>
                  <a:pt x="f1438" y="f1439"/>
                </a:lnTo>
                <a:lnTo>
                  <a:pt x="f1432" y="f1433"/>
                </a:lnTo>
                <a:close/>
                <a:moveTo>
                  <a:pt x="f1440" y="f1036"/>
                </a:moveTo>
                <a:lnTo>
                  <a:pt x="f1441" y="f1442"/>
                </a:lnTo>
                <a:lnTo>
                  <a:pt x="f1443" y="f1444"/>
                </a:lnTo>
                <a:lnTo>
                  <a:pt x="f1445" y="f1446"/>
                </a:lnTo>
                <a:lnTo>
                  <a:pt x="f1440" y="f1036"/>
                </a:lnTo>
                <a:close/>
                <a:moveTo>
                  <a:pt x="f1447" y="f1448"/>
                </a:moveTo>
                <a:lnTo>
                  <a:pt x="f1449" y="f1450"/>
                </a:lnTo>
                <a:lnTo>
                  <a:pt x="f1451" y="f1452"/>
                </a:lnTo>
                <a:lnTo>
                  <a:pt x="f1453" y="f1454"/>
                </a:lnTo>
                <a:lnTo>
                  <a:pt x="f1447" y="f1448"/>
                </a:lnTo>
                <a:close/>
                <a:moveTo>
                  <a:pt x="f1455" y="f1456"/>
                </a:moveTo>
                <a:lnTo>
                  <a:pt x="f1457" y="f1458"/>
                </a:lnTo>
                <a:lnTo>
                  <a:pt x="f1205" y="f1459"/>
                </a:lnTo>
                <a:lnTo>
                  <a:pt x="f1460" y="f1461"/>
                </a:lnTo>
                <a:lnTo>
                  <a:pt x="f1455" y="f1456"/>
                </a:lnTo>
                <a:close/>
                <a:moveTo>
                  <a:pt x="f1462" y="f75"/>
                </a:moveTo>
                <a:lnTo>
                  <a:pt x="f1463" y="f1464"/>
                </a:lnTo>
                <a:lnTo>
                  <a:pt x="f1465" y="f1466"/>
                </a:lnTo>
                <a:lnTo>
                  <a:pt x="f1467" y="f1468"/>
                </a:lnTo>
                <a:lnTo>
                  <a:pt x="f1462" y="f75"/>
                </a:lnTo>
                <a:close/>
                <a:moveTo>
                  <a:pt x="f1469" y="f1470"/>
                </a:moveTo>
                <a:lnTo>
                  <a:pt x="f1471" y="f501"/>
                </a:lnTo>
                <a:lnTo>
                  <a:pt x="f1472" y="f1473"/>
                </a:lnTo>
                <a:lnTo>
                  <a:pt x="f1474" y="f1475"/>
                </a:lnTo>
                <a:lnTo>
                  <a:pt x="f1469" y="f1470"/>
                </a:lnTo>
                <a:close/>
                <a:moveTo>
                  <a:pt x="f1476" y="f93"/>
                </a:moveTo>
                <a:lnTo>
                  <a:pt x="f1477" y="f1478"/>
                </a:lnTo>
                <a:lnTo>
                  <a:pt x="f1479" y="f1480"/>
                </a:lnTo>
                <a:lnTo>
                  <a:pt x="f1481" y="f1482"/>
                </a:lnTo>
                <a:lnTo>
                  <a:pt x="f1476" y="f93"/>
                </a:lnTo>
                <a:close/>
                <a:moveTo>
                  <a:pt x="f1399" y="f1483"/>
                </a:moveTo>
                <a:lnTo>
                  <a:pt x="f1484" y="f1485"/>
                </a:lnTo>
                <a:lnTo>
                  <a:pt x="f1486" y="f1487"/>
                </a:lnTo>
                <a:lnTo>
                  <a:pt x="f1488" y="f1489"/>
                </a:lnTo>
                <a:lnTo>
                  <a:pt x="f1399" y="f1483"/>
                </a:lnTo>
                <a:close/>
                <a:moveTo>
                  <a:pt x="f1030" y="f1490"/>
                </a:moveTo>
                <a:lnTo>
                  <a:pt x="f1491" y="f214"/>
                </a:lnTo>
                <a:lnTo>
                  <a:pt x="f1492" y="f1493"/>
                </a:lnTo>
                <a:lnTo>
                  <a:pt x="f1494" y="f1495"/>
                </a:lnTo>
                <a:lnTo>
                  <a:pt x="f1030" y="f1490"/>
                </a:lnTo>
                <a:close/>
                <a:moveTo>
                  <a:pt x="f5" y="f1496"/>
                </a:moveTo>
                <a:lnTo>
                  <a:pt x="f5" y="f1497"/>
                </a:lnTo>
                <a:lnTo>
                  <a:pt x="f1498" y="f1499"/>
                </a:lnTo>
                <a:lnTo>
                  <a:pt x="f5" y="f1496"/>
                </a:lnTo>
                <a:close/>
                <a:moveTo>
                  <a:pt x="f1500" y="f1501"/>
                </a:moveTo>
                <a:lnTo>
                  <a:pt x="f1502" y="f1503"/>
                </a:lnTo>
                <a:lnTo>
                  <a:pt x="f1504" y="f1505"/>
                </a:lnTo>
                <a:lnTo>
                  <a:pt x="f1506" y="f1507"/>
                </a:lnTo>
                <a:lnTo>
                  <a:pt x="f1500" y="f1501"/>
                </a:lnTo>
                <a:close/>
                <a:moveTo>
                  <a:pt x="f1508" y="f1509"/>
                </a:moveTo>
                <a:lnTo>
                  <a:pt x="f1510" y="f1511"/>
                </a:lnTo>
                <a:lnTo>
                  <a:pt x="f1512" y="f1513"/>
                </a:lnTo>
                <a:lnTo>
                  <a:pt x="f1514" y="f1515"/>
                </a:lnTo>
                <a:lnTo>
                  <a:pt x="f1508" y="f1509"/>
                </a:lnTo>
                <a:close/>
                <a:moveTo>
                  <a:pt x="f1516" y="f1517"/>
                </a:move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16" y="f1517"/>
                </a:lnTo>
                <a:close/>
                <a:moveTo>
                  <a:pt x="f1524" y="f1525"/>
                </a:moveTo>
                <a:lnTo>
                  <a:pt x="f1526" y="f1527"/>
                </a:lnTo>
                <a:lnTo>
                  <a:pt x="f1528" y="f1529"/>
                </a:lnTo>
                <a:lnTo>
                  <a:pt x="f1530" y="f1531"/>
                </a:lnTo>
                <a:lnTo>
                  <a:pt x="f1524" y="f1525"/>
                </a:lnTo>
                <a:close/>
                <a:moveTo>
                  <a:pt x="f1532" y="f1533"/>
                </a:moveTo>
                <a:lnTo>
                  <a:pt x="f1534" y="f1535"/>
                </a:lnTo>
                <a:lnTo>
                  <a:pt x="f1536" y="f1537"/>
                </a:lnTo>
                <a:lnTo>
                  <a:pt x="f1538" y="f1539"/>
                </a:lnTo>
                <a:lnTo>
                  <a:pt x="f1532" y="f1533"/>
                </a:lnTo>
                <a:close/>
                <a:moveTo>
                  <a:pt x="f1540" y="f1541"/>
                </a:moveTo>
                <a:lnTo>
                  <a:pt x="f1542" y="f1543"/>
                </a:lnTo>
                <a:lnTo>
                  <a:pt x="f1544" y="f1545"/>
                </a:lnTo>
                <a:lnTo>
                  <a:pt x="f1546" y="f1547"/>
                </a:lnTo>
                <a:lnTo>
                  <a:pt x="f1540" y="f1541"/>
                </a:lnTo>
                <a:close/>
                <a:moveTo>
                  <a:pt x="f1548" y="f1549"/>
                </a:moveTo>
                <a:lnTo>
                  <a:pt x="f1550" y="f1551"/>
                </a:lnTo>
                <a:cubicBezTo>
                  <a:pt x="f1552" y="f1553"/>
                  <a:pt x="f1554" y="f1555"/>
                  <a:pt x="f1556" y="f1557"/>
                </a:cubicBezTo>
                <a:lnTo>
                  <a:pt x="f1558" y="f1559"/>
                </a:lnTo>
                <a:lnTo>
                  <a:pt x="f1560" y="f1561"/>
                </a:lnTo>
                <a:lnTo>
                  <a:pt x="f1562" y="f1563"/>
                </a:lnTo>
                <a:cubicBezTo>
                  <a:pt x="f1564" y="f1565"/>
                  <a:pt x="f1566" y="f1567"/>
                  <a:pt x="f1568" y="f1567"/>
                </a:cubicBezTo>
                <a:cubicBezTo>
                  <a:pt x="f1569" y="f1567"/>
                  <a:pt x="f1570" y="f1571"/>
                  <a:pt x="f1570" y="f1572"/>
                </a:cubicBezTo>
                <a:cubicBezTo>
                  <a:pt x="f1570" y="f1573"/>
                  <a:pt x="f1570" y="f1574"/>
                  <a:pt x="f1575" y="f1576"/>
                </a:cubicBezTo>
                <a:lnTo>
                  <a:pt x="f1577" y="f1578"/>
                </a:lnTo>
                <a:lnTo>
                  <a:pt x="f1579" y="f1580"/>
                </a:lnTo>
                <a:lnTo>
                  <a:pt x="f1581" y="f1582"/>
                </a:lnTo>
                <a:cubicBezTo>
                  <a:pt x="f1583" y="f1584"/>
                  <a:pt x="f1585" y="f1586"/>
                  <a:pt x="f1568" y="f1586"/>
                </a:cubicBezTo>
                <a:cubicBezTo>
                  <a:pt x="f1587" y="f1586"/>
                  <a:pt x="f1588" y="f1589"/>
                  <a:pt x="f1588" y="f1572"/>
                </a:cubicBezTo>
                <a:cubicBezTo>
                  <a:pt x="f1588" y="f1590"/>
                  <a:pt x="f1591" y="f1592"/>
                  <a:pt x="f1593" y="f1594"/>
                </a:cubicBezTo>
                <a:lnTo>
                  <a:pt x="f1595" y="f1596"/>
                </a:lnTo>
                <a:lnTo>
                  <a:pt x="f1548" y="f1549"/>
                </a:lnTo>
                <a:close/>
                <a:moveTo>
                  <a:pt x="f1597" y="f1598"/>
                </a:moveTo>
                <a:lnTo>
                  <a:pt x="f1599" y="f1600"/>
                </a:lnTo>
                <a:lnTo>
                  <a:pt x="f1601" y="f1602"/>
                </a:lnTo>
                <a:lnTo>
                  <a:pt x="f1603" y="f1604"/>
                </a:lnTo>
                <a:lnTo>
                  <a:pt x="f1597" y="f1598"/>
                </a:lnTo>
                <a:close/>
                <a:moveTo>
                  <a:pt x="f1605" y="f1606"/>
                </a:moveTo>
                <a:lnTo>
                  <a:pt x="f1607" y="f1608"/>
                </a:lnTo>
                <a:lnTo>
                  <a:pt x="f1609" y="f1610"/>
                </a:lnTo>
                <a:lnTo>
                  <a:pt x="f577" y="f1611"/>
                </a:lnTo>
                <a:lnTo>
                  <a:pt x="f1605" y="f1606"/>
                </a:lnTo>
                <a:close/>
                <a:moveTo>
                  <a:pt x="f1612" y="f1613"/>
                </a:moveTo>
                <a:lnTo>
                  <a:pt x="f1614" y="f1615"/>
                </a:lnTo>
                <a:lnTo>
                  <a:pt x="f1616" y="f1617"/>
                </a:lnTo>
                <a:lnTo>
                  <a:pt x="f1618" y="f1619"/>
                </a:lnTo>
                <a:lnTo>
                  <a:pt x="f1612" y="f1613"/>
                </a:lnTo>
                <a:close/>
                <a:moveTo>
                  <a:pt x="f1620" y="f1621"/>
                </a:moveTo>
                <a:lnTo>
                  <a:pt x="f1622" y="f1623"/>
                </a:lnTo>
                <a:lnTo>
                  <a:pt x="f1624" y="f1625"/>
                </a:lnTo>
                <a:lnTo>
                  <a:pt x="f1626" y="f1627"/>
                </a:lnTo>
                <a:lnTo>
                  <a:pt x="f1620" y="f1621"/>
                </a:lnTo>
                <a:close/>
                <a:moveTo>
                  <a:pt x="f1628" y="f1629"/>
                </a:moveTo>
                <a:lnTo>
                  <a:pt x="f1630" y="f1631"/>
                </a:lnTo>
                <a:lnTo>
                  <a:pt x="f1632" y="f1633"/>
                </a:lnTo>
                <a:lnTo>
                  <a:pt x="f1634" y="f1635"/>
                </a:lnTo>
                <a:lnTo>
                  <a:pt x="f1628" y="f1629"/>
                </a:lnTo>
                <a:close/>
                <a:moveTo>
                  <a:pt x="f1636" y="f1637"/>
                </a:moveTo>
                <a:lnTo>
                  <a:pt x="f1638" y="f1639"/>
                </a:lnTo>
                <a:lnTo>
                  <a:pt x="f1640" y="f1641"/>
                </a:lnTo>
                <a:lnTo>
                  <a:pt x="f1642" y="f1643"/>
                </a:lnTo>
                <a:lnTo>
                  <a:pt x="f1636" y="f1637"/>
                </a:lnTo>
                <a:close/>
                <a:moveTo>
                  <a:pt x="f1644" y="f1645"/>
                </a:moveTo>
                <a:lnTo>
                  <a:pt x="f1646" y="f1647"/>
                </a:lnTo>
                <a:lnTo>
                  <a:pt x="f1648" y="f1649"/>
                </a:lnTo>
                <a:lnTo>
                  <a:pt x="f1650" y="f1651"/>
                </a:lnTo>
                <a:lnTo>
                  <a:pt x="f1644" y="f1645"/>
                </a:lnTo>
                <a:close/>
                <a:moveTo>
                  <a:pt x="f1652" y="f1653"/>
                </a:moveTo>
                <a:lnTo>
                  <a:pt x="f1654" y="f1655"/>
                </a:lnTo>
                <a:lnTo>
                  <a:pt x="f1656" y="f1657"/>
                </a:lnTo>
                <a:lnTo>
                  <a:pt x="f1658" y="f1659"/>
                </a:lnTo>
                <a:lnTo>
                  <a:pt x="f1652" y="f1653"/>
                </a:lnTo>
                <a:close/>
                <a:moveTo>
                  <a:pt x="f1660" y="f1661"/>
                </a:moveTo>
                <a:lnTo>
                  <a:pt x="f1662" y="f1663"/>
                </a:lnTo>
                <a:lnTo>
                  <a:pt x="f1664" y="f1665"/>
                </a:lnTo>
                <a:lnTo>
                  <a:pt x="f1666" y="f102"/>
                </a:lnTo>
                <a:lnTo>
                  <a:pt x="f1660" y="f1661"/>
                </a:lnTo>
                <a:close/>
                <a:moveTo>
                  <a:pt x="f1667" y="f1668"/>
                </a:moveTo>
                <a:lnTo>
                  <a:pt x="f1669" y="f575"/>
                </a:lnTo>
                <a:lnTo>
                  <a:pt x="f1670" y="f1671"/>
                </a:lnTo>
                <a:lnTo>
                  <a:pt x="f1672" y="f1673"/>
                </a:lnTo>
                <a:lnTo>
                  <a:pt x="f1667" y="f1668"/>
                </a:lnTo>
                <a:close/>
                <a:moveTo>
                  <a:pt x="f1674" y="f1675"/>
                </a:moveTo>
                <a:lnTo>
                  <a:pt x="f1676" y="f1656"/>
                </a:lnTo>
                <a:lnTo>
                  <a:pt x="f1677" y="f1678"/>
                </a:lnTo>
                <a:lnTo>
                  <a:pt x="f1679" y="f1680"/>
                </a:lnTo>
                <a:lnTo>
                  <a:pt x="f1674" y="f1675"/>
                </a:lnTo>
                <a:close/>
                <a:moveTo>
                  <a:pt x="f1681" y="f1682"/>
                </a:moveTo>
                <a:lnTo>
                  <a:pt x="f1683" y="f1684"/>
                </a:lnTo>
                <a:lnTo>
                  <a:pt x="f1685" y="f1686"/>
                </a:lnTo>
                <a:lnTo>
                  <a:pt x="f1687" y="f1688"/>
                </a:lnTo>
                <a:lnTo>
                  <a:pt x="f1681" y="f1682"/>
                </a:lnTo>
                <a:close/>
                <a:moveTo>
                  <a:pt x="f1689" y="f1690"/>
                </a:moveTo>
                <a:lnTo>
                  <a:pt x="f1691" y="f1692"/>
                </a:lnTo>
                <a:lnTo>
                  <a:pt x="f1693" y="f1694"/>
                </a:lnTo>
                <a:lnTo>
                  <a:pt x="f1695" y="f1696"/>
                </a:lnTo>
                <a:lnTo>
                  <a:pt x="f1689" y="f1690"/>
                </a:lnTo>
                <a:close/>
                <a:moveTo>
                  <a:pt x="f1697" y="f1698"/>
                </a:moveTo>
                <a:lnTo>
                  <a:pt x="f1601" y="f1699"/>
                </a:lnTo>
                <a:lnTo>
                  <a:pt x="f1700" y="f1701"/>
                </a:lnTo>
                <a:lnTo>
                  <a:pt x="f1702" y="f1703"/>
                </a:lnTo>
                <a:lnTo>
                  <a:pt x="f1697" y="f1698"/>
                </a:lnTo>
                <a:close/>
                <a:moveTo>
                  <a:pt x="f1704" y="f1705"/>
                </a:moveTo>
                <a:lnTo>
                  <a:pt x="f1706" y="f1707"/>
                </a:lnTo>
                <a:lnTo>
                  <a:pt x="f1708" y="f1709"/>
                </a:lnTo>
                <a:lnTo>
                  <a:pt x="f1710" y="f1711"/>
                </a:lnTo>
                <a:lnTo>
                  <a:pt x="f1704" y="f1705"/>
                </a:lnTo>
                <a:close/>
                <a:moveTo>
                  <a:pt x="f1712" y="f1713"/>
                </a:moveTo>
                <a:lnTo>
                  <a:pt x="f1714" y="f1715"/>
                </a:lnTo>
                <a:lnTo>
                  <a:pt x="f1716" y="f1717"/>
                </a:lnTo>
                <a:lnTo>
                  <a:pt x="f1718" y="f1719"/>
                </a:lnTo>
                <a:lnTo>
                  <a:pt x="f1712" y="f1713"/>
                </a:lnTo>
                <a:close/>
                <a:moveTo>
                  <a:pt x="f1720" y="f1721"/>
                </a:moveTo>
                <a:lnTo>
                  <a:pt x="f1722" y="f1723"/>
                </a:lnTo>
                <a:lnTo>
                  <a:pt x="f1724" y="f1725"/>
                </a:lnTo>
                <a:lnTo>
                  <a:pt x="f1726" y="f1152"/>
                </a:lnTo>
                <a:lnTo>
                  <a:pt x="f1720" y="f1721"/>
                </a:lnTo>
                <a:close/>
                <a:moveTo>
                  <a:pt x="f1727" y="f1728"/>
                </a:moveTo>
                <a:lnTo>
                  <a:pt x="f28" y="f1729"/>
                </a:lnTo>
                <a:lnTo>
                  <a:pt x="f1730" y="f1731"/>
                </a:lnTo>
                <a:lnTo>
                  <a:pt x="f1732" y="f1588"/>
                </a:lnTo>
                <a:lnTo>
                  <a:pt x="f1727" y="f1728"/>
                </a:lnTo>
                <a:close/>
                <a:moveTo>
                  <a:pt x="f1733" y="f1734"/>
                </a:moveTo>
                <a:lnTo>
                  <a:pt x="f1735" y="f1117"/>
                </a:lnTo>
                <a:lnTo>
                  <a:pt x="f1736" y="f1737"/>
                </a:lnTo>
                <a:lnTo>
                  <a:pt x="f1738" y="f1739"/>
                </a:lnTo>
                <a:lnTo>
                  <a:pt x="f1733" y="f1734"/>
                </a:lnTo>
                <a:close/>
                <a:moveTo>
                  <a:pt x="f1740" y="f1741"/>
                </a:moveTo>
                <a:lnTo>
                  <a:pt x="f1742" y="f1743"/>
                </a:lnTo>
                <a:lnTo>
                  <a:pt x="f1744" y="f1745"/>
                </a:lnTo>
                <a:lnTo>
                  <a:pt x="f1746" y="f1081"/>
                </a:lnTo>
                <a:lnTo>
                  <a:pt x="f1740" y="f1741"/>
                </a:lnTo>
                <a:close/>
                <a:moveTo>
                  <a:pt x="f1747" y="f948"/>
                </a:moveTo>
                <a:lnTo>
                  <a:pt x="f1748" y="f1749"/>
                </a:lnTo>
                <a:lnTo>
                  <a:pt x="f1750" y="f1751"/>
                </a:lnTo>
                <a:lnTo>
                  <a:pt x="f1752" y="f1753"/>
                </a:lnTo>
                <a:lnTo>
                  <a:pt x="f1747" y="f948"/>
                </a:lnTo>
                <a:close/>
                <a:moveTo>
                  <a:pt x="f1754" y="f1755"/>
                </a:moveTo>
                <a:lnTo>
                  <a:pt x="f1756" y="f1757"/>
                </a:lnTo>
                <a:lnTo>
                  <a:pt x="f1758" y="f1759"/>
                </a:lnTo>
                <a:lnTo>
                  <a:pt x="f1760" y="f1761"/>
                </a:lnTo>
                <a:lnTo>
                  <a:pt x="f1754" y="f1755"/>
                </a:lnTo>
                <a:close/>
                <a:moveTo>
                  <a:pt x="f1762" y="f1763"/>
                </a:moveTo>
                <a:lnTo>
                  <a:pt x="f1764" y="f1765"/>
                </a:lnTo>
                <a:lnTo>
                  <a:pt x="f1766" y="f1767"/>
                </a:lnTo>
                <a:lnTo>
                  <a:pt x="f1768" y="f1769"/>
                </a:lnTo>
                <a:lnTo>
                  <a:pt x="f1762" y="f1763"/>
                </a:lnTo>
                <a:close/>
                <a:moveTo>
                  <a:pt x="f1770" y="f1771"/>
                </a:moveTo>
                <a:lnTo>
                  <a:pt x="f1698" y="f1772"/>
                </a:lnTo>
                <a:lnTo>
                  <a:pt x="f1773" y="f1774"/>
                </a:lnTo>
                <a:lnTo>
                  <a:pt x="f1775" y="f1776"/>
                </a:lnTo>
                <a:lnTo>
                  <a:pt x="f1770" y="f1771"/>
                </a:lnTo>
                <a:close/>
                <a:moveTo>
                  <a:pt x="f1777" y="f1778"/>
                </a:moveTo>
                <a:lnTo>
                  <a:pt x="f1779" y="f1780"/>
                </a:lnTo>
                <a:lnTo>
                  <a:pt x="f1781" y="f1782"/>
                </a:lnTo>
                <a:lnTo>
                  <a:pt x="f1783" y="f1784"/>
                </a:lnTo>
                <a:lnTo>
                  <a:pt x="f1777" y="f1778"/>
                </a:lnTo>
                <a:close/>
                <a:moveTo>
                  <a:pt x="f1785" y="f1786"/>
                </a:moveTo>
                <a:lnTo>
                  <a:pt x="f1787" y="f1788"/>
                </a:lnTo>
                <a:lnTo>
                  <a:pt x="f1789" y="f1790"/>
                </a:lnTo>
                <a:lnTo>
                  <a:pt x="f1791" y="f1792"/>
                </a:lnTo>
                <a:lnTo>
                  <a:pt x="f1785" y="f1786"/>
                </a:lnTo>
                <a:close/>
                <a:moveTo>
                  <a:pt x="f1793" y="f1794"/>
                </a:moveTo>
                <a:lnTo>
                  <a:pt x="f1795" y="f17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793" y="f1794"/>
                </a:lnTo>
                <a:close/>
                <a:moveTo>
                  <a:pt x="f1801" y="f1802"/>
                </a:moveTo>
                <a:lnTo>
                  <a:pt x="f1803" y="f1804"/>
                </a:lnTo>
                <a:lnTo>
                  <a:pt x="f1805" y="f1806"/>
                </a:lnTo>
                <a:lnTo>
                  <a:pt x="f1807" y="f1808"/>
                </a:lnTo>
                <a:lnTo>
                  <a:pt x="f1801" y="f1802"/>
                </a:lnTo>
                <a:close/>
                <a:moveTo>
                  <a:pt x="f1809" y="f1810"/>
                </a:moveTo>
                <a:lnTo>
                  <a:pt x="f1811" y="f1812"/>
                </a:lnTo>
                <a:lnTo>
                  <a:pt x="f1813" y="f126"/>
                </a:lnTo>
                <a:lnTo>
                  <a:pt x="f1814" y="f1815"/>
                </a:lnTo>
                <a:lnTo>
                  <a:pt x="f1809" y="f1810"/>
                </a:lnTo>
                <a:close/>
                <a:moveTo>
                  <a:pt x="f1816" y="f1817"/>
                </a:moveTo>
                <a:lnTo>
                  <a:pt x="f1818" y="f1819"/>
                </a:lnTo>
                <a:lnTo>
                  <a:pt x="f1820" y="f1821"/>
                </a:lnTo>
                <a:lnTo>
                  <a:pt x="f1822" y="f1823"/>
                </a:lnTo>
                <a:lnTo>
                  <a:pt x="f1816" y="f1817"/>
                </a:lnTo>
                <a:close/>
                <a:moveTo>
                  <a:pt x="f1824" y="f1825"/>
                </a:moveTo>
                <a:lnTo>
                  <a:pt x="f1826" y="f1827"/>
                </a:lnTo>
                <a:lnTo>
                  <a:pt x="f1828" y="f1829"/>
                </a:lnTo>
                <a:lnTo>
                  <a:pt x="f1767" y="f1830"/>
                </a:lnTo>
                <a:lnTo>
                  <a:pt x="f1824" y="f1825"/>
                </a:lnTo>
                <a:close/>
                <a:moveTo>
                  <a:pt x="f1831" y="f1832"/>
                </a:moveTo>
                <a:lnTo>
                  <a:pt x="f1833" y="f1834"/>
                </a:lnTo>
                <a:lnTo>
                  <a:pt x="f1835" y="f1836"/>
                </a:lnTo>
                <a:lnTo>
                  <a:pt x="f1837" y="f1838"/>
                </a:lnTo>
                <a:lnTo>
                  <a:pt x="f1831" y="f1832"/>
                </a:lnTo>
                <a:close/>
                <a:moveTo>
                  <a:pt x="f1839" y="f1840"/>
                </a:moveTo>
                <a:lnTo>
                  <a:pt x="f1841" y="f1842"/>
                </a:lnTo>
                <a:lnTo>
                  <a:pt x="f1843" y="f1844"/>
                </a:lnTo>
                <a:lnTo>
                  <a:pt x="f1845" y="f1846"/>
                </a:lnTo>
                <a:lnTo>
                  <a:pt x="f1839" y="f1840"/>
                </a:lnTo>
                <a:close/>
                <a:moveTo>
                  <a:pt x="f1847" y="f1848"/>
                </a:moveTo>
                <a:lnTo>
                  <a:pt x="f1849" y="f1611"/>
                </a:lnTo>
                <a:lnTo>
                  <a:pt x="f1850" y="f1851"/>
                </a:lnTo>
                <a:lnTo>
                  <a:pt x="f104" y="f1852"/>
                </a:lnTo>
                <a:lnTo>
                  <a:pt x="f1847" y="f1848"/>
                </a:lnTo>
                <a:close/>
                <a:moveTo>
                  <a:pt x="f1853" y="f1854"/>
                </a:moveTo>
                <a:lnTo>
                  <a:pt x="f1855" y="f1756"/>
                </a:lnTo>
                <a:lnTo>
                  <a:pt x="f1856" y="f1857"/>
                </a:lnTo>
                <a:lnTo>
                  <a:pt x="f1858" y="f1859"/>
                </a:lnTo>
                <a:lnTo>
                  <a:pt x="f1853" y="f1854"/>
                </a:lnTo>
                <a:close/>
                <a:moveTo>
                  <a:pt x="f1860" y="f1861"/>
                </a:moveTo>
                <a:lnTo>
                  <a:pt x="f1862" y="f1863"/>
                </a:lnTo>
                <a:lnTo>
                  <a:pt x="f1673" y="f1864"/>
                </a:lnTo>
                <a:lnTo>
                  <a:pt x="f1865" y="f1866"/>
                </a:lnTo>
                <a:lnTo>
                  <a:pt x="f1860" y="f1861"/>
                </a:lnTo>
                <a:close/>
                <a:moveTo>
                  <a:pt x="f1867" y="f1868"/>
                </a:moveTo>
                <a:lnTo>
                  <a:pt x="f1869" y="f1870"/>
                </a:lnTo>
                <a:lnTo>
                  <a:pt x="f1871" y="f1872"/>
                </a:lnTo>
                <a:lnTo>
                  <a:pt x="f1873" y="f1874"/>
                </a:lnTo>
                <a:lnTo>
                  <a:pt x="f1867" y="f1868"/>
                </a:lnTo>
                <a:close/>
                <a:moveTo>
                  <a:pt x="f1875" y="f1876"/>
                </a:moveTo>
                <a:lnTo>
                  <a:pt x="f1877" y="f1878"/>
                </a:lnTo>
                <a:lnTo>
                  <a:pt x="f1879" y="f1880"/>
                </a:lnTo>
                <a:lnTo>
                  <a:pt x="f1881" y="f1882"/>
                </a:lnTo>
                <a:lnTo>
                  <a:pt x="f1875" y="f1876"/>
                </a:lnTo>
                <a:close/>
                <a:moveTo>
                  <a:pt x="f1883" y="f9"/>
                </a:moveTo>
                <a:lnTo>
                  <a:pt x="f1884" y="f61"/>
                </a:lnTo>
                <a:lnTo>
                  <a:pt x="f1885" y="f1886"/>
                </a:lnTo>
                <a:lnTo>
                  <a:pt x="f1887" y="f1888"/>
                </a:lnTo>
                <a:lnTo>
                  <a:pt x="f1883" y="f9"/>
                </a:lnTo>
                <a:close/>
                <a:moveTo>
                  <a:pt x="f1889" y="f1890"/>
                </a:moveTo>
                <a:lnTo>
                  <a:pt x="f1891" y="f1892"/>
                </a:lnTo>
                <a:lnTo>
                  <a:pt x="f1893" y="f1894"/>
                </a:lnTo>
                <a:lnTo>
                  <a:pt x="f1895" y="f1896"/>
                </a:lnTo>
                <a:lnTo>
                  <a:pt x="f1889" y="f1890"/>
                </a:lnTo>
                <a:close/>
                <a:moveTo>
                  <a:pt x="f1897" y="f1898"/>
                </a:moveTo>
                <a:lnTo>
                  <a:pt x="f1899" y="f1900"/>
                </a:lnTo>
                <a:lnTo>
                  <a:pt x="f1901" y="f1902"/>
                </a:lnTo>
                <a:lnTo>
                  <a:pt x="f1903" y="f1904"/>
                </a:lnTo>
                <a:lnTo>
                  <a:pt x="f1897" y="f1898"/>
                </a:lnTo>
                <a:close/>
                <a:moveTo>
                  <a:pt x="f1905" y="f1906"/>
                </a:moveTo>
                <a:lnTo>
                  <a:pt x="f1907" y="f1908"/>
                </a:lnTo>
                <a:lnTo>
                  <a:pt x="f1909" y="f1910"/>
                </a:lnTo>
                <a:lnTo>
                  <a:pt x="f593" y="f1911"/>
                </a:lnTo>
                <a:lnTo>
                  <a:pt x="f1905" y="f1906"/>
                </a:lnTo>
                <a:close/>
                <a:moveTo>
                  <a:pt x="f1912" y="f1913"/>
                </a:moveTo>
                <a:lnTo>
                  <a:pt x="f1914" y="f1915"/>
                </a:lnTo>
                <a:lnTo>
                  <a:pt x="f1916" y="f1917"/>
                </a:lnTo>
                <a:lnTo>
                  <a:pt x="f1918" y="f1919"/>
                </a:lnTo>
                <a:lnTo>
                  <a:pt x="f1912" y="f1913"/>
                </a:lnTo>
                <a:close/>
                <a:moveTo>
                  <a:pt x="f1920" y="f1921"/>
                </a:moveTo>
                <a:lnTo>
                  <a:pt x="f1922" y="f1923"/>
                </a:lnTo>
                <a:lnTo>
                  <a:pt x="f1924" y="f1925"/>
                </a:lnTo>
                <a:lnTo>
                  <a:pt x="f1926" y="f1927"/>
                </a:lnTo>
                <a:lnTo>
                  <a:pt x="f1920" y="f1921"/>
                </a:lnTo>
                <a:close/>
                <a:moveTo>
                  <a:pt x="f1928" y="f1929"/>
                </a:moveTo>
                <a:lnTo>
                  <a:pt x="f1930" y="f1931"/>
                </a:lnTo>
                <a:lnTo>
                  <a:pt x="f1932" y="f1933"/>
                </a:lnTo>
                <a:lnTo>
                  <a:pt x="f1934" y="f1935"/>
                </a:lnTo>
                <a:lnTo>
                  <a:pt x="f1928" y="f1929"/>
                </a:lnTo>
                <a:close/>
                <a:moveTo>
                  <a:pt x="f1936" y="f1937"/>
                </a:moveTo>
                <a:lnTo>
                  <a:pt x="f1938" y="f1939"/>
                </a:lnTo>
                <a:lnTo>
                  <a:pt x="f1940" y="f1941"/>
                </a:lnTo>
                <a:lnTo>
                  <a:pt x="f1942" y="f1943"/>
                </a:lnTo>
                <a:lnTo>
                  <a:pt x="f1936" y="f1937"/>
                </a:lnTo>
                <a:close/>
                <a:moveTo>
                  <a:pt x="f1944" y="f1945"/>
                </a:moveTo>
                <a:lnTo>
                  <a:pt x="f1946" y="f1947"/>
                </a:lnTo>
                <a:lnTo>
                  <a:pt x="f1948" y="f1949"/>
                </a:lnTo>
                <a:lnTo>
                  <a:pt x="f1950" y="f1951"/>
                </a:lnTo>
                <a:lnTo>
                  <a:pt x="f1944" y="f1945"/>
                </a:lnTo>
                <a:close/>
                <a:moveTo>
                  <a:pt x="f1952" y="f1953"/>
                </a:moveTo>
                <a:lnTo>
                  <a:pt x="f1954" y="f1955"/>
                </a:lnTo>
                <a:lnTo>
                  <a:pt x="f1956" y="f1686"/>
                </a:lnTo>
                <a:lnTo>
                  <a:pt x="f1957" y="f1958"/>
                </a:lnTo>
                <a:lnTo>
                  <a:pt x="f1952" y="f1953"/>
                </a:lnTo>
                <a:close/>
                <a:moveTo>
                  <a:pt x="f1959" y="f1960"/>
                </a:moveTo>
                <a:lnTo>
                  <a:pt x="f1961" y="f1962"/>
                </a:lnTo>
                <a:lnTo>
                  <a:pt x="f1963" y="f1964"/>
                </a:lnTo>
                <a:lnTo>
                  <a:pt x="f1965" y="f1966"/>
                </a:lnTo>
                <a:lnTo>
                  <a:pt x="f1959" y="f1960"/>
                </a:lnTo>
                <a:close/>
                <a:moveTo>
                  <a:pt x="f1967" y="f1968"/>
                </a:moveTo>
                <a:lnTo>
                  <a:pt x="f1969" y="f1970"/>
                </a:lnTo>
                <a:lnTo>
                  <a:pt x="f1971" y="f1972"/>
                </a:lnTo>
                <a:lnTo>
                  <a:pt x="f1973" y="f1974"/>
                </a:lnTo>
                <a:lnTo>
                  <a:pt x="f1967" y="f1968"/>
                </a:lnTo>
                <a:close/>
                <a:moveTo>
                  <a:pt x="f1975" y="f1976"/>
                </a:moveTo>
                <a:lnTo>
                  <a:pt x="f1977" y="f1978"/>
                </a:lnTo>
                <a:lnTo>
                  <a:pt x="f1979" y="f1980"/>
                </a:lnTo>
                <a:lnTo>
                  <a:pt x="f1981" y="f1982"/>
                </a:lnTo>
                <a:lnTo>
                  <a:pt x="f1975" y="f1976"/>
                </a:lnTo>
                <a:close/>
                <a:moveTo>
                  <a:pt x="f1983" y="f1984"/>
                </a:moveTo>
                <a:lnTo>
                  <a:pt x="f1985" y="f1986"/>
                </a:lnTo>
                <a:lnTo>
                  <a:pt x="f1987" y="f1988"/>
                </a:lnTo>
                <a:lnTo>
                  <a:pt x="f1989" y="f1990"/>
                </a:lnTo>
                <a:lnTo>
                  <a:pt x="f1983" y="f1984"/>
                </a:lnTo>
                <a:close/>
                <a:moveTo>
                  <a:pt x="f1991" y="f1624"/>
                </a:moveTo>
                <a:lnTo>
                  <a:pt x="f1992" y="f1993"/>
                </a:lnTo>
                <a:lnTo>
                  <a:pt x="f1994" y="f1995"/>
                </a:lnTo>
                <a:lnTo>
                  <a:pt x="f1996" y="f1997"/>
                </a:lnTo>
                <a:lnTo>
                  <a:pt x="f1991" y="f1624"/>
                </a:lnTo>
                <a:close/>
                <a:moveTo>
                  <a:pt x="f1998" y="f1999"/>
                </a:moveTo>
                <a:lnTo>
                  <a:pt x="f2000" y="f2001"/>
                </a:lnTo>
                <a:lnTo>
                  <a:pt x="f2002" y="f1200"/>
                </a:lnTo>
                <a:lnTo>
                  <a:pt x="f2003" y="f1859"/>
                </a:lnTo>
                <a:lnTo>
                  <a:pt x="f1998" y="f1999"/>
                </a:lnTo>
                <a:close/>
                <a:moveTo>
                  <a:pt x="f2004" y="f2005"/>
                </a:moveTo>
                <a:lnTo>
                  <a:pt x="f2006" y="f2007"/>
                </a:lnTo>
                <a:lnTo>
                  <a:pt x="f2008" y="f2009"/>
                </a:lnTo>
                <a:lnTo>
                  <a:pt x="f2010" y="f2011"/>
                </a:lnTo>
                <a:lnTo>
                  <a:pt x="f2004" y="f2005"/>
                </a:lnTo>
                <a:close/>
                <a:moveTo>
                  <a:pt x="f2012" y="f2013"/>
                </a:moveTo>
                <a:lnTo>
                  <a:pt x="f2014" y="f2015"/>
                </a:lnTo>
                <a:lnTo>
                  <a:pt x="f2016" y="f2017"/>
                </a:lnTo>
                <a:lnTo>
                  <a:pt x="f2018" y="f2019"/>
                </a:lnTo>
                <a:lnTo>
                  <a:pt x="f2012" y="f2013"/>
                </a:lnTo>
                <a:close/>
                <a:moveTo>
                  <a:pt x="f2020" y="f2021"/>
                </a:moveTo>
                <a:lnTo>
                  <a:pt x="f2022" y="f2023"/>
                </a:lnTo>
                <a:lnTo>
                  <a:pt x="f2024" y="f2025"/>
                </a:lnTo>
                <a:lnTo>
                  <a:pt x="f2026" y="f2027"/>
                </a:lnTo>
                <a:lnTo>
                  <a:pt x="f2020" y="f2021"/>
                </a:lnTo>
                <a:close/>
                <a:moveTo>
                  <a:pt x="f2028" y="f2029"/>
                </a:moveTo>
                <a:lnTo>
                  <a:pt x="f2030" y="f2031"/>
                </a:lnTo>
                <a:lnTo>
                  <a:pt x="f2032" y="f2033"/>
                </a:lnTo>
                <a:lnTo>
                  <a:pt x="f2034" y="f2035"/>
                </a:lnTo>
                <a:lnTo>
                  <a:pt x="f2028" y="f2029"/>
                </a:lnTo>
                <a:close/>
                <a:moveTo>
                  <a:pt x="f2036" y="f2037"/>
                </a:moveTo>
                <a:lnTo>
                  <a:pt x="f2038" y="f2039"/>
                </a:lnTo>
                <a:lnTo>
                  <a:pt x="f2040" y="f2041"/>
                </a:lnTo>
                <a:lnTo>
                  <a:pt x="f2042" y="f2043"/>
                </a:lnTo>
                <a:lnTo>
                  <a:pt x="f2036" y="f2037"/>
                </a:lnTo>
                <a:close/>
                <a:moveTo>
                  <a:pt x="f2044" y="f2045"/>
                </a:moveTo>
                <a:lnTo>
                  <a:pt x="f2046" y="f2047"/>
                </a:lnTo>
                <a:lnTo>
                  <a:pt x="f2048" y="f2049"/>
                </a:lnTo>
                <a:lnTo>
                  <a:pt x="f2050" y="f1083"/>
                </a:lnTo>
                <a:lnTo>
                  <a:pt x="f2044" y="f2045"/>
                </a:lnTo>
                <a:close/>
                <a:moveTo>
                  <a:pt x="f2051" y="f2052"/>
                </a:moveTo>
                <a:lnTo>
                  <a:pt x="f2053" y="f2054"/>
                </a:lnTo>
                <a:lnTo>
                  <a:pt x="f2055" y="f2056"/>
                </a:lnTo>
                <a:lnTo>
                  <a:pt x="f2057" y="f2058"/>
                </a:lnTo>
                <a:lnTo>
                  <a:pt x="f2051" y="f2052"/>
                </a:lnTo>
                <a:close/>
                <a:moveTo>
                  <a:pt x="f2059" y="f2060"/>
                </a:moveTo>
                <a:lnTo>
                  <a:pt x="f2061" y="f2062"/>
                </a:lnTo>
                <a:lnTo>
                  <a:pt x="f2063" y="f2064"/>
                </a:lnTo>
                <a:lnTo>
                  <a:pt x="f2065" y="f1763"/>
                </a:lnTo>
                <a:lnTo>
                  <a:pt x="f2059" y="f2060"/>
                </a:lnTo>
                <a:close/>
                <a:moveTo>
                  <a:pt x="f2066" y="f2067"/>
                </a:moveTo>
                <a:lnTo>
                  <a:pt x="f2068" y="f2069"/>
                </a:lnTo>
                <a:lnTo>
                  <a:pt x="f2070" y="f1532"/>
                </a:lnTo>
                <a:lnTo>
                  <a:pt x="f2071" y="f2072"/>
                </a:lnTo>
                <a:lnTo>
                  <a:pt x="f2066" y="f2067"/>
                </a:lnTo>
                <a:close/>
                <a:moveTo>
                  <a:pt x="f2073" y="f1630"/>
                </a:moveTo>
                <a:lnTo>
                  <a:pt x="f2074" y="f1117"/>
                </a:lnTo>
                <a:lnTo>
                  <a:pt x="f2075" y="f1634"/>
                </a:lnTo>
                <a:lnTo>
                  <a:pt x="f2076" y="f2077"/>
                </a:lnTo>
                <a:lnTo>
                  <a:pt x="f2073" y="f1630"/>
                </a:lnTo>
                <a:close/>
                <a:moveTo>
                  <a:pt x="f2078" y="f2079"/>
                </a:moveTo>
                <a:lnTo>
                  <a:pt x="f2080" y="f2081"/>
                </a:lnTo>
                <a:lnTo>
                  <a:pt x="f2082" y="f2083"/>
                </a:lnTo>
                <a:lnTo>
                  <a:pt x="f2084" y="f2085"/>
                </a:lnTo>
                <a:lnTo>
                  <a:pt x="f2078" y="f2079"/>
                </a:lnTo>
                <a:close/>
                <a:moveTo>
                  <a:pt x="f2086" y="f2087"/>
                </a:moveTo>
                <a:lnTo>
                  <a:pt x="f2088" y="f2089"/>
                </a:lnTo>
                <a:lnTo>
                  <a:pt x="f2090" y="f2091"/>
                </a:lnTo>
                <a:lnTo>
                  <a:pt x="f2092" y="f2093"/>
                </a:lnTo>
                <a:lnTo>
                  <a:pt x="f2086" y="f2087"/>
                </a:lnTo>
                <a:close/>
                <a:moveTo>
                  <a:pt x="f2094" y="f2095"/>
                </a:moveTo>
                <a:lnTo>
                  <a:pt x="f2096" y="f2097"/>
                </a:lnTo>
                <a:lnTo>
                  <a:pt x="f2098" y="f2099"/>
                </a:lnTo>
                <a:lnTo>
                  <a:pt x="f2100" y="f2101"/>
                </a:lnTo>
                <a:lnTo>
                  <a:pt x="f2094" y="f2095"/>
                </a:lnTo>
                <a:close/>
                <a:moveTo>
                  <a:pt x="f2102" y="f2103"/>
                </a:moveTo>
                <a:lnTo>
                  <a:pt x="f2104" y="f2105"/>
                </a:lnTo>
                <a:lnTo>
                  <a:pt x="f2106" y="f2107"/>
                </a:lnTo>
                <a:lnTo>
                  <a:pt x="f2108" y="f1874"/>
                </a:lnTo>
                <a:lnTo>
                  <a:pt x="f2102" y="f2103"/>
                </a:lnTo>
                <a:close/>
                <a:moveTo>
                  <a:pt x="f2109" y="f2110"/>
                </a:moveTo>
                <a:lnTo>
                  <a:pt x="f2111" y="f2112"/>
                </a:lnTo>
                <a:lnTo>
                  <a:pt x="f2113" y="f2114"/>
                </a:lnTo>
                <a:lnTo>
                  <a:pt x="f2115" y="f2116"/>
                </a:lnTo>
                <a:lnTo>
                  <a:pt x="f2109" y="f2110"/>
                </a:lnTo>
                <a:close/>
                <a:moveTo>
                  <a:pt x="f2117" y="f2118"/>
                </a:moveTo>
                <a:lnTo>
                  <a:pt x="f2119" y="f2120"/>
                </a:lnTo>
                <a:lnTo>
                  <a:pt x="f2121" y="f2122"/>
                </a:lnTo>
                <a:lnTo>
                  <a:pt x="f2123" y="f2124"/>
                </a:lnTo>
                <a:lnTo>
                  <a:pt x="f2117" y="f2118"/>
                </a:lnTo>
                <a:close/>
                <a:moveTo>
                  <a:pt x="f2125" y="f2126"/>
                </a:moveTo>
                <a:lnTo>
                  <a:pt x="f2127" y="f2128"/>
                </a:lnTo>
                <a:lnTo>
                  <a:pt x="f2129" y="f2130"/>
                </a:lnTo>
                <a:lnTo>
                  <a:pt x="f2131" y="f2132"/>
                </a:lnTo>
                <a:lnTo>
                  <a:pt x="f2125" y="f2126"/>
                </a:lnTo>
                <a:close/>
                <a:moveTo>
                  <a:pt x="f2133" y="f2134"/>
                </a:moveTo>
                <a:lnTo>
                  <a:pt x="f2135" y="f2136"/>
                </a:lnTo>
                <a:lnTo>
                  <a:pt x="f2137" y="f2138"/>
                </a:lnTo>
                <a:lnTo>
                  <a:pt x="f2139" y="f1923"/>
                </a:lnTo>
                <a:lnTo>
                  <a:pt x="f2133" y="f2134"/>
                </a:lnTo>
                <a:close/>
                <a:moveTo>
                  <a:pt x="f2140" y="f2141"/>
                </a:moveTo>
                <a:lnTo>
                  <a:pt x="f2142" y="f2143"/>
                </a:lnTo>
                <a:lnTo>
                  <a:pt x="f2144" y="f2145"/>
                </a:lnTo>
                <a:lnTo>
                  <a:pt x="f2146" y="f2147"/>
                </a:lnTo>
                <a:lnTo>
                  <a:pt x="f2140" y="f2141"/>
                </a:lnTo>
                <a:close/>
                <a:moveTo>
                  <a:pt x="f2148" y="f2149"/>
                </a:moveTo>
                <a:lnTo>
                  <a:pt x="f2150" y="f2151"/>
                </a:lnTo>
                <a:lnTo>
                  <a:pt x="f2152" y="f2153"/>
                </a:lnTo>
                <a:lnTo>
                  <a:pt x="f2154" y="f2155"/>
                </a:lnTo>
                <a:lnTo>
                  <a:pt x="f2148" y="f2149"/>
                </a:lnTo>
                <a:close/>
                <a:moveTo>
                  <a:pt x="f2156" y="f2157"/>
                </a:moveTo>
                <a:lnTo>
                  <a:pt x="f2158" y="f2159"/>
                </a:lnTo>
                <a:lnTo>
                  <a:pt x="f2160" y="f2161"/>
                </a:lnTo>
                <a:lnTo>
                  <a:pt x="f2162" y="f2163"/>
                </a:lnTo>
                <a:lnTo>
                  <a:pt x="f2156" y="f2157"/>
                </a:lnTo>
                <a:close/>
                <a:moveTo>
                  <a:pt x="f2164" y="f2165"/>
                </a:moveTo>
                <a:lnTo>
                  <a:pt x="f2166" y="f2167"/>
                </a:lnTo>
                <a:lnTo>
                  <a:pt x="f2168" y="f2169"/>
                </a:lnTo>
                <a:lnTo>
                  <a:pt x="f2170" y="f2171"/>
                </a:lnTo>
                <a:lnTo>
                  <a:pt x="f2164" y="f2165"/>
                </a:lnTo>
                <a:close/>
                <a:moveTo>
                  <a:pt x="f2172" y="f2173"/>
                </a:moveTo>
                <a:lnTo>
                  <a:pt x="f2174" y="f2175"/>
                </a:lnTo>
                <a:lnTo>
                  <a:pt x="f2176" y="f2177"/>
                </a:lnTo>
                <a:lnTo>
                  <a:pt x="f2178" y="f2179"/>
                </a:lnTo>
                <a:lnTo>
                  <a:pt x="f2172" y="f2173"/>
                </a:lnTo>
                <a:close/>
                <a:moveTo>
                  <a:pt x="f2180" y="f2181"/>
                </a:moveTo>
                <a:lnTo>
                  <a:pt x="f2182" y="f2183"/>
                </a:lnTo>
                <a:lnTo>
                  <a:pt x="f2184" y="f2185"/>
                </a:lnTo>
                <a:lnTo>
                  <a:pt x="f2186" y="f2187"/>
                </a:lnTo>
                <a:lnTo>
                  <a:pt x="f2180" y="f2181"/>
                </a:lnTo>
                <a:close/>
                <a:moveTo>
                  <a:pt x="f2188" y="f2189"/>
                </a:moveTo>
                <a:lnTo>
                  <a:pt x="f2190" y="f2191"/>
                </a:lnTo>
                <a:lnTo>
                  <a:pt x="f2192" y="f2193"/>
                </a:lnTo>
                <a:lnTo>
                  <a:pt x="f2194" y="f2195"/>
                </a:lnTo>
                <a:lnTo>
                  <a:pt x="f2188" y="f2189"/>
                </a:lnTo>
                <a:close/>
                <a:moveTo>
                  <a:pt x="f2196" y="f2197"/>
                </a:moveTo>
                <a:lnTo>
                  <a:pt x="f2198" y="f2199"/>
                </a:lnTo>
                <a:lnTo>
                  <a:pt x="f2200" y="f2201"/>
                </a:lnTo>
                <a:lnTo>
                  <a:pt x="f2202" y="f2203"/>
                </a:lnTo>
                <a:lnTo>
                  <a:pt x="f2196" y="f2197"/>
                </a:lnTo>
                <a:close/>
                <a:moveTo>
                  <a:pt x="f2204" y="f2205"/>
                </a:moveTo>
                <a:lnTo>
                  <a:pt x="f1633" y="f2206"/>
                </a:lnTo>
                <a:lnTo>
                  <a:pt x="f2207" y="f2208"/>
                </a:lnTo>
                <a:lnTo>
                  <a:pt x="f2209" y="f2210"/>
                </a:lnTo>
                <a:lnTo>
                  <a:pt x="f2204" y="f2205"/>
                </a:lnTo>
                <a:close/>
                <a:moveTo>
                  <a:pt x="f2211" y="f2212"/>
                </a:moveTo>
                <a:lnTo>
                  <a:pt x="f2213" y="f2214"/>
                </a:lnTo>
                <a:cubicBezTo>
                  <a:pt x="f2215" y="f2216"/>
                  <a:pt x="f2217" y="f2218"/>
                  <a:pt x="f2219" y="f2220"/>
                </a:cubicBezTo>
                <a:lnTo>
                  <a:pt x="f2221" y="f2222"/>
                </a:lnTo>
                <a:lnTo>
                  <a:pt x="f2223" y="f2224"/>
                </a:lnTo>
                <a:lnTo>
                  <a:pt x="f2225" y="f1571"/>
                </a:lnTo>
                <a:cubicBezTo>
                  <a:pt x="f2226" y="f2227"/>
                  <a:pt x="f2228" y="f2229"/>
                  <a:pt x="f2230" y="f2229"/>
                </a:cubicBezTo>
                <a:cubicBezTo>
                  <a:pt x="f2231" y="f2229"/>
                  <a:pt x="f1874" y="f2232"/>
                  <a:pt x="f2233" y="f2234"/>
                </a:cubicBezTo>
                <a:lnTo>
                  <a:pt x="f2235" y="f2236"/>
                </a:lnTo>
                <a:lnTo>
                  <a:pt x="f1644" y="f2237"/>
                </a:lnTo>
                <a:lnTo>
                  <a:pt x="f2238" y="f2239"/>
                </a:lnTo>
                <a:cubicBezTo>
                  <a:pt x="f2240" y="f2241"/>
                  <a:pt x="f2242" y="f2243"/>
                  <a:pt x="f2242" y="f2244"/>
                </a:cubicBezTo>
                <a:cubicBezTo>
                  <a:pt x="f2242" y="f2245"/>
                  <a:pt x="f2246" y="f2247"/>
                  <a:pt x="f2248" y="f2249"/>
                </a:cubicBezTo>
                <a:lnTo>
                  <a:pt x="f2110" y="f2250"/>
                </a:lnTo>
                <a:lnTo>
                  <a:pt x="f2251" y="f2252"/>
                </a:lnTo>
                <a:lnTo>
                  <a:pt x="f2101" y="f2253"/>
                </a:lnTo>
                <a:cubicBezTo>
                  <a:pt x="f2254" y="f2255"/>
                  <a:pt x="f1906" y="f2256"/>
                  <a:pt x="f2230" y="f2256"/>
                </a:cubicBezTo>
                <a:cubicBezTo>
                  <a:pt x="f2145" y="f2256"/>
                  <a:pt x="f2257" y="f2258"/>
                  <a:pt x="f2257" y="f2244"/>
                </a:cubicBezTo>
                <a:cubicBezTo>
                  <a:pt x="f2257" y="f2259"/>
                  <a:pt x="f2260" y="f2261"/>
                  <a:pt x="f2262" y="f2263"/>
                </a:cubicBezTo>
                <a:lnTo>
                  <a:pt x="f2264" y="f2265"/>
                </a:lnTo>
                <a:lnTo>
                  <a:pt x="f2211" y="f2212"/>
                </a:lnTo>
                <a:close/>
                <a:moveTo>
                  <a:pt x="f2266" y="f2267"/>
                </a:moveTo>
                <a:lnTo>
                  <a:pt x="f2268" y="f1617"/>
                </a:lnTo>
                <a:lnTo>
                  <a:pt x="f2269" y="f2270"/>
                </a:lnTo>
                <a:lnTo>
                  <a:pt x="f2271" y="f2272"/>
                </a:lnTo>
                <a:lnTo>
                  <a:pt x="f2266" y="f2267"/>
                </a:lnTo>
                <a:close/>
                <a:moveTo>
                  <a:pt x="f2273" y="f2274"/>
                </a:moveTo>
                <a:lnTo>
                  <a:pt x="f2275" y="f2276"/>
                </a:lnTo>
                <a:lnTo>
                  <a:pt x="f2277" y="f2278"/>
                </a:lnTo>
                <a:lnTo>
                  <a:pt x="f2279" y="f2280"/>
                </a:lnTo>
                <a:lnTo>
                  <a:pt x="f2273" y="f2274"/>
                </a:lnTo>
                <a:close/>
                <a:moveTo>
                  <a:pt x="f2281" y="f2282"/>
                </a:moveTo>
                <a:lnTo>
                  <a:pt x="f2283" y="f2284"/>
                </a:lnTo>
                <a:lnTo>
                  <a:pt x="f2285" y="f2286"/>
                </a:lnTo>
                <a:lnTo>
                  <a:pt x="f2287" y="f2288"/>
                </a:lnTo>
                <a:lnTo>
                  <a:pt x="f2281" y="f2282"/>
                </a:lnTo>
                <a:close/>
                <a:moveTo>
                  <a:pt x="f2289" y="f2290"/>
                </a:moveTo>
                <a:lnTo>
                  <a:pt x="f2291" y="f2292"/>
                </a:lnTo>
                <a:lnTo>
                  <a:pt x="f2293" y="f2294"/>
                </a:lnTo>
                <a:lnTo>
                  <a:pt x="f2295" y="f2296"/>
                </a:lnTo>
                <a:lnTo>
                  <a:pt x="f2289" y="f2290"/>
                </a:lnTo>
                <a:close/>
                <a:moveTo>
                  <a:pt x="f2297" y="f2298"/>
                </a:moveTo>
                <a:lnTo>
                  <a:pt x="f2299" y="f2300"/>
                </a:lnTo>
                <a:lnTo>
                  <a:pt x="f2301" y="f2302"/>
                </a:lnTo>
                <a:lnTo>
                  <a:pt x="f2303" y="f2304"/>
                </a:lnTo>
                <a:lnTo>
                  <a:pt x="f2297" y="f2298"/>
                </a:lnTo>
                <a:close/>
                <a:moveTo>
                  <a:pt x="f2305" y="f2306"/>
                </a:moveTo>
                <a:lnTo>
                  <a:pt x="f2307" y="f2308"/>
                </a:lnTo>
                <a:lnTo>
                  <a:pt x="f2309" y="f2310"/>
                </a:lnTo>
                <a:lnTo>
                  <a:pt x="f2311" y="f2312"/>
                </a:lnTo>
                <a:lnTo>
                  <a:pt x="f2305" y="f2306"/>
                </a:lnTo>
                <a:close/>
                <a:moveTo>
                  <a:pt x="f2313" y="f2314"/>
                </a:moveTo>
                <a:lnTo>
                  <a:pt x="f2315" y="f2316"/>
                </a:lnTo>
                <a:lnTo>
                  <a:pt x="f2317" y="f2318"/>
                </a:lnTo>
                <a:lnTo>
                  <a:pt x="f2319" y="f2320"/>
                </a:lnTo>
                <a:lnTo>
                  <a:pt x="f2313" y="f2314"/>
                </a:lnTo>
                <a:close/>
                <a:moveTo>
                  <a:pt x="f2321" y="f2322"/>
                </a:moveTo>
                <a:lnTo>
                  <a:pt x="f2323" y="f2324"/>
                </a:lnTo>
                <a:lnTo>
                  <a:pt x="f2325" y="f1545"/>
                </a:lnTo>
                <a:lnTo>
                  <a:pt x="f2326" y="f2327"/>
                </a:lnTo>
                <a:lnTo>
                  <a:pt x="f2321" y="f2322"/>
                </a:lnTo>
                <a:close/>
                <a:moveTo>
                  <a:pt x="f2328" y="f2329"/>
                </a:moveTo>
                <a:lnTo>
                  <a:pt x="f2330" y="f2331"/>
                </a:lnTo>
                <a:lnTo>
                  <a:pt x="f2332" y="f2333"/>
                </a:lnTo>
                <a:lnTo>
                  <a:pt x="f2334" y="f2335"/>
                </a:lnTo>
                <a:lnTo>
                  <a:pt x="f2328" y="f2329"/>
                </a:lnTo>
                <a:close/>
                <a:moveTo>
                  <a:pt x="f2336" y="f2337"/>
                </a:moveTo>
                <a:lnTo>
                  <a:pt x="f2282" y="f2338"/>
                </a:lnTo>
                <a:lnTo>
                  <a:pt x="f2339" y="f2340"/>
                </a:lnTo>
                <a:lnTo>
                  <a:pt x="f2341" y="f2342"/>
                </a:lnTo>
                <a:lnTo>
                  <a:pt x="f2336" y="f2337"/>
                </a:lnTo>
                <a:close/>
                <a:moveTo>
                  <a:pt x="f2343" y="f2344"/>
                </a:moveTo>
                <a:lnTo>
                  <a:pt x="f2345" y="f2346"/>
                </a:lnTo>
                <a:lnTo>
                  <a:pt x="f2347" y="f2348"/>
                </a:lnTo>
                <a:lnTo>
                  <a:pt x="f2349" y="f2350"/>
                </a:lnTo>
                <a:lnTo>
                  <a:pt x="f2343" y="f2344"/>
                </a:lnTo>
                <a:close/>
                <a:moveTo>
                  <a:pt x="f2194" y="f2351"/>
                </a:moveTo>
                <a:lnTo>
                  <a:pt x="f2352" y="f1224"/>
                </a:lnTo>
                <a:lnTo>
                  <a:pt x="f2353" y="f2354"/>
                </a:lnTo>
                <a:lnTo>
                  <a:pt x="f2355" y="f2356"/>
                </a:lnTo>
                <a:lnTo>
                  <a:pt x="f2194" y="f2351"/>
                </a:lnTo>
                <a:close/>
                <a:moveTo>
                  <a:pt x="f2357" y="f2358"/>
                </a:moveTo>
                <a:lnTo>
                  <a:pt x="f2359" y="f2360"/>
                </a:lnTo>
                <a:lnTo>
                  <a:pt x="f2361" y="f2362"/>
                </a:lnTo>
                <a:lnTo>
                  <a:pt x="f2363" y="f2364"/>
                </a:lnTo>
                <a:lnTo>
                  <a:pt x="f2357" y="f2358"/>
                </a:lnTo>
                <a:close/>
                <a:moveTo>
                  <a:pt x="f2365" y="f2366"/>
                </a:moveTo>
                <a:lnTo>
                  <a:pt x="f2367" y="f2368"/>
                </a:lnTo>
                <a:lnTo>
                  <a:pt x="f2369" y="f24"/>
                </a:lnTo>
                <a:lnTo>
                  <a:pt x="f2370" y="f2371"/>
                </a:lnTo>
                <a:lnTo>
                  <a:pt x="f2365" y="f2366"/>
                </a:lnTo>
                <a:close/>
                <a:moveTo>
                  <a:pt x="f2372" y="f2373"/>
                </a:moveTo>
                <a:lnTo>
                  <a:pt x="f2374" y="f2375"/>
                </a:lnTo>
                <a:lnTo>
                  <a:pt x="f2376" y="f2377"/>
                </a:lnTo>
                <a:lnTo>
                  <a:pt x="f2378" y="f2379"/>
                </a:lnTo>
                <a:lnTo>
                  <a:pt x="f2372" y="f2373"/>
                </a:lnTo>
                <a:close/>
                <a:moveTo>
                  <a:pt x="f2380" y="f2381"/>
                </a:moveTo>
                <a:lnTo>
                  <a:pt x="f2382" y="f2383"/>
                </a:lnTo>
                <a:lnTo>
                  <a:pt x="f2384" y="f2385"/>
                </a:lnTo>
                <a:lnTo>
                  <a:pt x="f2386" y="f2387"/>
                </a:lnTo>
                <a:lnTo>
                  <a:pt x="f2380" y="f2381"/>
                </a:lnTo>
                <a:close/>
                <a:moveTo>
                  <a:pt x="f2388" y="f2389"/>
                </a:move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88" y="f2389"/>
                </a:lnTo>
                <a:close/>
                <a:moveTo>
                  <a:pt x="f2396" y="f2397"/>
                </a:moveTo>
                <a:lnTo>
                  <a:pt x="f2398" y="f2007"/>
                </a:lnTo>
                <a:lnTo>
                  <a:pt x="f2399" y="f2400"/>
                </a:lnTo>
                <a:lnTo>
                  <a:pt x="f2401" y="f2402"/>
                </a:lnTo>
                <a:lnTo>
                  <a:pt x="f2396" y="f2397"/>
                </a:lnTo>
                <a:close/>
                <a:moveTo>
                  <a:pt x="f2403" y="f2404"/>
                </a:moveTo>
                <a:lnTo>
                  <a:pt x="f2405" y="f2406"/>
                </a:lnTo>
                <a:lnTo>
                  <a:pt x="f2407" y="f2408"/>
                </a:lnTo>
                <a:lnTo>
                  <a:pt x="f2409" y="f2410"/>
                </a:lnTo>
                <a:lnTo>
                  <a:pt x="f2403" y="f2404"/>
                </a:lnTo>
                <a:close/>
                <a:moveTo>
                  <a:pt x="f2411" y="f1990"/>
                </a:moveTo>
                <a:lnTo>
                  <a:pt x="f2412" y="f2413"/>
                </a:lnTo>
                <a:lnTo>
                  <a:pt x="f2414" y="f2415"/>
                </a:lnTo>
                <a:lnTo>
                  <a:pt x="f2416" y="f2417"/>
                </a:lnTo>
                <a:lnTo>
                  <a:pt x="f2411" y="f1990"/>
                </a:lnTo>
                <a:close/>
                <a:moveTo>
                  <a:pt x="f2418" y="f2419"/>
                </a:move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418" y="f2419"/>
                </a:lnTo>
                <a:close/>
                <a:moveTo>
                  <a:pt x="f2426" y="f2427"/>
                </a:moveTo>
                <a:lnTo>
                  <a:pt x="f2428" y="f2429"/>
                </a:lnTo>
                <a:lnTo>
                  <a:pt x="f2430" y="f2431"/>
                </a:lnTo>
                <a:lnTo>
                  <a:pt x="f2432" y="f2433"/>
                </a:lnTo>
                <a:lnTo>
                  <a:pt x="f2426" y="f2427"/>
                </a:lnTo>
                <a:close/>
                <a:moveTo>
                  <a:pt x="f2434" y="f2435"/>
                </a:moveTo>
                <a:lnTo>
                  <a:pt x="f2436" y="f2437"/>
                </a:lnTo>
                <a:lnTo>
                  <a:pt x="f2438" y="f2439"/>
                </a:lnTo>
                <a:lnTo>
                  <a:pt x="f2440" y="f2441"/>
                </a:lnTo>
                <a:lnTo>
                  <a:pt x="f2434" y="f2435"/>
                </a:lnTo>
                <a:close/>
                <a:moveTo>
                  <a:pt x="f2442" y="f2443"/>
                </a:moveTo>
                <a:lnTo>
                  <a:pt x="f2444" y="f2445"/>
                </a:lnTo>
                <a:lnTo>
                  <a:pt x="f2446" y="f2447"/>
                </a:lnTo>
                <a:lnTo>
                  <a:pt x="f2448" y="f2449"/>
                </a:lnTo>
                <a:lnTo>
                  <a:pt x="f2442" y="f2443"/>
                </a:lnTo>
                <a:close/>
                <a:moveTo>
                  <a:pt x="f2450" y="f2451"/>
                </a:moveTo>
                <a:lnTo>
                  <a:pt x="f2452" y="f2453"/>
                </a:lnTo>
                <a:lnTo>
                  <a:pt x="f2454" y="f2455"/>
                </a:lnTo>
                <a:lnTo>
                  <a:pt x="f2456" y="f2457"/>
                </a:lnTo>
                <a:lnTo>
                  <a:pt x="f2450" y="f2451"/>
                </a:lnTo>
                <a:close/>
                <a:moveTo>
                  <a:pt x="f2458" y="f2459"/>
                </a:move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58" y="f2459"/>
                </a:lnTo>
                <a:close/>
                <a:moveTo>
                  <a:pt x="f2466" y="f1865"/>
                </a:moveTo>
                <a:lnTo>
                  <a:pt x="f2467" y="f159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66" y="f1865"/>
                </a:lnTo>
                <a:close/>
                <a:moveTo>
                  <a:pt x="f2472" y="f2473"/>
                </a:move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72" y="f2473"/>
                </a:lnTo>
                <a:close/>
                <a:moveTo>
                  <a:pt x="f2480" y="f2481"/>
                </a:moveTo>
                <a:lnTo>
                  <a:pt x="f2482" y="f2483"/>
                </a:lnTo>
                <a:lnTo>
                  <a:pt x="f2484" y="f601"/>
                </a:lnTo>
                <a:lnTo>
                  <a:pt x="f2252" y="f2485"/>
                </a:lnTo>
                <a:lnTo>
                  <a:pt x="f2480" y="f2481"/>
                </a:lnTo>
                <a:close/>
                <a:moveTo>
                  <a:pt x="f1617" y="f2486"/>
                </a:moveTo>
                <a:lnTo>
                  <a:pt x="f2487" y="f2488"/>
                </a:lnTo>
                <a:lnTo>
                  <a:pt x="f1613" y="f2489"/>
                </a:lnTo>
                <a:lnTo>
                  <a:pt x="f2490" y="f2491"/>
                </a:lnTo>
                <a:lnTo>
                  <a:pt x="f1617" y="f2486"/>
                </a:lnTo>
                <a:close/>
                <a:moveTo>
                  <a:pt x="f2492" y="f785"/>
                </a:moveTo>
                <a:lnTo>
                  <a:pt x="f1537" y="f1728"/>
                </a:lnTo>
                <a:lnTo>
                  <a:pt x="f2493" y="f2494"/>
                </a:lnTo>
                <a:lnTo>
                  <a:pt x="f2495" y="f1152"/>
                </a:lnTo>
                <a:lnTo>
                  <a:pt x="f2492" y="f785"/>
                </a:lnTo>
                <a:close/>
                <a:moveTo>
                  <a:pt x="f2496" y="f2497"/>
                </a:moveTo>
                <a:lnTo>
                  <a:pt x="f2498" y="f2499"/>
                </a:lnTo>
                <a:lnTo>
                  <a:pt x="f2306" y="f1065"/>
                </a:lnTo>
                <a:lnTo>
                  <a:pt x="f2500" y="f2501"/>
                </a:lnTo>
                <a:lnTo>
                  <a:pt x="f2496" y="f2497"/>
                </a:lnTo>
                <a:close/>
                <a:moveTo>
                  <a:pt x="f2502" y="f2503"/>
                </a:moveTo>
                <a:lnTo>
                  <a:pt x="f2504" y="f2505"/>
                </a:lnTo>
                <a:lnTo>
                  <a:pt x="f2506" y="f2507"/>
                </a:lnTo>
                <a:lnTo>
                  <a:pt x="f2239" y="f2508"/>
                </a:lnTo>
                <a:lnTo>
                  <a:pt x="f2502" y="f2503"/>
                </a:lnTo>
                <a:close/>
                <a:moveTo>
                  <a:pt x="f2509" y="f2510"/>
                </a:moveTo>
                <a:lnTo>
                  <a:pt x="f2511" y="f2512"/>
                </a:lnTo>
                <a:lnTo>
                  <a:pt x="f2513" y="f2514"/>
                </a:lnTo>
                <a:lnTo>
                  <a:pt x="f2515" y="f2516"/>
                </a:lnTo>
                <a:lnTo>
                  <a:pt x="f2509" y="f2510"/>
                </a:lnTo>
                <a:close/>
                <a:moveTo>
                  <a:pt x="f2517" y="f2518"/>
                </a:moveTo>
                <a:lnTo>
                  <a:pt x="f2519" y="f2520"/>
                </a:lnTo>
                <a:lnTo>
                  <a:pt x="f2521" y="f2522"/>
                </a:lnTo>
                <a:lnTo>
                  <a:pt x="f2523" y="f2524"/>
                </a:lnTo>
                <a:lnTo>
                  <a:pt x="f2517" y="f2518"/>
                </a:lnTo>
                <a:close/>
                <a:moveTo>
                  <a:pt x="f2525" y="f2526"/>
                </a:moveTo>
                <a:lnTo>
                  <a:pt x="f2527" y="f2528"/>
                </a:lnTo>
                <a:lnTo>
                  <a:pt x="f2256" y="f2529"/>
                </a:lnTo>
                <a:lnTo>
                  <a:pt x="f2530" y="f2531"/>
                </a:lnTo>
                <a:lnTo>
                  <a:pt x="f2525" y="f2526"/>
                </a:lnTo>
                <a:close/>
                <a:moveTo>
                  <a:pt x="f2532" y="f2533"/>
                </a:moveTo>
                <a:lnTo>
                  <a:pt x="f2534" y="f2535"/>
                </a:lnTo>
                <a:lnTo>
                  <a:pt x="f2536" y="f2537"/>
                </a:lnTo>
                <a:lnTo>
                  <a:pt x="f2538" y="f591"/>
                </a:lnTo>
                <a:lnTo>
                  <a:pt x="f2532" y="f2533"/>
                </a:lnTo>
                <a:close/>
                <a:moveTo>
                  <a:pt x="f2539" y="f2540"/>
                </a:moveTo>
                <a:lnTo>
                  <a:pt x="f2541" y="f2542"/>
                </a:lnTo>
                <a:lnTo>
                  <a:pt x="f2543" y="f2544"/>
                </a:lnTo>
                <a:lnTo>
                  <a:pt x="f2311" y="f1626"/>
                </a:lnTo>
                <a:lnTo>
                  <a:pt x="f2539" y="f2540"/>
                </a:lnTo>
                <a:close/>
                <a:moveTo>
                  <a:pt x="f2545" y="f2546"/>
                </a:moveTo>
                <a:lnTo>
                  <a:pt x="f2547" y="f2548"/>
                </a:lnTo>
                <a:lnTo>
                  <a:pt x="f2549" y="f2550"/>
                </a:lnTo>
                <a:lnTo>
                  <a:pt x="f2551" y="f2552"/>
                </a:lnTo>
                <a:lnTo>
                  <a:pt x="f2545" y="f2546"/>
                </a:lnTo>
                <a:close/>
                <a:moveTo>
                  <a:pt x="f2553" y="f2554"/>
                </a:moveTo>
                <a:lnTo>
                  <a:pt x="f2555" y="f2556"/>
                </a:lnTo>
                <a:lnTo>
                  <a:pt x="f2557" y="f2558"/>
                </a:lnTo>
                <a:lnTo>
                  <a:pt x="f2559" y="f2091"/>
                </a:lnTo>
                <a:lnTo>
                  <a:pt x="f2553" y="f2554"/>
                </a:lnTo>
                <a:close/>
                <a:moveTo>
                  <a:pt x="f2560" y="f2561"/>
                </a:moveTo>
                <a:lnTo>
                  <a:pt x="f2264" y="f2562"/>
                </a:lnTo>
                <a:lnTo>
                  <a:pt x="f2563" y="f1319"/>
                </a:lnTo>
                <a:lnTo>
                  <a:pt x="f2564" y="f965"/>
                </a:lnTo>
                <a:lnTo>
                  <a:pt x="f2560" y="f2561"/>
                </a:lnTo>
                <a:close/>
                <a:moveTo>
                  <a:pt x="f2565" y="f2566"/>
                </a:moveTo>
                <a:lnTo>
                  <a:pt x="f2567" y="f2568"/>
                </a:lnTo>
                <a:lnTo>
                  <a:pt x="f2346" y="f2569"/>
                </a:lnTo>
                <a:lnTo>
                  <a:pt x="f2570" y="f2571"/>
                </a:lnTo>
                <a:lnTo>
                  <a:pt x="f2565" y="f2566"/>
                </a:lnTo>
                <a:close/>
                <a:moveTo>
                  <a:pt x="f2322" y="f2572"/>
                </a:move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322" y="f2572"/>
                </a:lnTo>
                <a:close/>
                <a:moveTo>
                  <a:pt x="f2579" y="f2580"/>
                </a:move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79" y="f2580"/>
                </a:lnTo>
                <a:close/>
                <a:moveTo>
                  <a:pt x="f1635" y="f2587"/>
                </a:moveTo>
                <a:lnTo>
                  <a:pt x="f2588" y="f2589"/>
                </a:lnTo>
                <a:lnTo>
                  <a:pt x="f2590" y="f2591"/>
                </a:lnTo>
                <a:lnTo>
                  <a:pt x="f2319" y="f2592"/>
                </a:lnTo>
                <a:lnTo>
                  <a:pt x="f1635" y="f2587"/>
                </a:lnTo>
                <a:close/>
                <a:moveTo>
                  <a:pt x="f2593" y="f2594"/>
                </a:moveTo>
                <a:lnTo>
                  <a:pt x="f2595" y="f1781"/>
                </a:lnTo>
                <a:lnTo>
                  <a:pt x="f2596" y="f2597"/>
                </a:lnTo>
                <a:lnTo>
                  <a:pt x="f2032" y="f2598"/>
                </a:lnTo>
                <a:lnTo>
                  <a:pt x="f2593" y="f2594"/>
                </a:lnTo>
                <a:close/>
                <a:moveTo>
                  <a:pt x="f2599" y="f2600"/>
                </a:moveTo>
                <a:lnTo>
                  <a:pt x="f2601" y="f1919"/>
                </a:lnTo>
                <a:lnTo>
                  <a:pt x="f2602" y="f2603"/>
                </a:lnTo>
                <a:lnTo>
                  <a:pt x="f2604" y="f2605"/>
                </a:lnTo>
                <a:lnTo>
                  <a:pt x="f2599" y="f2600"/>
                </a:lnTo>
                <a:close/>
                <a:moveTo>
                  <a:pt x="f2606" y="f2607"/>
                </a:moveTo>
                <a:lnTo>
                  <a:pt x="f2608" y="f2609"/>
                </a:lnTo>
                <a:lnTo>
                  <a:pt x="f2610" y="f2611"/>
                </a:lnTo>
                <a:lnTo>
                  <a:pt x="f2612" y="f2613"/>
                </a:lnTo>
                <a:lnTo>
                  <a:pt x="f2606" y="f2607"/>
                </a:lnTo>
                <a:close/>
                <a:moveTo>
                  <a:pt x="f2614" y="f2615"/>
                </a:moveTo>
                <a:lnTo>
                  <a:pt x="f2616" y="f1783"/>
                </a:lnTo>
                <a:lnTo>
                  <a:pt x="f2617" y="f2618"/>
                </a:lnTo>
                <a:lnTo>
                  <a:pt x="f2619" y="f2620"/>
                </a:lnTo>
                <a:lnTo>
                  <a:pt x="f2614" y="f2615"/>
                </a:lnTo>
                <a:close/>
                <a:moveTo>
                  <a:pt x="f2621" y="f2622"/>
                </a:moveTo>
                <a:lnTo>
                  <a:pt x="f2623" y="f2624"/>
                </a:lnTo>
                <a:lnTo>
                  <a:pt x="f2625" y="f53"/>
                </a:lnTo>
                <a:lnTo>
                  <a:pt x="f2626" y="f2627"/>
                </a:lnTo>
                <a:lnTo>
                  <a:pt x="f2621" y="f2622"/>
                </a:lnTo>
                <a:close/>
                <a:moveTo>
                  <a:pt x="f2628" y="f2629"/>
                </a:move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28" y="f2629"/>
                </a:lnTo>
                <a:close/>
                <a:moveTo>
                  <a:pt x="f2636" y="f2637"/>
                </a:moveTo>
                <a:lnTo>
                  <a:pt x="f2638" y="f2639"/>
                </a:lnTo>
                <a:lnTo>
                  <a:pt x="f2640" y="f2641"/>
                </a:lnTo>
                <a:lnTo>
                  <a:pt x="f2642" y="f2643"/>
                </a:lnTo>
                <a:lnTo>
                  <a:pt x="f2636" y="f2637"/>
                </a:lnTo>
                <a:close/>
                <a:moveTo>
                  <a:pt x="f2644" y="f2645"/>
                </a:moveTo>
                <a:lnTo>
                  <a:pt x="f2646" y="f2647"/>
                </a:lnTo>
                <a:lnTo>
                  <a:pt x="f2648" y="f1660"/>
                </a:lnTo>
                <a:lnTo>
                  <a:pt x="f2649" y="f2650"/>
                </a:lnTo>
                <a:lnTo>
                  <a:pt x="f2644" y="f2645"/>
                </a:lnTo>
                <a:close/>
                <a:moveTo>
                  <a:pt x="f2651" y="f2652"/>
                </a:moveTo>
                <a:lnTo>
                  <a:pt x="f2653" y="f2654"/>
                </a:lnTo>
                <a:lnTo>
                  <a:pt x="f2655" y="f2656"/>
                </a:lnTo>
                <a:lnTo>
                  <a:pt x="f2657" y="f2658"/>
                </a:lnTo>
                <a:lnTo>
                  <a:pt x="f2651" y="f2652"/>
                </a:lnTo>
                <a:close/>
                <a:moveTo>
                  <a:pt x="f2659" y="f2660"/>
                </a:moveTo>
                <a:lnTo>
                  <a:pt x="f2661" y="f2662"/>
                </a:lnTo>
                <a:lnTo>
                  <a:pt x="f2663" y="f2664"/>
                </a:lnTo>
                <a:lnTo>
                  <a:pt x="f2665" y="f2666"/>
                </a:lnTo>
                <a:lnTo>
                  <a:pt x="f2659" y="f2660"/>
                </a:lnTo>
                <a:close/>
                <a:moveTo>
                  <a:pt x="f2667" y="f2668"/>
                </a:moveTo>
                <a:lnTo>
                  <a:pt x="f2669" y="f2670"/>
                </a:lnTo>
                <a:lnTo>
                  <a:pt x="f2671" y="f2672"/>
                </a:lnTo>
                <a:lnTo>
                  <a:pt x="f2673" y="f2175"/>
                </a:lnTo>
                <a:lnTo>
                  <a:pt x="f2667" y="f2668"/>
                </a:lnTo>
                <a:close/>
                <a:moveTo>
                  <a:pt x="f2674" y="f2675"/>
                </a:move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74" y="f2675"/>
                </a:lnTo>
                <a:close/>
                <a:moveTo>
                  <a:pt x="f2682" y="f2199"/>
                </a:moveTo>
                <a:lnTo>
                  <a:pt x="f2683" y="f2684"/>
                </a:lnTo>
                <a:lnTo>
                  <a:pt x="f2685" y="f2686"/>
                </a:lnTo>
                <a:lnTo>
                  <a:pt x="f2687" y="f2688"/>
                </a:lnTo>
                <a:lnTo>
                  <a:pt x="f2682" y="f2199"/>
                </a:lnTo>
                <a:close/>
                <a:moveTo>
                  <a:pt x="f2689" y="f2690"/>
                </a:moveTo>
                <a:lnTo>
                  <a:pt x="f2691" y="f2692"/>
                </a:lnTo>
                <a:lnTo>
                  <a:pt x="f2693" y="f2694"/>
                </a:lnTo>
                <a:lnTo>
                  <a:pt x="f2695" y="f2696"/>
                </a:lnTo>
                <a:lnTo>
                  <a:pt x="f2689" y="f2690"/>
                </a:lnTo>
                <a:close/>
                <a:moveTo>
                  <a:pt x="f2697" y="f2698"/>
                </a:moveTo>
                <a:lnTo>
                  <a:pt x="f2699" y="f1635"/>
                </a:lnTo>
                <a:lnTo>
                  <a:pt x="f2700" y="f1633"/>
                </a:lnTo>
                <a:lnTo>
                  <a:pt x="f2701" y="f2702"/>
                </a:lnTo>
                <a:lnTo>
                  <a:pt x="f2697" y="f2698"/>
                </a:lnTo>
                <a:close/>
                <a:moveTo>
                  <a:pt x="f2703" y="f1637"/>
                </a:moveTo>
                <a:lnTo>
                  <a:pt x="f2704" y="f2705"/>
                </a:lnTo>
                <a:lnTo>
                  <a:pt x="f18" y="f2706"/>
                </a:lnTo>
                <a:lnTo>
                  <a:pt x="f2707" y="f2708"/>
                </a:lnTo>
                <a:lnTo>
                  <a:pt x="f2703" y="f1637"/>
                </a:lnTo>
                <a:close/>
                <a:moveTo>
                  <a:pt x="f2709" y="f2710"/>
                </a:moveTo>
                <a:lnTo>
                  <a:pt x="f2453" y="f2711"/>
                </a:lnTo>
                <a:lnTo>
                  <a:pt x="f2712" y="f2713"/>
                </a:lnTo>
                <a:lnTo>
                  <a:pt x="f1196" y="f2714"/>
                </a:lnTo>
                <a:lnTo>
                  <a:pt x="f2709" y="f2710"/>
                </a:lnTo>
                <a:close/>
                <a:moveTo>
                  <a:pt x="f687" y="f2715"/>
                </a:moveTo>
                <a:lnTo>
                  <a:pt x="f2716" y="f2717"/>
                </a:lnTo>
                <a:lnTo>
                  <a:pt x="f2718" y="f2719"/>
                </a:lnTo>
                <a:lnTo>
                  <a:pt x="f2720" y="f2721"/>
                </a:lnTo>
                <a:lnTo>
                  <a:pt x="f687" y="f2715"/>
                </a:lnTo>
                <a:close/>
                <a:moveTo>
                  <a:pt x="f2722" y="f2229"/>
                </a:moveTo>
                <a:lnTo>
                  <a:pt x="f2723" y="f2724"/>
                </a:lnTo>
                <a:lnTo>
                  <a:pt x="f2725" y="f2726"/>
                </a:lnTo>
                <a:lnTo>
                  <a:pt x="f2727" y="f2728"/>
                </a:lnTo>
                <a:lnTo>
                  <a:pt x="f2722" y="f2229"/>
                </a:lnTo>
                <a:close/>
                <a:moveTo>
                  <a:pt x="f2729" y="f2730"/>
                </a:moveTo>
                <a:lnTo>
                  <a:pt x="f2731" y="f2732"/>
                </a:lnTo>
                <a:lnTo>
                  <a:pt x="f2684" y="f2733"/>
                </a:lnTo>
                <a:lnTo>
                  <a:pt x="f2734" y="f1590"/>
                </a:lnTo>
                <a:lnTo>
                  <a:pt x="f2729" y="f2730"/>
                </a:lnTo>
                <a:close/>
                <a:moveTo>
                  <a:pt x="f2735" y="f2736"/>
                </a:moveTo>
                <a:lnTo>
                  <a:pt x="f2737" y="f2738"/>
                </a:lnTo>
                <a:lnTo>
                  <a:pt x="f1939" y="f2739"/>
                </a:lnTo>
                <a:lnTo>
                  <a:pt x="f1706" y="f2740"/>
                </a:lnTo>
                <a:lnTo>
                  <a:pt x="f2735" y="f2736"/>
                </a:lnTo>
                <a:close/>
                <a:moveTo>
                  <a:pt x="f2741" y="f2742"/>
                </a:moveTo>
                <a:lnTo>
                  <a:pt x="f2743" y="f2744"/>
                </a:lnTo>
                <a:lnTo>
                  <a:pt x="f2745" y="f2746"/>
                </a:lnTo>
                <a:lnTo>
                  <a:pt x="f2747" y="f2748"/>
                </a:lnTo>
                <a:lnTo>
                  <a:pt x="f2741" y="f2742"/>
                </a:lnTo>
                <a:close/>
                <a:moveTo>
                  <a:pt x="f2749" y="f2750"/>
                </a:moveTo>
                <a:lnTo>
                  <a:pt x="f2751" y="f2752"/>
                </a:lnTo>
                <a:lnTo>
                  <a:pt x="f2753" y="f2754"/>
                </a:lnTo>
                <a:lnTo>
                  <a:pt x="f2755" y="f2756"/>
                </a:lnTo>
                <a:lnTo>
                  <a:pt x="f2749" y="f2750"/>
                </a:lnTo>
                <a:close/>
                <a:moveTo>
                  <a:pt x="f2757" y="f2758"/>
                </a:moveTo>
                <a:lnTo>
                  <a:pt x="f2759" y="f2760"/>
                </a:lnTo>
                <a:lnTo>
                  <a:pt x="f2761" y="f2762"/>
                </a:lnTo>
                <a:lnTo>
                  <a:pt x="f2763" y="f2764"/>
                </a:lnTo>
                <a:lnTo>
                  <a:pt x="f2757" y="f2758"/>
                </a:lnTo>
                <a:close/>
                <a:moveTo>
                  <a:pt x="f923" y="f2765"/>
                </a:moveTo>
                <a:lnTo>
                  <a:pt x="f927" y="f2766"/>
                </a:lnTo>
                <a:lnTo>
                  <a:pt x="f2767" y="f2768"/>
                </a:lnTo>
                <a:lnTo>
                  <a:pt x="f2769" y="f2770"/>
                </a:lnTo>
                <a:lnTo>
                  <a:pt x="f923" y="f2765"/>
                </a:lnTo>
                <a:close/>
                <a:moveTo>
                  <a:pt x="f2771" y="f2772"/>
                </a:moveTo>
                <a:lnTo>
                  <a:pt x="f1239" y="f2773"/>
                </a:lnTo>
                <a:lnTo>
                  <a:pt x="f2774" y="f2775"/>
                </a:lnTo>
                <a:lnTo>
                  <a:pt x="f2776" y="f2777"/>
                </a:lnTo>
                <a:lnTo>
                  <a:pt x="f2771" y="f2772"/>
                </a:lnTo>
                <a:close/>
                <a:moveTo>
                  <a:pt x="f1379" y="f2778"/>
                </a:move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1379" y="f2778"/>
                </a:lnTo>
                <a:close/>
                <a:moveTo>
                  <a:pt x="f2785" y="f2786"/>
                </a:moveTo>
                <a:lnTo>
                  <a:pt x="f2787" y="f2788"/>
                </a:lnTo>
                <a:lnTo>
                  <a:pt x="f2789" y="f2790"/>
                </a:lnTo>
                <a:lnTo>
                  <a:pt x="f2791" y="f2792"/>
                </a:lnTo>
                <a:lnTo>
                  <a:pt x="f2785" y="f2786"/>
                </a:lnTo>
                <a:close/>
                <a:moveTo>
                  <a:pt x="f751" y="f2793"/>
                </a:moveTo>
                <a:lnTo>
                  <a:pt x="f2794" y="f2795"/>
                </a:lnTo>
                <a:lnTo>
                  <a:pt x="f2796" y="f2797"/>
                </a:lnTo>
                <a:lnTo>
                  <a:pt x="f2798" y="f515"/>
                </a:lnTo>
                <a:lnTo>
                  <a:pt x="f751" y="f2793"/>
                </a:lnTo>
                <a:close/>
                <a:moveTo>
                  <a:pt x="f2799" y="f2800"/>
                </a:moveTo>
                <a:lnTo>
                  <a:pt x="f2801" y="f2802"/>
                </a:lnTo>
                <a:lnTo>
                  <a:pt x="f2803" y="f2804"/>
                </a:lnTo>
                <a:lnTo>
                  <a:pt x="f2805" y="f2806"/>
                </a:lnTo>
                <a:lnTo>
                  <a:pt x="f2799" y="f2800"/>
                </a:lnTo>
                <a:close/>
                <a:moveTo>
                  <a:pt x="f2807" y="f2808"/>
                </a:moveTo>
                <a:lnTo>
                  <a:pt x="f2809" y="f2810"/>
                </a:lnTo>
                <a:lnTo>
                  <a:pt x="f2811" y="f2812"/>
                </a:lnTo>
                <a:lnTo>
                  <a:pt x="f2813" y="f2814"/>
                </a:lnTo>
                <a:lnTo>
                  <a:pt x="f2807" y="f2808"/>
                </a:lnTo>
                <a:close/>
                <a:moveTo>
                  <a:pt x="f2815" y="f2816"/>
                </a:moveTo>
                <a:lnTo>
                  <a:pt x="f2817" y="f2818"/>
                </a:lnTo>
                <a:lnTo>
                  <a:pt x="f2819" y="f2820"/>
                </a:lnTo>
                <a:lnTo>
                  <a:pt x="f2821" y="f2822"/>
                </a:lnTo>
                <a:lnTo>
                  <a:pt x="f2815" y="f2816"/>
                </a:lnTo>
                <a:close/>
                <a:moveTo>
                  <a:pt x="f2823" y="f2824"/>
                </a:moveTo>
                <a:lnTo>
                  <a:pt x="f2825" y="f2826"/>
                </a:lnTo>
                <a:lnTo>
                  <a:pt x="f2827" y="f2828"/>
                </a:lnTo>
                <a:lnTo>
                  <a:pt x="f2829" y="f2830"/>
                </a:lnTo>
                <a:lnTo>
                  <a:pt x="f2823" y="f2824"/>
                </a:lnTo>
                <a:close/>
                <a:moveTo>
                  <a:pt x="f2831" y="f2832"/>
                </a:moveTo>
                <a:lnTo>
                  <a:pt x="f2833" y="f2834"/>
                </a:lnTo>
                <a:lnTo>
                  <a:pt x="f2835" y="f2836"/>
                </a:lnTo>
                <a:lnTo>
                  <a:pt x="f842" y="f2837"/>
                </a:lnTo>
                <a:lnTo>
                  <a:pt x="f2831" y="f2832"/>
                </a:lnTo>
                <a:close/>
                <a:moveTo>
                  <a:pt x="f2838" y="f2839"/>
                </a:moveTo>
                <a:lnTo>
                  <a:pt x="f755" y="f2840"/>
                </a:lnTo>
                <a:lnTo>
                  <a:pt x="f2841" y="f2842"/>
                </a:lnTo>
                <a:lnTo>
                  <a:pt x="f2843" y="f2844"/>
                </a:lnTo>
                <a:lnTo>
                  <a:pt x="f2838" y="f2839"/>
                </a:lnTo>
                <a:close/>
                <a:moveTo>
                  <a:pt x="f2845" y="f2846"/>
                </a:moveTo>
                <a:lnTo>
                  <a:pt x="f2847" y="f955"/>
                </a:lnTo>
                <a:lnTo>
                  <a:pt x="f2848" y="f2849"/>
                </a:lnTo>
                <a:lnTo>
                  <a:pt x="f2850" y="f2851"/>
                </a:lnTo>
                <a:lnTo>
                  <a:pt x="f2845" y="f2846"/>
                </a:lnTo>
                <a:close/>
                <a:moveTo>
                  <a:pt x="f2852" y="f2853"/>
                </a:moveTo>
                <a:lnTo>
                  <a:pt x="f2854" y="f2855"/>
                </a:lnTo>
                <a:lnTo>
                  <a:pt x="f425" y="f2856"/>
                </a:lnTo>
                <a:lnTo>
                  <a:pt x="f2857" y="f2858"/>
                </a:lnTo>
                <a:lnTo>
                  <a:pt x="f2852" y="f2853"/>
                </a:lnTo>
                <a:close/>
                <a:moveTo>
                  <a:pt x="f401" y="f2859"/>
                </a:moveTo>
                <a:lnTo>
                  <a:pt x="f2860" y="f2861"/>
                </a:lnTo>
                <a:lnTo>
                  <a:pt x="f2862" y="f2863"/>
                </a:lnTo>
                <a:lnTo>
                  <a:pt x="f558" y="f2864"/>
                </a:lnTo>
                <a:lnTo>
                  <a:pt x="f401" y="f2859"/>
                </a:lnTo>
                <a:close/>
                <a:moveTo>
                  <a:pt x="f2865" y="f2866"/>
                </a:moveTo>
                <a:lnTo>
                  <a:pt x="f2867" y="f2868"/>
                </a:lnTo>
                <a:lnTo>
                  <a:pt x="f2869" y="f2870"/>
                </a:lnTo>
                <a:lnTo>
                  <a:pt x="f2871" y="f2872"/>
                </a:lnTo>
                <a:lnTo>
                  <a:pt x="f2865" y="f2866"/>
                </a:lnTo>
                <a:close/>
                <a:moveTo>
                  <a:pt x="f796" y="f2873"/>
                </a:moveTo>
                <a:lnTo>
                  <a:pt x="f2874" y="f2875"/>
                </a:lnTo>
                <a:lnTo>
                  <a:pt x="f2876" y="f2877"/>
                </a:lnTo>
                <a:lnTo>
                  <a:pt x="f2878" y="f2879"/>
                </a:lnTo>
                <a:lnTo>
                  <a:pt x="f796" y="f2873"/>
                </a:lnTo>
                <a:close/>
                <a:moveTo>
                  <a:pt x="f2880" y="f2881"/>
                </a:moveTo>
                <a:lnTo>
                  <a:pt x="f2882" y="f2883"/>
                </a:lnTo>
                <a:lnTo>
                  <a:pt x="f2884" y="f2885"/>
                </a:lnTo>
                <a:lnTo>
                  <a:pt x="f2886" y="f2887"/>
                </a:lnTo>
                <a:lnTo>
                  <a:pt x="f2880" y="f2881"/>
                </a:lnTo>
                <a:close/>
                <a:moveTo>
                  <a:pt x="f2888" y="f2889"/>
                </a:moveTo>
                <a:lnTo>
                  <a:pt x="f2890" y="f2891"/>
                </a:lnTo>
                <a:lnTo>
                  <a:pt x="f2892" y="f2893"/>
                </a:lnTo>
                <a:lnTo>
                  <a:pt x="f2894" y="f2895"/>
                </a:lnTo>
                <a:lnTo>
                  <a:pt x="f2888" y="f2889"/>
                </a:lnTo>
                <a:close/>
                <a:moveTo>
                  <a:pt x="f2896" y="f2897"/>
                </a:moveTo>
                <a:lnTo>
                  <a:pt x="f2898" y="f2899"/>
                </a:lnTo>
                <a:lnTo>
                  <a:pt x="f2900" y="f2901"/>
                </a:lnTo>
                <a:lnTo>
                  <a:pt x="f2902" y="f2903"/>
                </a:lnTo>
                <a:lnTo>
                  <a:pt x="f2896" y="f2897"/>
                </a:lnTo>
                <a:close/>
                <a:moveTo>
                  <a:pt x="f2904" y="f2905"/>
                </a:moveTo>
                <a:lnTo>
                  <a:pt x="f2906" y="f2907"/>
                </a:lnTo>
                <a:lnTo>
                  <a:pt x="f2908" y="f2909"/>
                </a:lnTo>
                <a:lnTo>
                  <a:pt x="f2910" y="f2911"/>
                </a:lnTo>
                <a:lnTo>
                  <a:pt x="f2904" y="f2905"/>
                </a:lnTo>
                <a:close/>
                <a:moveTo>
                  <a:pt x="f2912" y="f2913"/>
                </a:moveTo>
                <a:lnTo>
                  <a:pt x="f2814" y="f2914"/>
                </a:lnTo>
                <a:lnTo>
                  <a:pt x="f2915" y="f2916"/>
                </a:lnTo>
                <a:lnTo>
                  <a:pt x="f2917" y="f2918"/>
                </a:lnTo>
                <a:lnTo>
                  <a:pt x="f2912" y="f2913"/>
                </a:lnTo>
                <a:close/>
                <a:moveTo>
                  <a:pt x="f2919" y="f2920"/>
                </a:moveTo>
                <a:lnTo>
                  <a:pt x="f2921" y="f200"/>
                </a:lnTo>
                <a:lnTo>
                  <a:pt x="f2922" y="f2923"/>
                </a:lnTo>
                <a:lnTo>
                  <a:pt x="f2924" y="f2925"/>
                </a:lnTo>
                <a:lnTo>
                  <a:pt x="f2919" y="f2920"/>
                </a:lnTo>
                <a:close/>
                <a:moveTo>
                  <a:pt x="f2926" y="f2927"/>
                </a:moveTo>
                <a:lnTo>
                  <a:pt x="f2928" y="f2929"/>
                </a:lnTo>
                <a:lnTo>
                  <a:pt x="f2930" y="f2931"/>
                </a:lnTo>
                <a:cubicBezTo>
                  <a:pt x="f2932" y="f2933"/>
                  <a:pt x="f2934" y="f2935"/>
                  <a:pt x="f169" y="f2935"/>
                </a:cubicBezTo>
                <a:cubicBezTo>
                  <a:pt x="f2936" y="f2935"/>
                  <a:pt x="f2937" y="f2938"/>
                  <a:pt x="f2939" y="f2940"/>
                </a:cubicBezTo>
                <a:lnTo>
                  <a:pt x="f2941" y="f2803"/>
                </a:lnTo>
                <a:lnTo>
                  <a:pt x="f2942" y="f2943"/>
                </a:lnTo>
                <a:lnTo>
                  <a:pt x="f2944" y="f2945"/>
                </a:lnTo>
                <a:cubicBezTo>
                  <a:pt x="f2946" y="f2947"/>
                  <a:pt x="f2948" y="f2949"/>
                  <a:pt x="f2948" y="f2950"/>
                </a:cubicBezTo>
                <a:cubicBezTo>
                  <a:pt x="f2948" y="f2951"/>
                  <a:pt x="f2952" y="f2953"/>
                  <a:pt x="f169" y="f2953"/>
                </a:cubicBezTo>
                <a:cubicBezTo>
                  <a:pt x="f2954" y="f2953"/>
                  <a:pt x="f2955" y="f2951"/>
                  <a:pt x="f2955" y="f2950"/>
                </a:cubicBezTo>
                <a:cubicBezTo>
                  <a:pt x="f2955" y="f273"/>
                  <a:pt x="f2956" y="f264"/>
                  <a:pt x="f2956" y="f266"/>
                </a:cubicBezTo>
                <a:lnTo>
                  <a:pt x="f2957" y="f266"/>
                </a:lnTo>
                <a:lnTo>
                  <a:pt x="f2958" y="f2959"/>
                </a:lnTo>
                <a:lnTo>
                  <a:pt x="f1483" y="f2947"/>
                </a:lnTo>
                <a:cubicBezTo>
                  <a:pt x="f2960" y="f2961"/>
                  <a:pt x="f2962" y="f2963"/>
                  <a:pt x="f2964" y="f2965"/>
                </a:cubicBezTo>
                <a:lnTo>
                  <a:pt x="f2926" y="f2927"/>
                </a:lnTo>
                <a:close/>
                <a:moveTo>
                  <a:pt x="f2966" y="f2967"/>
                </a:moveTo>
                <a:lnTo>
                  <a:pt x="f2968" y="f97"/>
                </a:lnTo>
                <a:lnTo>
                  <a:pt x="f2969" y="f1507"/>
                </a:lnTo>
                <a:lnTo>
                  <a:pt x="f2970" y="f2971"/>
                </a:lnTo>
                <a:lnTo>
                  <a:pt x="f2966" y="f2967"/>
                </a:lnTo>
                <a:close/>
                <a:moveTo>
                  <a:pt x="f2972" y="f2973"/>
                </a:moveTo>
                <a:lnTo>
                  <a:pt x="f2974" y="f2975"/>
                </a:lnTo>
                <a:lnTo>
                  <a:pt x="f2976" y="f2977"/>
                </a:lnTo>
                <a:lnTo>
                  <a:pt x="f2978" y="f2979"/>
                </a:lnTo>
                <a:lnTo>
                  <a:pt x="f2972" y="f2973"/>
                </a:lnTo>
                <a:close/>
                <a:moveTo>
                  <a:pt x="f2980" y="f2981"/>
                </a:moveTo>
                <a:lnTo>
                  <a:pt x="f697" y="f2982"/>
                </a:lnTo>
                <a:lnTo>
                  <a:pt x="f2983" y="f2984"/>
                </a:lnTo>
                <a:lnTo>
                  <a:pt x="f2985" y="f236"/>
                </a:lnTo>
                <a:lnTo>
                  <a:pt x="f2980" y="f2981"/>
                </a:lnTo>
                <a:close/>
                <a:moveTo>
                  <a:pt x="f2986" y="f183"/>
                </a:moveTo>
                <a:lnTo>
                  <a:pt x="f2987" y="f2988"/>
                </a:lnTo>
                <a:lnTo>
                  <a:pt x="f2989" y="f2990"/>
                </a:lnTo>
                <a:lnTo>
                  <a:pt x="f864" y="f864"/>
                </a:lnTo>
                <a:lnTo>
                  <a:pt x="f2986" y="f183"/>
                </a:lnTo>
                <a:close/>
                <a:moveTo>
                  <a:pt x="f307" y="f2991"/>
                </a:moveTo>
                <a:lnTo>
                  <a:pt x="f414" y="f2992"/>
                </a:lnTo>
                <a:lnTo>
                  <a:pt x="f342" y="f2993"/>
                </a:lnTo>
                <a:lnTo>
                  <a:pt x="f261" y="f1044"/>
                </a:lnTo>
                <a:lnTo>
                  <a:pt x="f307" y="f2991"/>
                </a:lnTo>
                <a:close/>
                <a:moveTo>
                  <a:pt x="f2994" y="f2995"/>
                </a:moveTo>
                <a:lnTo>
                  <a:pt x="f2996" y="f494"/>
                </a:lnTo>
                <a:lnTo>
                  <a:pt x="f976" y="f2997"/>
                </a:lnTo>
                <a:lnTo>
                  <a:pt x="f2998" y="f2999"/>
                </a:lnTo>
                <a:lnTo>
                  <a:pt x="f2994" y="f2995"/>
                </a:lnTo>
                <a:close/>
                <a:moveTo>
                  <a:pt x="f3000" y="f3001"/>
                </a:moveTo>
                <a:lnTo>
                  <a:pt x="f3002" y="f3003"/>
                </a:lnTo>
                <a:lnTo>
                  <a:pt x="f3004" y="f3005"/>
                </a:lnTo>
                <a:lnTo>
                  <a:pt x="f3006" y="f3007"/>
                </a:lnTo>
                <a:lnTo>
                  <a:pt x="f3000" y="f3001"/>
                </a:lnTo>
                <a:close/>
                <a:moveTo>
                  <a:pt x="f3008" y="f3009"/>
                </a:moveTo>
                <a:lnTo>
                  <a:pt x="f3010" y="f3011"/>
                </a:lnTo>
                <a:lnTo>
                  <a:pt x="f3012" y="f3013"/>
                </a:lnTo>
                <a:lnTo>
                  <a:pt x="f1007" y="f3014"/>
                </a:lnTo>
                <a:lnTo>
                  <a:pt x="f3008" y="f3009"/>
                </a:lnTo>
                <a:close/>
                <a:moveTo>
                  <a:pt x="f3015" y="f1024"/>
                </a:moveTo>
                <a:lnTo>
                  <a:pt x="f3016" y="f1025"/>
                </a:lnTo>
                <a:lnTo>
                  <a:pt x="f3017" y="f3018"/>
                </a:lnTo>
                <a:lnTo>
                  <a:pt x="f332" y="f3019"/>
                </a:lnTo>
                <a:lnTo>
                  <a:pt x="f3015" y="f1024"/>
                </a:lnTo>
                <a:close/>
                <a:moveTo>
                  <a:pt x="f3020" y="f3021"/>
                </a:moveTo>
                <a:lnTo>
                  <a:pt x="f3022" y="f3023"/>
                </a:lnTo>
                <a:lnTo>
                  <a:pt x="f3024" y="f3025"/>
                </a:lnTo>
                <a:lnTo>
                  <a:pt x="f3026" y="f518"/>
                </a:lnTo>
                <a:lnTo>
                  <a:pt x="f3020" y="f3021"/>
                </a:lnTo>
                <a:close/>
                <a:moveTo>
                  <a:pt x="f3027" y="f3028"/>
                </a:moveTo>
                <a:lnTo>
                  <a:pt x="f3029" y="f3030"/>
                </a:lnTo>
                <a:cubicBezTo>
                  <a:pt x="f3031" y="f3032"/>
                  <a:pt x="f3033" y="f3034"/>
                  <a:pt x="f3035" y="f3034"/>
                </a:cubicBezTo>
                <a:cubicBezTo>
                  <a:pt x="f3036" y="f3034"/>
                  <a:pt x="f3037" y="f3038"/>
                  <a:pt x="f3037" y="f3039"/>
                </a:cubicBezTo>
                <a:cubicBezTo>
                  <a:pt x="f3037" y="f3040"/>
                  <a:pt x="f3041" y="f3042"/>
                  <a:pt x="f3043" y="f2820"/>
                </a:cubicBezTo>
                <a:lnTo>
                  <a:pt x="f3044" y="f3045"/>
                </a:lnTo>
                <a:lnTo>
                  <a:pt x="f3046" y="f3047"/>
                </a:lnTo>
                <a:lnTo>
                  <a:pt x="f3048" y="f3049"/>
                </a:lnTo>
                <a:cubicBezTo>
                  <a:pt x="f3050" y="f3051"/>
                  <a:pt x="f3052" y="f3053"/>
                  <a:pt x="f3035" y="f3053"/>
                </a:cubicBezTo>
                <a:cubicBezTo>
                  <a:pt x="f3054" y="f3053"/>
                  <a:pt x="f3055" y="f3056"/>
                  <a:pt x="f3057" y="f3058"/>
                </a:cubicBezTo>
                <a:lnTo>
                  <a:pt x="f3059" y="f3060"/>
                </a:lnTo>
                <a:lnTo>
                  <a:pt x="f1368" y="f3061"/>
                </a:lnTo>
                <a:lnTo>
                  <a:pt x="f3029" y="f3062"/>
                </a:lnTo>
                <a:cubicBezTo>
                  <a:pt x="f3063" y="f3064"/>
                  <a:pt x="f3065" y="f3066"/>
                  <a:pt x="f3027" y="f3028"/>
                </a:cubicBezTo>
                <a:close/>
                <a:moveTo>
                  <a:pt x="f3067" y="f3068"/>
                </a:moveTo>
                <a:lnTo>
                  <a:pt x="f1626" y="f3069"/>
                </a:lnTo>
                <a:lnTo>
                  <a:pt x="f3070" y="f3071"/>
                </a:lnTo>
                <a:lnTo>
                  <a:pt x="f3072" y="f3073"/>
                </a:lnTo>
                <a:lnTo>
                  <a:pt x="f3067" y="f3068"/>
                </a:lnTo>
                <a:close/>
                <a:moveTo>
                  <a:pt x="f1679" y="f3074"/>
                </a:moveTo>
                <a:lnTo>
                  <a:pt x="f3075" y="f3076"/>
                </a:lnTo>
                <a:lnTo>
                  <a:pt x="f3077" y="f3078"/>
                </a:lnTo>
                <a:lnTo>
                  <a:pt x="f3079" y="f3080"/>
                </a:lnTo>
                <a:lnTo>
                  <a:pt x="f1679" y="f3074"/>
                </a:lnTo>
                <a:close/>
                <a:moveTo>
                  <a:pt x="f3081" y="f3082"/>
                </a:moveTo>
                <a:lnTo>
                  <a:pt x="f3083" y="f3084"/>
                </a:lnTo>
                <a:lnTo>
                  <a:pt x="f3085" y="f3086"/>
                </a:lnTo>
                <a:lnTo>
                  <a:pt x="f1776" y="f3087"/>
                </a:lnTo>
                <a:lnTo>
                  <a:pt x="f3081" y="f3082"/>
                </a:lnTo>
                <a:close/>
                <a:moveTo>
                  <a:pt x="f3088" y="f3089"/>
                </a:moveTo>
                <a:lnTo>
                  <a:pt x="f3090" y="f3091"/>
                </a:lnTo>
                <a:lnTo>
                  <a:pt x="f2546" y="f3092"/>
                </a:lnTo>
                <a:lnTo>
                  <a:pt x="f3093" y="f3094"/>
                </a:lnTo>
                <a:lnTo>
                  <a:pt x="f3088" y="f3089"/>
                </a:lnTo>
                <a:close/>
                <a:moveTo>
                  <a:pt x="f3095" y="f3096"/>
                </a:moveTo>
                <a:lnTo>
                  <a:pt x="f3097" y="f3098"/>
                </a:lnTo>
                <a:lnTo>
                  <a:pt x="f3099" y="f3100"/>
                </a:lnTo>
                <a:lnTo>
                  <a:pt x="f3101" y="f3102"/>
                </a:lnTo>
                <a:lnTo>
                  <a:pt x="f3095" y="f3096"/>
                </a:lnTo>
                <a:close/>
                <a:moveTo>
                  <a:pt x="f1732" y="f3103"/>
                </a:moveTo>
                <a:lnTo>
                  <a:pt x="f3104" y="f3105"/>
                </a:lnTo>
                <a:lnTo>
                  <a:pt x="f2356" y="f1236"/>
                </a:lnTo>
                <a:lnTo>
                  <a:pt x="f3106" y="f3107"/>
                </a:lnTo>
                <a:lnTo>
                  <a:pt x="f1732" y="f3103"/>
                </a:lnTo>
                <a:close/>
                <a:moveTo>
                  <a:pt x="f3108" y="f3109"/>
                </a:moveTo>
                <a:lnTo>
                  <a:pt x="f2707" y="f3110"/>
                </a:lnTo>
                <a:lnTo>
                  <a:pt x="f3111" y="f3112"/>
                </a:lnTo>
                <a:lnTo>
                  <a:pt x="f3113" y="f3114"/>
                </a:lnTo>
                <a:lnTo>
                  <a:pt x="f3108" y="f3109"/>
                </a:lnTo>
                <a:close/>
                <a:moveTo>
                  <a:pt x="f3115" y="f459"/>
                </a:moveTo>
                <a:lnTo>
                  <a:pt x="f3116" y="f3117"/>
                </a:lnTo>
                <a:lnTo>
                  <a:pt x="f3118" y="f3119"/>
                </a:lnTo>
                <a:lnTo>
                  <a:pt x="f3120" y="f3121"/>
                </a:lnTo>
                <a:lnTo>
                  <a:pt x="f3115" y="f459"/>
                </a:lnTo>
                <a:close/>
                <a:moveTo>
                  <a:pt x="f3122" y="f3123"/>
                </a:moveTo>
                <a:lnTo>
                  <a:pt x="f3124" y="f3125"/>
                </a:lnTo>
                <a:lnTo>
                  <a:pt x="f3126" y="f3127"/>
                </a:lnTo>
                <a:lnTo>
                  <a:pt x="f3128" y="f3129"/>
                </a:lnTo>
                <a:lnTo>
                  <a:pt x="f3122" y="f3123"/>
                </a:lnTo>
                <a:close/>
                <a:moveTo>
                  <a:pt x="f3130" y="f3131"/>
                </a:moveTo>
                <a:lnTo>
                  <a:pt x="f1892" y="f3132"/>
                </a:lnTo>
                <a:lnTo>
                  <a:pt x="f3133" y="f3134"/>
                </a:lnTo>
                <a:lnTo>
                  <a:pt x="f3135" y="f3136"/>
                </a:lnTo>
                <a:lnTo>
                  <a:pt x="f3130" y="f3131"/>
                </a:lnTo>
                <a:close/>
                <a:moveTo>
                  <a:pt x="f3137" y="f3138"/>
                </a:moveTo>
                <a:lnTo>
                  <a:pt x="f3139" y="f3140"/>
                </a:lnTo>
                <a:lnTo>
                  <a:pt x="f3141" y="f3142"/>
                </a:lnTo>
                <a:lnTo>
                  <a:pt x="f3143" y="f3144"/>
                </a:lnTo>
                <a:lnTo>
                  <a:pt x="f3137" y="f3138"/>
                </a:lnTo>
                <a:close/>
                <a:moveTo>
                  <a:pt x="f1642" y="f3145"/>
                </a:moveTo>
                <a:lnTo>
                  <a:pt x="f1636" y="f3146"/>
                </a:lnTo>
                <a:lnTo>
                  <a:pt x="f2045" y="f3147"/>
                </a:lnTo>
                <a:lnTo>
                  <a:pt x="f3148" y="f3149"/>
                </a:lnTo>
                <a:lnTo>
                  <a:pt x="f1642" y="f3145"/>
                </a:lnTo>
                <a:close/>
                <a:moveTo>
                  <a:pt x="f3150" y="f3151"/>
                </a:moveTo>
                <a:lnTo>
                  <a:pt x="f2499" y="f3152"/>
                </a:lnTo>
                <a:lnTo>
                  <a:pt x="f3153" y="f3154"/>
                </a:lnTo>
                <a:lnTo>
                  <a:pt x="f3155" y="f3156"/>
                </a:lnTo>
                <a:lnTo>
                  <a:pt x="f3150" y="f3151"/>
                </a:lnTo>
                <a:close/>
                <a:moveTo>
                  <a:pt x="f3157" y="f3158"/>
                </a:moveTo>
                <a:lnTo>
                  <a:pt x="f3159" y="f3160"/>
                </a:lnTo>
                <a:lnTo>
                  <a:pt x="f3161" y="f3162"/>
                </a:lnTo>
                <a:lnTo>
                  <a:pt x="f3163" y="f3164"/>
                </a:lnTo>
                <a:lnTo>
                  <a:pt x="f3157" y="f3158"/>
                </a:lnTo>
                <a:close/>
                <a:moveTo>
                  <a:pt x="f3165" y="f3166"/>
                </a:moveTo>
                <a:lnTo>
                  <a:pt x="f3167" y="f451"/>
                </a:lnTo>
                <a:lnTo>
                  <a:pt x="f3168" y="f3169"/>
                </a:lnTo>
                <a:lnTo>
                  <a:pt x="f3170" y="f3171"/>
                </a:lnTo>
                <a:lnTo>
                  <a:pt x="f3165" y="f3166"/>
                </a:lnTo>
                <a:close/>
                <a:moveTo>
                  <a:pt x="f3172" y="f3173"/>
                </a:moveTo>
                <a:lnTo>
                  <a:pt x="f3174" y="f3175"/>
                </a:lnTo>
                <a:lnTo>
                  <a:pt x="f3176" y="f3177"/>
                </a:lnTo>
                <a:lnTo>
                  <a:pt x="f3178" y="f3179"/>
                </a:lnTo>
                <a:lnTo>
                  <a:pt x="f3172" y="f3173"/>
                </a:lnTo>
                <a:close/>
                <a:moveTo>
                  <a:pt x="f3180" y="f3181"/>
                </a:moveTo>
                <a:lnTo>
                  <a:pt x="f3182" y="f3183"/>
                </a:lnTo>
                <a:lnTo>
                  <a:pt x="f3184" y="f3185"/>
                </a:lnTo>
                <a:lnTo>
                  <a:pt x="f3186" y="f3187"/>
                </a:lnTo>
                <a:lnTo>
                  <a:pt x="f3180" y="f3181"/>
                </a:lnTo>
                <a:close/>
                <a:moveTo>
                  <a:pt x="f3188" y="f3189"/>
                </a:moveTo>
                <a:lnTo>
                  <a:pt x="f3190" y="f3191"/>
                </a:lnTo>
                <a:lnTo>
                  <a:pt x="f3192" y="f3193"/>
                </a:lnTo>
                <a:lnTo>
                  <a:pt x="f3194" y="f3195"/>
                </a:lnTo>
                <a:lnTo>
                  <a:pt x="f3188" y="f3189"/>
                </a:lnTo>
                <a:close/>
                <a:moveTo>
                  <a:pt x="f3196" y="f3197"/>
                </a:moveTo>
                <a:lnTo>
                  <a:pt x="f3198" y="f3199"/>
                </a:lnTo>
                <a:lnTo>
                  <a:pt x="f1542" y="f3200"/>
                </a:lnTo>
                <a:lnTo>
                  <a:pt x="f1544" y="f3201"/>
                </a:lnTo>
                <a:lnTo>
                  <a:pt x="f3196" y="f3197"/>
                </a:lnTo>
                <a:close/>
                <a:moveTo>
                  <a:pt x="f3202" y="f3203"/>
                </a:moveTo>
                <a:lnTo>
                  <a:pt x="f3204" y="f3205"/>
                </a:lnTo>
                <a:lnTo>
                  <a:pt x="f1628" y="f3206"/>
                </a:lnTo>
                <a:lnTo>
                  <a:pt x="f3207" y="f3208"/>
                </a:lnTo>
                <a:lnTo>
                  <a:pt x="f3202" y="f3203"/>
                </a:lnTo>
                <a:close/>
                <a:moveTo>
                  <a:pt x="f2576" y="f493"/>
                </a:moveTo>
                <a:lnTo>
                  <a:pt x="f3209" y="f3210"/>
                </a:lnTo>
                <a:lnTo>
                  <a:pt x="f3211" y="f3212"/>
                </a:lnTo>
                <a:lnTo>
                  <a:pt x="f3213" y="f3214"/>
                </a:lnTo>
                <a:lnTo>
                  <a:pt x="f2576" y="f493"/>
                </a:lnTo>
                <a:close/>
                <a:moveTo>
                  <a:pt x="f3215" y="f3216"/>
                </a:moveTo>
                <a:lnTo>
                  <a:pt x="f3217" y="f3218"/>
                </a:lnTo>
                <a:lnTo>
                  <a:pt x="f1587" y="f1308"/>
                </a:lnTo>
                <a:lnTo>
                  <a:pt x="f3219" y="f1299"/>
                </a:lnTo>
                <a:lnTo>
                  <a:pt x="f3215" y="f3216"/>
                </a:lnTo>
                <a:close/>
                <a:moveTo>
                  <a:pt x="f3220" y="f3221"/>
                </a:moveTo>
                <a:lnTo>
                  <a:pt x="f3222" y="f3223"/>
                </a:lnTo>
                <a:lnTo>
                  <a:pt x="f2389" y="f3224"/>
                </a:lnTo>
                <a:lnTo>
                  <a:pt x="f706" y="f3225"/>
                </a:lnTo>
                <a:lnTo>
                  <a:pt x="f3220" y="f3221"/>
                </a:lnTo>
                <a:close/>
                <a:moveTo>
                  <a:pt x="f53" y="f3226"/>
                </a:moveTo>
                <a:lnTo>
                  <a:pt x="f1937" y="f3227"/>
                </a:lnTo>
                <a:lnTo>
                  <a:pt x="f3228" y="f3229"/>
                </a:lnTo>
                <a:lnTo>
                  <a:pt x="f3230" y="f3231"/>
                </a:lnTo>
                <a:lnTo>
                  <a:pt x="f53" y="f3226"/>
                </a:lnTo>
                <a:close/>
                <a:moveTo>
                  <a:pt x="f3232" y="f3233"/>
                </a:moveTo>
                <a:lnTo>
                  <a:pt x="f3234" y="f3235"/>
                </a:lnTo>
                <a:lnTo>
                  <a:pt x="f3236" y="f3237"/>
                </a:lnTo>
                <a:lnTo>
                  <a:pt x="f3238" y="f3239"/>
                </a:lnTo>
                <a:lnTo>
                  <a:pt x="f3232" y="f3233"/>
                </a:lnTo>
                <a:close/>
                <a:moveTo>
                  <a:pt x="f3240" y="f3241"/>
                </a:moveTo>
                <a:lnTo>
                  <a:pt x="f3242" y="f3243"/>
                </a:lnTo>
                <a:lnTo>
                  <a:pt x="f2470" y="f3244"/>
                </a:lnTo>
                <a:lnTo>
                  <a:pt x="f3245" y="f1785"/>
                </a:lnTo>
                <a:lnTo>
                  <a:pt x="f3240" y="f3241"/>
                </a:lnTo>
                <a:close/>
                <a:moveTo>
                  <a:pt x="f1848" y="f3246"/>
                </a:moveTo>
                <a:lnTo>
                  <a:pt x="f3247" y="f3248"/>
                </a:lnTo>
                <a:lnTo>
                  <a:pt x="f3249" y="f3250"/>
                </a:lnTo>
                <a:lnTo>
                  <a:pt x="f3251" y="f3252"/>
                </a:lnTo>
                <a:lnTo>
                  <a:pt x="f1848" y="f3246"/>
                </a:lnTo>
                <a:close/>
                <a:moveTo>
                  <a:pt x="f3253" y="f3254"/>
                </a:moveTo>
                <a:lnTo>
                  <a:pt x="f3255" y="f2351"/>
                </a:lnTo>
                <a:lnTo>
                  <a:pt x="f3256" y="f2704"/>
                </a:lnTo>
                <a:lnTo>
                  <a:pt x="f2509" y="f2368"/>
                </a:lnTo>
                <a:lnTo>
                  <a:pt x="f3253" y="f3254"/>
                </a:lnTo>
                <a:close/>
                <a:moveTo>
                  <a:pt x="f2335" y="f3257"/>
                </a:moveTo>
                <a:lnTo>
                  <a:pt x="f3258" y="f3259"/>
                </a:lnTo>
                <a:lnTo>
                  <a:pt x="f3260" y="f3261"/>
                </a:lnTo>
                <a:lnTo>
                  <a:pt x="f3262" y="f3263"/>
                </a:lnTo>
                <a:lnTo>
                  <a:pt x="f2335" y="f3257"/>
                </a:lnTo>
                <a:close/>
                <a:moveTo>
                  <a:pt x="f3264" y="f3265"/>
                </a:moveTo>
                <a:lnTo>
                  <a:pt x="f3266" y="f3267"/>
                </a:lnTo>
                <a:lnTo>
                  <a:pt x="f3268" y="f3269"/>
                </a:lnTo>
                <a:lnTo>
                  <a:pt x="f3270" y="f3271"/>
                </a:lnTo>
                <a:lnTo>
                  <a:pt x="f3264" y="f3265"/>
                </a:lnTo>
                <a:close/>
                <a:moveTo>
                  <a:pt x="f3272" y="f3273"/>
                </a:moveTo>
                <a:lnTo>
                  <a:pt x="f3274" y="f2417"/>
                </a:lnTo>
                <a:lnTo>
                  <a:pt x="f2258" y="f3275"/>
                </a:lnTo>
                <a:lnTo>
                  <a:pt x="f3276" y="f3277"/>
                </a:lnTo>
                <a:lnTo>
                  <a:pt x="f3272" y="f3273"/>
                </a:lnTo>
                <a:close/>
                <a:moveTo>
                  <a:pt x="f3278" y="f3279"/>
                </a:moveTo>
                <a:lnTo>
                  <a:pt x="f2110" y="f3280"/>
                </a:lnTo>
                <a:lnTo>
                  <a:pt x="f3281" y="f3282"/>
                </a:lnTo>
                <a:lnTo>
                  <a:pt x="f3283" y="f3284"/>
                </a:lnTo>
                <a:lnTo>
                  <a:pt x="f3278" y="f3279"/>
                </a:lnTo>
                <a:close/>
                <a:moveTo>
                  <a:pt x="f3285" y="f3286"/>
                </a:moveTo>
                <a:lnTo>
                  <a:pt x="f2293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85" y="f3286"/>
                </a:lnTo>
                <a:close/>
                <a:moveTo>
                  <a:pt x="f3292" y="f3293"/>
                </a:moveTo>
                <a:lnTo>
                  <a:pt x="f1192" y="f3294"/>
                </a:lnTo>
                <a:lnTo>
                  <a:pt x="f1999" y="f3295"/>
                </a:lnTo>
                <a:lnTo>
                  <a:pt x="f1854" y="f3296"/>
                </a:lnTo>
                <a:lnTo>
                  <a:pt x="f3292" y="f3293"/>
                </a:lnTo>
                <a:close/>
                <a:moveTo>
                  <a:pt x="f3297" y="f2155"/>
                </a:moveTo>
                <a:lnTo>
                  <a:pt x="f3298" y="f3299"/>
                </a:lnTo>
                <a:lnTo>
                  <a:pt x="f679" y="f3300"/>
                </a:lnTo>
                <a:lnTo>
                  <a:pt x="f3301" y="f3302"/>
                </a:lnTo>
                <a:lnTo>
                  <a:pt x="f3297" y="f2155"/>
                </a:lnTo>
                <a:close/>
                <a:moveTo>
                  <a:pt x="f2268" y="f3303"/>
                </a:moveTo>
                <a:lnTo>
                  <a:pt x="f3304" y="f3305"/>
                </a:lnTo>
                <a:lnTo>
                  <a:pt x="f1582" y="f3306"/>
                </a:lnTo>
                <a:lnTo>
                  <a:pt x="f2324" y="f3307"/>
                </a:lnTo>
                <a:lnTo>
                  <a:pt x="f2268" y="f3303"/>
                </a:lnTo>
                <a:close/>
                <a:moveTo>
                  <a:pt x="f3308" y="f3309"/>
                </a:moveTo>
                <a:lnTo>
                  <a:pt x="f3310" y="f3311"/>
                </a:lnTo>
                <a:lnTo>
                  <a:pt x="f3312" y="f2169"/>
                </a:lnTo>
                <a:lnTo>
                  <a:pt x="f2199" y="f3313"/>
                </a:lnTo>
                <a:lnTo>
                  <a:pt x="f3308" y="f3309"/>
                </a:lnTo>
                <a:close/>
                <a:moveTo>
                  <a:pt x="f3314" y="f3315"/>
                </a:moveTo>
                <a:lnTo>
                  <a:pt x="f3316" y="f3317"/>
                </a:lnTo>
                <a:lnTo>
                  <a:pt x="f3318" y="f3319"/>
                </a:lnTo>
                <a:lnTo>
                  <a:pt x="f1211" y="f3320"/>
                </a:lnTo>
                <a:lnTo>
                  <a:pt x="f3314" y="f3315"/>
                </a:lnTo>
                <a:close/>
                <a:moveTo>
                  <a:pt x="f3321" y="f3322"/>
                </a:moveTo>
                <a:lnTo>
                  <a:pt x="f2099" y="f3323"/>
                </a:lnTo>
                <a:lnTo>
                  <a:pt x="f3324" y="f3325"/>
                </a:lnTo>
                <a:lnTo>
                  <a:pt x="f3326" y="f3327"/>
                </a:lnTo>
                <a:lnTo>
                  <a:pt x="f3321" y="f3322"/>
                </a:lnTo>
                <a:close/>
                <a:moveTo>
                  <a:pt x="f3328" y="f3329"/>
                </a:moveTo>
                <a:lnTo>
                  <a:pt x="f3330" y="f3281"/>
                </a:lnTo>
                <a:lnTo>
                  <a:pt x="f3331" y="f3332"/>
                </a:lnTo>
                <a:lnTo>
                  <a:pt x="f3333" y="f3334"/>
                </a:lnTo>
                <a:lnTo>
                  <a:pt x="f3328" y="f3329"/>
                </a:lnTo>
                <a:close/>
                <a:moveTo>
                  <a:pt x="f2706" y="f3335"/>
                </a:moveTo>
                <a:lnTo>
                  <a:pt x="f3336" y="f3337"/>
                </a:lnTo>
                <a:lnTo>
                  <a:pt x="f3338" y="f3339"/>
                </a:lnTo>
                <a:lnTo>
                  <a:pt x="f3340" y="f3341"/>
                </a:lnTo>
                <a:lnTo>
                  <a:pt x="f2706" y="f3335"/>
                </a:lnTo>
                <a:close/>
                <a:moveTo>
                  <a:pt x="f3342" y="f3343"/>
                </a:moveTo>
                <a:lnTo>
                  <a:pt x="f3344" y="f3345"/>
                </a:lnTo>
                <a:lnTo>
                  <a:pt x="f3346" y="f3347"/>
                </a:lnTo>
                <a:lnTo>
                  <a:pt x="f3293" y="f3348"/>
                </a:lnTo>
                <a:lnTo>
                  <a:pt x="f3342" y="f3343"/>
                </a:lnTo>
                <a:close/>
                <a:moveTo>
                  <a:pt x="f3349" y="f2201"/>
                </a:moveTo>
                <a:lnTo>
                  <a:pt x="f3350" y="f3351"/>
                </a:lnTo>
                <a:lnTo>
                  <a:pt x="f2187" y="f1929"/>
                </a:lnTo>
                <a:lnTo>
                  <a:pt x="f3352" y="f1913"/>
                </a:lnTo>
                <a:lnTo>
                  <a:pt x="f3349" y="f2201"/>
                </a:lnTo>
                <a:close/>
                <a:moveTo>
                  <a:pt x="f3353" y="f3354"/>
                </a:moveTo>
                <a:lnTo>
                  <a:pt x="f3355" y="f1733"/>
                </a:lnTo>
                <a:lnTo>
                  <a:pt x="f3356" y="f3357"/>
                </a:lnTo>
                <a:lnTo>
                  <a:pt x="f3358" y="f3359"/>
                </a:lnTo>
                <a:lnTo>
                  <a:pt x="f3353" y="f3354"/>
                </a:lnTo>
                <a:close/>
                <a:moveTo>
                  <a:pt x="f1629" y="f2183"/>
                </a:moveTo>
                <a:lnTo>
                  <a:pt x="f1561" y="f3360"/>
                </a:lnTo>
                <a:lnTo>
                  <a:pt x="f1635" y="f3361"/>
                </a:lnTo>
                <a:lnTo>
                  <a:pt x="f3362" y="f3363"/>
                </a:lnTo>
                <a:lnTo>
                  <a:pt x="f1629" y="f2183"/>
                </a:lnTo>
                <a:close/>
                <a:moveTo>
                  <a:pt x="f1631" y="f3364"/>
                </a:moveTo>
                <a:lnTo>
                  <a:pt x="f2227" y="f3365"/>
                </a:lnTo>
                <a:lnTo>
                  <a:pt x="f3366" y="f3367"/>
                </a:lnTo>
                <a:lnTo>
                  <a:pt x="f1547" y="f3368"/>
                </a:lnTo>
                <a:lnTo>
                  <a:pt x="f1631" y="f3364"/>
                </a:lnTo>
                <a:close/>
                <a:moveTo>
                  <a:pt x="f3369" y="f3267"/>
                </a:moveTo>
                <a:lnTo>
                  <a:pt x="f3370" y="f3371"/>
                </a:lnTo>
                <a:lnTo>
                  <a:pt x="f3372" y="f2138"/>
                </a:lnTo>
                <a:lnTo>
                  <a:pt x="f3373" y="f3374"/>
                </a:lnTo>
                <a:lnTo>
                  <a:pt x="f3369" y="f3267"/>
                </a:lnTo>
                <a:close/>
                <a:moveTo>
                  <a:pt x="f3375" y="f3376"/>
                </a:moveTo>
                <a:lnTo>
                  <a:pt x="f3377" y="f2267"/>
                </a:lnTo>
                <a:lnTo>
                  <a:pt x="f3378" y="f2320"/>
                </a:lnTo>
                <a:lnTo>
                  <a:pt x="f3379" y="f3380"/>
                </a:lnTo>
                <a:lnTo>
                  <a:pt x="f3375" y="f3376"/>
                </a:lnTo>
                <a:close/>
                <a:moveTo>
                  <a:pt x="f3381" y="f3375"/>
                </a:moveTo>
                <a:lnTo>
                  <a:pt x="f3382" y="f3383"/>
                </a:lnTo>
                <a:lnTo>
                  <a:pt x="f3384" y="f3385"/>
                </a:lnTo>
                <a:lnTo>
                  <a:pt x="f2517" y="f3386"/>
                </a:lnTo>
                <a:lnTo>
                  <a:pt x="f3381" y="f3375"/>
                </a:lnTo>
                <a:close/>
                <a:moveTo>
                  <a:pt x="f3387" y="f3388"/>
                </a:moveTo>
                <a:lnTo>
                  <a:pt x="f1549" y="f3389"/>
                </a:lnTo>
                <a:lnTo>
                  <a:pt x="f2212" y="f3390"/>
                </a:lnTo>
                <a:lnTo>
                  <a:pt x="f3391" y="f3392"/>
                </a:lnTo>
                <a:lnTo>
                  <a:pt x="f3387" y="f3388"/>
                </a:lnTo>
                <a:close/>
                <a:moveTo>
                  <a:pt x="f3393" y="f3394"/>
                </a:moveTo>
                <a:lnTo>
                  <a:pt x="f2329" y="f3395"/>
                </a:lnTo>
                <a:lnTo>
                  <a:pt x="f1842" y="f3396"/>
                </a:lnTo>
                <a:lnTo>
                  <a:pt x="f3397" y="f2310"/>
                </a:lnTo>
                <a:lnTo>
                  <a:pt x="f3393" y="f3394"/>
                </a:lnTo>
                <a:close/>
                <a:moveTo>
                  <a:pt x="f3398" y="f3399"/>
                </a:moveTo>
                <a:lnTo>
                  <a:pt x="f2717" y="f3400"/>
                </a:lnTo>
                <a:lnTo>
                  <a:pt x="f3401" y="f3402"/>
                </a:lnTo>
                <a:lnTo>
                  <a:pt x="f2490" y="f3403"/>
                </a:lnTo>
                <a:lnTo>
                  <a:pt x="f3398" y="f3399"/>
                </a:lnTo>
                <a:close/>
                <a:moveTo>
                  <a:pt x="f3404" y="f3405"/>
                </a:moveTo>
                <a:lnTo>
                  <a:pt x="f3406" y="f1746"/>
                </a:lnTo>
                <a:lnTo>
                  <a:pt x="f3407" y="f1859"/>
                </a:lnTo>
                <a:lnTo>
                  <a:pt x="f3408" y="f1194"/>
                </a:lnTo>
                <a:lnTo>
                  <a:pt x="f3404" y="f3405"/>
                </a:lnTo>
                <a:close/>
                <a:moveTo>
                  <a:pt x="f3409" y="f1863"/>
                </a:moveTo>
                <a:lnTo>
                  <a:pt x="f3410" y="f3411"/>
                </a:lnTo>
                <a:lnTo>
                  <a:pt x="f3412" y="f3413"/>
                </a:lnTo>
                <a:lnTo>
                  <a:pt x="f3414" y="f3415"/>
                </a:lnTo>
                <a:lnTo>
                  <a:pt x="f3409" y="f1863"/>
                </a:lnTo>
                <a:close/>
                <a:moveTo>
                  <a:pt x="f2296" y="f3416"/>
                </a:moveTo>
                <a:lnTo>
                  <a:pt x="f3417" y="f3418"/>
                </a:lnTo>
                <a:lnTo>
                  <a:pt x="f3419" y="f2149"/>
                </a:lnTo>
                <a:lnTo>
                  <a:pt x="f3420" y="f3421"/>
                </a:lnTo>
                <a:lnTo>
                  <a:pt x="f2296" y="f3416"/>
                </a:lnTo>
                <a:close/>
                <a:moveTo>
                  <a:pt x="f2513" y="f3422"/>
                </a:moveTo>
                <a:lnTo>
                  <a:pt x="f3423" y="f3424"/>
                </a:lnTo>
                <a:lnTo>
                  <a:pt x="f3383" y="f3425"/>
                </a:lnTo>
                <a:lnTo>
                  <a:pt x="f3426" y="f3427"/>
                </a:lnTo>
                <a:lnTo>
                  <a:pt x="f2513" y="f3422"/>
                </a:lnTo>
                <a:close/>
                <a:moveTo>
                  <a:pt x="f3428" y="f3429"/>
                </a:moveTo>
                <a:lnTo>
                  <a:pt x="f3430" y="f1779"/>
                </a:lnTo>
                <a:lnTo>
                  <a:pt x="f3431" y="f3432"/>
                </a:lnTo>
                <a:lnTo>
                  <a:pt x="f3433" y="f3434"/>
                </a:lnTo>
                <a:lnTo>
                  <a:pt x="f3428" y="f3429"/>
                </a:lnTo>
                <a:close/>
                <a:moveTo>
                  <a:pt x="f3435" y="f3436"/>
                </a:moveTo>
                <a:lnTo>
                  <a:pt x="f3437" y="f3438"/>
                </a:lnTo>
                <a:lnTo>
                  <a:pt x="f3288" y="f3439"/>
                </a:lnTo>
                <a:lnTo>
                  <a:pt x="f3440" y="f3441"/>
                </a:lnTo>
                <a:lnTo>
                  <a:pt x="f3435" y="f3436"/>
                </a:lnTo>
                <a:close/>
                <a:moveTo>
                  <a:pt x="f3442" y="f1890"/>
                </a:moveTo>
                <a:lnTo>
                  <a:pt x="f3443" y="f3444"/>
                </a:lnTo>
                <a:lnTo>
                  <a:pt x="f3445" y="f3446"/>
                </a:lnTo>
                <a:lnTo>
                  <a:pt x="f3447" y="f3448"/>
                </a:lnTo>
                <a:lnTo>
                  <a:pt x="f3442" y="f1890"/>
                </a:lnTo>
                <a:close/>
                <a:moveTo>
                  <a:pt x="f2532" y="f636"/>
                </a:moveTo>
                <a:lnTo>
                  <a:pt x="f3449" y="f3259"/>
                </a:lnTo>
                <a:lnTo>
                  <a:pt x="f3450" y="f3451"/>
                </a:lnTo>
                <a:lnTo>
                  <a:pt x="f2478" y="f3348"/>
                </a:lnTo>
                <a:lnTo>
                  <a:pt x="f2532" y="f636"/>
                </a:lnTo>
                <a:close/>
                <a:moveTo>
                  <a:pt x="f3452" y="f3453"/>
                </a:moveTo>
                <a:lnTo>
                  <a:pt x="f3454" y="f3113"/>
                </a:lnTo>
                <a:lnTo>
                  <a:pt x="f3455" y="f3456"/>
                </a:lnTo>
                <a:lnTo>
                  <a:pt x="f2305" y="f1816"/>
                </a:lnTo>
                <a:lnTo>
                  <a:pt x="f3452" y="f3453"/>
                </a:lnTo>
                <a:close/>
                <a:moveTo>
                  <a:pt x="f3457" y="f3458"/>
                </a:moveTo>
                <a:lnTo>
                  <a:pt x="f3459" y="f3460"/>
                </a:lnTo>
                <a:lnTo>
                  <a:pt x="f3461" y="f2482"/>
                </a:lnTo>
                <a:lnTo>
                  <a:pt x="f3462" y="f3463"/>
                </a:lnTo>
                <a:lnTo>
                  <a:pt x="f3457" y="f3458"/>
                </a:lnTo>
                <a:close/>
                <a:moveTo>
                  <a:pt x="f741" y="f3464"/>
                </a:moveTo>
                <a:lnTo>
                  <a:pt x="f3465" y="f3466"/>
                </a:lnTo>
                <a:lnTo>
                  <a:pt x="f3467" y="f3468"/>
                </a:lnTo>
                <a:lnTo>
                  <a:pt x="f251" y="f3469"/>
                </a:lnTo>
                <a:lnTo>
                  <a:pt x="f741" y="f3464"/>
                </a:lnTo>
                <a:close/>
                <a:moveTo>
                  <a:pt x="f3470" y="f3471"/>
                </a:moveTo>
                <a:lnTo>
                  <a:pt x="f3472" y="f3473"/>
                </a:lnTo>
                <a:lnTo>
                  <a:pt x="f3474" y="f2467"/>
                </a:lnTo>
                <a:lnTo>
                  <a:pt x="f3475" y="f3476"/>
                </a:lnTo>
                <a:lnTo>
                  <a:pt x="f3470" y="f3471"/>
                </a:lnTo>
                <a:close/>
                <a:moveTo>
                  <a:pt x="f3477" y="f3288"/>
                </a:moveTo>
                <a:lnTo>
                  <a:pt x="f3478" y="f2305"/>
                </a:lnTo>
                <a:lnTo>
                  <a:pt x="f3479" y="f3480"/>
                </a:lnTo>
                <a:lnTo>
                  <a:pt x="f3481" y="f3482"/>
                </a:lnTo>
                <a:lnTo>
                  <a:pt x="f3477" y="f3288"/>
                </a:lnTo>
                <a:close/>
                <a:moveTo>
                  <a:pt x="f3483" y="f2252"/>
                </a:moveTo>
                <a:lnTo>
                  <a:pt x="f3484" y="f3485"/>
                </a:lnTo>
                <a:lnTo>
                  <a:pt x="f1287" y="f3486"/>
                </a:lnTo>
                <a:lnTo>
                  <a:pt x="f3487" y="f3488"/>
                </a:lnTo>
                <a:lnTo>
                  <a:pt x="f3483" y="f2252"/>
                </a:lnTo>
                <a:close/>
                <a:moveTo>
                  <a:pt x="f3489" y="f3490"/>
                </a:moveTo>
                <a:lnTo>
                  <a:pt x="f3491" y="f3492"/>
                </a:lnTo>
                <a:lnTo>
                  <a:pt x="f3493" y="f3494"/>
                </a:lnTo>
                <a:lnTo>
                  <a:pt x="f691" y="f3495"/>
                </a:lnTo>
                <a:lnTo>
                  <a:pt x="f3489" y="f3490"/>
                </a:lnTo>
                <a:close/>
                <a:moveTo>
                  <a:pt x="f3496" y="f3407"/>
                </a:moveTo>
                <a:lnTo>
                  <a:pt x="f3497" y="f2283"/>
                </a:lnTo>
                <a:lnTo>
                  <a:pt x="f912" y="f3498"/>
                </a:lnTo>
                <a:lnTo>
                  <a:pt x="f664" y="f3499"/>
                </a:lnTo>
                <a:lnTo>
                  <a:pt x="f3496" y="f3407"/>
                </a:lnTo>
                <a:close/>
                <a:moveTo>
                  <a:pt x="f3500" y="f2470"/>
                </a:moveTo>
                <a:lnTo>
                  <a:pt x="f3501" y="f3502"/>
                </a:lnTo>
                <a:lnTo>
                  <a:pt x="f3503" y="f3504"/>
                </a:lnTo>
                <a:lnTo>
                  <a:pt x="f635" y="f3505"/>
                </a:lnTo>
                <a:lnTo>
                  <a:pt x="f3500" y="f2470"/>
                </a:lnTo>
                <a:close/>
                <a:moveTo>
                  <a:pt x="f3506" y="f3507"/>
                </a:moveTo>
                <a:lnTo>
                  <a:pt x="f3508" y="f3509"/>
                </a:lnTo>
                <a:lnTo>
                  <a:pt x="f3510" y="f3511"/>
                </a:lnTo>
                <a:lnTo>
                  <a:pt x="f3512" y="f3513"/>
                </a:lnTo>
                <a:lnTo>
                  <a:pt x="f3506" y="f3507"/>
                </a:lnTo>
                <a:close/>
                <a:moveTo>
                  <a:pt x="f3514" y="f3515"/>
                </a:moveTo>
                <a:lnTo>
                  <a:pt x="f3516" y="f3517"/>
                </a:lnTo>
                <a:lnTo>
                  <a:pt x="f1293" y="f3518"/>
                </a:lnTo>
                <a:lnTo>
                  <a:pt x="f3519" y="f3520"/>
                </a:lnTo>
                <a:lnTo>
                  <a:pt x="f3514" y="f3515"/>
                </a:lnTo>
                <a:close/>
                <a:moveTo>
                  <a:pt x="f3521" y="f3522"/>
                </a:moveTo>
                <a:lnTo>
                  <a:pt x="f1749" y="f3523"/>
                </a:lnTo>
                <a:lnTo>
                  <a:pt x="f3524" y="f2502"/>
                </a:lnTo>
                <a:lnTo>
                  <a:pt x="f3525" y="f3430"/>
                </a:lnTo>
                <a:lnTo>
                  <a:pt x="f3521" y="f3522"/>
                </a:lnTo>
                <a:close/>
                <a:moveTo>
                  <a:pt x="f74" y="f3526"/>
                </a:moveTo>
                <a:lnTo>
                  <a:pt x="f3527" y="f3528"/>
                </a:lnTo>
                <a:lnTo>
                  <a:pt x="f3529" y="f2538"/>
                </a:lnTo>
                <a:lnTo>
                  <a:pt x="f3530" y="f3531"/>
                </a:lnTo>
                <a:lnTo>
                  <a:pt x="f74" y="f3526"/>
                </a:lnTo>
                <a:close/>
                <a:moveTo>
                  <a:pt x="f3532" y="f2291"/>
                </a:moveTo>
                <a:lnTo>
                  <a:pt x="f3533" y="f3534"/>
                </a:lnTo>
                <a:lnTo>
                  <a:pt x="f3535" y="f3536"/>
                </a:lnTo>
                <a:lnTo>
                  <a:pt x="f3537" y="f3538"/>
                </a:lnTo>
                <a:lnTo>
                  <a:pt x="f3532" y="f2291"/>
                </a:lnTo>
                <a:close/>
                <a:moveTo>
                  <a:pt x="f3539" y="f3540"/>
                </a:moveTo>
                <a:lnTo>
                  <a:pt x="f3541" y="f3542"/>
                </a:lnTo>
                <a:lnTo>
                  <a:pt x="f3543" y="f2472"/>
                </a:lnTo>
                <a:lnTo>
                  <a:pt x="f191" y="f2258"/>
                </a:lnTo>
                <a:lnTo>
                  <a:pt x="f3539" y="f3540"/>
                </a:lnTo>
                <a:close/>
                <a:moveTo>
                  <a:pt x="f3544" y="f3545"/>
                </a:moveTo>
                <a:lnTo>
                  <a:pt x="f3546" y="f3547"/>
                </a:lnTo>
                <a:lnTo>
                  <a:pt x="f3548" y="f2289"/>
                </a:lnTo>
                <a:lnTo>
                  <a:pt x="f3549" y="f3550"/>
                </a:lnTo>
                <a:lnTo>
                  <a:pt x="f3544" y="f3545"/>
                </a:lnTo>
                <a:close/>
                <a:moveTo>
                  <a:pt x="f3551" y="f2249"/>
                </a:moveTo>
                <a:lnTo>
                  <a:pt x="f3552" y="f3553"/>
                </a:lnTo>
                <a:lnTo>
                  <a:pt x="f863" y="f3554"/>
                </a:lnTo>
                <a:lnTo>
                  <a:pt x="f3555" y="f3556"/>
                </a:lnTo>
                <a:lnTo>
                  <a:pt x="f3551" y="f2249"/>
                </a:lnTo>
                <a:close/>
                <a:moveTo>
                  <a:pt x="f3557" y="f3558"/>
                </a:moveTo>
                <a:lnTo>
                  <a:pt x="f3559" y="f1586"/>
                </a:lnTo>
                <a:lnTo>
                  <a:pt x="f3560" y="f3561"/>
                </a:lnTo>
                <a:lnTo>
                  <a:pt x="f3562" y="f3563"/>
                </a:lnTo>
                <a:lnTo>
                  <a:pt x="f3557" y="f3558"/>
                </a:lnTo>
                <a:close/>
                <a:moveTo>
                  <a:pt x="f3564" y="f3565"/>
                </a:moveTo>
                <a:lnTo>
                  <a:pt x="f3566" y="f3567"/>
                </a:lnTo>
                <a:lnTo>
                  <a:pt x="f3568" y="f3569"/>
                </a:lnTo>
                <a:lnTo>
                  <a:pt x="f826" y="f3570"/>
                </a:lnTo>
                <a:lnTo>
                  <a:pt x="f3564" y="f3565"/>
                </a:lnTo>
                <a:close/>
                <a:moveTo>
                  <a:pt x="f3571" y="f3572"/>
                </a:moveTo>
                <a:lnTo>
                  <a:pt x="f3573" y="f3574"/>
                </a:lnTo>
                <a:lnTo>
                  <a:pt x="f929" y="f3575"/>
                </a:lnTo>
                <a:lnTo>
                  <a:pt x="f3576" y="f3577"/>
                </a:lnTo>
                <a:lnTo>
                  <a:pt x="f3571" y="f3572"/>
                </a:lnTo>
                <a:close/>
                <a:moveTo>
                  <a:pt x="f3578" y="f3579"/>
                </a:moveTo>
                <a:lnTo>
                  <a:pt x="f3580" y="f3581"/>
                </a:lnTo>
                <a:lnTo>
                  <a:pt x="f3582" y="f3583"/>
                </a:lnTo>
                <a:lnTo>
                  <a:pt x="f3584" y="f3585"/>
                </a:lnTo>
                <a:lnTo>
                  <a:pt x="f3578" y="f3579"/>
                </a:lnTo>
                <a:close/>
                <a:moveTo>
                  <a:pt x="f3586" y="f3587"/>
                </a:moveTo>
                <a:lnTo>
                  <a:pt x="f3588" y="f3589"/>
                </a:lnTo>
                <a:lnTo>
                  <a:pt x="f3590" y="f3591"/>
                </a:lnTo>
                <a:lnTo>
                  <a:pt x="f3592" y="f3593"/>
                </a:lnTo>
                <a:lnTo>
                  <a:pt x="f3586" y="f3587"/>
                </a:lnTo>
                <a:close/>
                <a:moveTo>
                  <a:pt x="f3594" y="f3595"/>
                </a:moveTo>
                <a:lnTo>
                  <a:pt x="f3596" y="f3597"/>
                </a:lnTo>
                <a:lnTo>
                  <a:pt x="f3598" y="f3599"/>
                </a:lnTo>
                <a:lnTo>
                  <a:pt x="f3600" y="f3601"/>
                </a:lnTo>
                <a:lnTo>
                  <a:pt x="f3594" y="f3595"/>
                </a:lnTo>
                <a:close/>
                <a:moveTo>
                  <a:pt x="f3602" y="f3603"/>
                </a:moveTo>
                <a:lnTo>
                  <a:pt x="f3604" y="f3605"/>
                </a:lnTo>
                <a:lnTo>
                  <a:pt x="f318" y="f3606"/>
                </a:lnTo>
                <a:lnTo>
                  <a:pt x="f287" y="f3607"/>
                </a:lnTo>
                <a:lnTo>
                  <a:pt x="f3602" y="f3603"/>
                </a:lnTo>
                <a:close/>
                <a:moveTo>
                  <a:pt x="f3608" y="f3609"/>
                </a:moveTo>
                <a:lnTo>
                  <a:pt x="f3610" y="f3611"/>
                </a:lnTo>
                <a:lnTo>
                  <a:pt x="f3612" y="f2549"/>
                </a:lnTo>
                <a:lnTo>
                  <a:pt x="f3613" y="f3614"/>
                </a:lnTo>
                <a:lnTo>
                  <a:pt x="f3608" y="f3609"/>
                </a:lnTo>
                <a:close/>
                <a:moveTo>
                  <a:pt x="f3615" y="f3616"/>
                </a:moveTo>
                <a:lnTo>
                  <a:pt x="f3617" y="f7"/>
                </a:lnTo>
                <a:lnTo>
                  <a:pt x="f3618" y="f7"/>
                </a:lnTo>
                <a:lnTo>
                  <a:pt x="f3619" y="f3620"/>
                </a:lnTo>
                <a:lnTo>
                  <a:pt x="f3615" y="f3616"/>
                </a:lnTo>
                <a:close/>
                <a:moveTo>
                  <a:pt x="f3621" y="f3622"/>
                </a:moveTo>
                <a:lnTo>
                  <a:pt x="f3623" y="f3624"/>
                </a:lnTo>
                <a:lnTo>
                  <a:pt x="f3625" y="f3626"/>
                </a:lnTo>
                <a:lnTo>
                  <a:pt x="f3627" y="f3628"/>
                </a:lnTo>
                <a:lnTo>
                  <a:pt x="f3621" y="f3622"/>
                </a:lnTo>
                <a:close/>
                <a:moveTo>
                  <a:pt x="f3629" y="f3630"/>
                </a:moveTo>
                <a:lnTo>
                  <a:pt x="f3631" y="f7"/>
                </a:lnTo>
                <a:lnTo>
                  <a:pt x="f3632" y="f3633"/>
                </a:lnTo>
                <a:lnTo>
                  <a:pt x="f3634" y="f3635"/>
                </a:lnTo>
                <a:lnTo>
                  <a:pt x="f3629" y="f3630"/>
                </a:lnTo>
                <a:close/>
                <a:moveTo>
                  <a:pt x="f3636" y="f3637"/>
                </a:moveTo>
                <a:lnTo>
                  <a:pt x="f3638" y="f3639"/>
                </a:lnTo>
                <a:lnTo>
                  <a:pt x="f3640" y="f3641"/>
                </a:lnTo>
                <a:lnTo>
                  <a:pt x="f3642" y="f3643"/>
                </a:lnTo>
                <a:lnTo>
                  <a:pt x="f3636" y="f3637"/>
                </a:lnTo>
                <a:close/>
                <a:moveTo>
                  <a:pt x="f3644" y="f3645"/>
                </a:moveTo>
                <a:lnTo>
                  <a:pt x="f3646" y="f3647"/>
                </a:lnTo>
                <a:lnTo>
                  <a:pt x="f3648" y="f3649"/>
                </a:lnTo>
                <a:lnTo>
                  <a:pt x="f431" y="f3650"/>
                </a:lnTo>
                <a:lnTo>
                  <a:pt x="f3644" y="f3645"/>
                </a:lnTo>
                <a:close/>
                <a:moveTo>
                  <a:pt x="f3651" y="f3652"/>
                </a:moveTo>
                <a:lnTo>
                  <a:pt x="f3653" y="f3654"/>
                </a:lnTo>
                <a:lnTo>
                  <a:pt x="f3655" y="f3656"/>
                </a:lnTo>
                <a:lnTo>
                  <a:pt x="f3657" y="f3658"/>
                </a:lnTo>
                <a:lnTo>
                  <a:pt x="f3651" y="f3652"/>
                </a:lnTo>
                <a:close/>
                <a:moveTo>
                  <a:pt x="f3659" y="f3660"/>
                </a:moveTo>
                <a:lnTo>
                  <a:pt x="f407" y="f3661"/>
                </a:lnTo>
                <a:lnTo>
                  <a:pt x="f3662" y="f3663"/>
                </a:lnTo>
                <a:lnTo>
                  <a:pt x="f3664" y="f3665"/>
                </a:lnTo>
                <a:lnTo>
                  <a:pt x="f3659" y="f3660"/>
                </a:lnTo>
                <a:close/>
                <a:moveTo>
                  <a:pt x="f3666" y="f2545"/>
                </a:moveTo>
                <a:lnTo>
                  <a:pt x="f3667" y="f3668"/>
                </a:lnTo>
                <a:lnTo>
                  <a:pt x="f3669" y="f3670"/>
                </a:lnTo>
                <a:lnTo>
                  <a:pt x="f3671" y="f3672"/>
                </a:lnTo>
                <a:lnTo>
                  <a:pt x="f3666" y="f2545"/>
                </a:lnTo>
                <a:close/>
                <a:moveTo>
                  <a:pt x="f3673" y="f3674"/>
                </a:moveTo>
                <a:lnTo>
                  <a:pt x="f3675" y="f3676"/>
                </a:lnTo>
                <a:lnTo>
                  <a:pt x="f3677" y="f3678"/>
                </a:lnTo>
                <a:lnTo>
                  <a:pt x="f782" y="f3679"/>
                </a:lnTo>
                <a:lnTo>
                  <a:pt x="f3673" y="f3674"/>
                </a:lnTo>
                <a:close/>
                <a:moveTo>
                  <a:pt x="f3680" y="f3681"/>
                </a:moveTo>
                <a:lnTo>
                  <a:pt x="f3682" y="f3683"/>
                </a:lnTo>
                <a:lnTo>
                  <a:pt x="f3684" y="f3685"/>
                </a:lnTo>
                <a:lnTo>
                  <a:pt x="f3686" y="f3687"/>
                </a:lnTo>
                <a:lnTo>
                  <a:pt x="f3680" y="f3681"/>
                </a:lnTo>
                <a:close/>
                <a:moveTo>
                  <a:pt x="f3688" y="f3689"/>
                </a:moveTo>
                <a:lnTo>
                  <a:pt x="f3690" y="f3691"/>
                </a:lnTo>
                <a:lnTo>
                  <a:pt x="f3692" y="f3693"/>
                </a:lnTo>
                <a:lnTo>
                  <a:pt x="f3694" y="f3695"/>
                </a:lnTo>
                <a:lnTo>
                  <a:pt x="f3688" y="f3689"/>
                </a:lnTo>
                <a:close/>
                <a:moveTo>
                  <a:pt x="f3696" y="f3697"/>
                </a:moveTo>
                <a:lnTo>
                  <a:pt x="f3698" y="f3699"/>
                </a:lnTo>
                <a:lnTo>
                  <a:pt x="f3700" y="f3701"/>
                </a:lnTo>
                <a:lnTo>
                  <a:pt x="f3702" y="f3703"/>
                </a:lnTo>
                <a:lnTo>
                  <a:pt x="f3696" y="f3697"/>
                </a:lnTo>
                <a:close/>
                <a:moveTo>
                  <a:pt x="f3704" y="f3705"/>
                </a:moveTo>
                <a:lnTo>
                  <a:pt x="f3706" y="f3707"/>
                </a:lnTo>
                <a:lnTo>
                  <a:pt x="f3708" y="f3709"/>
                </a:lnTo>
                <a:lnTo>
                  <a:pt x="f592" y="f3710"/>
                </a:lnTo>
                <a:lnTo>
                  <a:pt x="f3704" y="f3705"/>
                </a:lnTo>
                <a:close/>
                <a:moveTo>
                  <a:pt x="f3711" y="f3712"/>
                </a:moveTo>
                <a:lnTo>
                  <a:pt x="f3713" y="f3714"/>
                </a:lnTo>
                <a:lnTo>
                  <a:pt x="f3281" y="f3715"/>
                </a:lnTo>
                <a:lnTo>
                  <a:pt x="f3716" y="f3464"/>
                </a:lnTo>
                <a:lnTo>
                  <a:pt x="f3711" y="f3712"/>
                </a:lnTo>
                <a:close/>
                <a:moveTo>
                  <a:pt x="f1929" y="f3717"/>
                </a:moveTo>
                <a:lnTo>
                  <a:pt x="f3718" y="f3719"/>
                </a:lnTo>
                <a:lnTo>
                  <a:pt x="f3720" y="f3721"/>
                </a:lnTo>
                <a:lnTo>
                  <a:pt x="f3349" y="f3722"/>
                </a:lnTo>
                <a:lnTo>
                  <a:pt x="f1929" y="f3717"/>
                </a:lnTo>
                <a:close/>
                <a:moveTo>
                  <a:pt x="f3723" y="f3724"/>
                </a:moveTo>
                <a:lnTo>
                  <a:pt x="f3725" y="f3726"/>
                </a:lnTo>
                <a:lnTo>
                  <a:pt x="f3727" y="f3728"/>
                </a:lnTo>
                <a:lnTo>
                  <a:pt x="f3729" y="f3730"/>
                </a:lnTo>
                <a:lnTo>
                  <a:pt x="f3723" y="f3724"/>
                </a:lnTo>
                <a:close/>
                <a:moveTo>
                  <a:pt x="f3390" y="f3731"/>
                </a:moveTo>
                <a:lnTo>
                  <a:pt x="f2201" y="f3732"/>
                </a:lnTo>
                <a:lnTo>
                  <a:pt x="f3733" y="f3734"/>
                </a:lnTo>
                <a:lnTo>
                  <a:pt x="f3735" y="f3736"/>
                </a:lnTo>
                <a:lnTo>
                  <a:pt x="f3390" y="f3731"/>
                </a:lnTo>
                <a:close/>
                <a:moveTo>
                  <a:pt x="f3737" y="f3738"/>
                </a:moveTo>
                <a:lnTo>
                  <a:pt x="f3739" y="f3740"/>
                </a:lnTo>
                <a:lnTo>
                  <a:pt x="f3741" y="f3742"/>
                </a:lnTo>
                <a:lnTo>
                  <a:pt x="f3280" y="f3743"/>
                </a:lnTo>
                <a:lnTo>
                  <a:pt x="f3737" y="f3738"/>
                </a:lnTo>
                <a:close/>
                <a:moveTo>
                  <a:pt x="f3263" y="f3744"/>
                </a:moveTo>
                <a:lnTo>
                  <a:pt x="f3745" y="f3746"/>
                </a:lnTo>
                <a:lnTo>
                  <a:pt x="f3747" y="f3748"/>
                </a:lnTo>
                <a:lnTo>
                  <a:pt x="f3749" y="f3750"/>
                </a:lnTo>
                <a:lnTo>
                  <a:pt x="f3263" y="f3744"/>
                </a:lnTo>
                <a:close/>
                <a:moveTo>
                  <a:pt x="f3751" y="f1537"/>
                </a:moveTo>
                <a:lnTo>
                  <a:pt x="f3752" y="f2327"/>
                </a:lnTo>
                <a:lnTo>
                  <a:pt x="f3753" y="f3754"/>
                </a:lnTo>
                <a:lnTo>
                  <a:pt x="f3755" y="f3756"/>
                </a:lnTo>
                <a:lnTo>
                  <a:pt x="f3751" y="f1537"/>
                </a:lnTo>
                <a:close/>
                <a:moveTo>
                  <a:pt x="f3757" y="f3758"/>
                </a:moveTo>
                <a:lnTo>
                  <a:pt x="f3759" y="f7"/>
                </a:lnTo>
                <a:lnTo>
                  <a:pt x="f3760" y="f7"/>
                </a:lnTo>
                <a:lnTo>
                  <a:pt x="f2415" y="f3761"/>
                </a:lnTo>
                <a:lnTo>
                  <a:pt x="f3757" y="f3758"/>
                </a:lnTo>
                <a:close/>
                <a:moveTo>
                  <a:pt x="f1703" y="f3433"/>
                </a:moveTo>
                <a:lnTo>
                  <a:pt x="f3762" y="f3763"/>
                </a:lnTo>
                <a:lnTo>
                  <a:pt x="f3764" y="f3765"/>
                </a:lnTo>
                <a:lnTo>
                  <a:pt x="f3766" y="f3767"/>
                </a:lnTo>
                <a:lnTo>
                  <a:pt x="f1703" y="f3433"/>
                </a:lnTo>
                <a:close/>
                <a:moveTo>
                  <a:pt x="f1787" y="f3768"/>
                </a:moveTo>
                <a:lnTo>
                  <a:pt x="f3769" y="f3770"/>
                </a:lnTo>
                <a:lnTo>
                  <a:pt x="f3771" y="f3772"/>
                </a:lnTo>
                <a:lnTo>
                  <a:pt x="f3773" y="f3774"/>
                </a:lnTo>
                <a:lnTo>
                  <a:pt x="f1787" y="f3768"/>
                </a:lnTo>
                <a:close/>
                <a:moveTo>
                  <a:pt x="f3775" y="f3776"/>
                </a:moveTo>
                <a:lnTo>
                  <a:pt x="f3777" y="f3778"/>
                </a:lnTo>
                <a:lnTo>
                  <a:pt x="f3779" y="f3780"/>
                </a:lnTo>
                <a:lnTo>
                  <a:pt x="f694" y="f3781"/>
                </a:lnTo>
                <a:lnTo>
                  <a:pt x="f3775" y="f3776"/>
                </a:lnTo>
                <a:close/>
                <a:moveTo>
                  <a:pt x="f3782" y="f3783"/>
                </a:moveTo>
                <a:lnTo>
                  <a:pt x="f3784" y="f3674"/>
                </a:lnTo>
                <a:lnTo>
                  <a:pt x="f2423" y="f3701"/>
                </a:lnTo>
                <a:lnTo>
                  <a:pt x="f3785" y="f3643"/>
                </a:lnTo>
                <a:lnTo>
                  <a:pt x="f3782" y="f3783"/>
                </a:lnTo>
                <a:close/>
                <a:moveTo>
                  <a:pt x="f3415" y="f3786"/>
                </a:moveTo>
                <a:lnTo>
                  <a:pt x="f2421" y="f3787"/>
                </a:lnTo>
                <a:lnTo>
                  <a:pt x="f3788" y="f3789"/>
                </a:lnTo>
                <a:lnTo>
                  <a:pt x="f3790" y="f3731"/>
                </a:lnTo>
                <a:lnTo>
                  <a:pt x="f3415" y="f3786"/>
                </a:lnTo>
                <a:close/>
                <a:moveTo>
                  <a:pt x="f3791" y="f3792"/>
                </a:moveTo>
                <a:lnTo>
                  <a:pt x="f3793" y="f3794"/>
                </a:lnTo>
                <a:lnTo>
                  <a:pt x="f3795" y="f3796"/>
                </a:lnTo>
                <a:lnTo>
                  <a:pt x="f669" y="f3494"/>
                </a:lnTo>
                <a:lnTo>
                  <a:pt x="f3791" y="f3792"/>
                </a:lnTo>
                <a:close/>
                <a:moveTo>
                  <a:pt x="f3797" y="f3798"/>
                </a:moveTo>
                <a:cubicBezTo>
                  <a:pt x="f3799" y="f3798"/>
                  <a:pt x="f3800" y="f3801"/>
                  <a:pt x="f3800" y="f3802"/>
                </a:cubicBezTo>
                <a:cubicBezTo>
                  <a:pt x="f3800" y="f1663"/>
                  <a:pt x="f3803" y="f3804"/>
                  <a:pt x="f3805" y="f1067"/>
                </a:cubicBezTo>
                <a:lnTo>
                  <a:pt x="f3806" y="f3807"/>
                </a:lnTo>
                <a:lnTo>
                  <a:pt x="f3808" y="f3809"/>
                </a:lnTo>
                <a:lnTo>
                  <a:pt x="f3810" y="f3811"/>
                </a:lnTo>
                <a:cubicBezTo>
                  <a:pt x="f3812" y="f3813"/>
                  <a:pt x="f3814" y="f3815"/>
                  <a:pt x="f3797" y="f3815"/>
                </a:cubicBezTo>
                <a:cubicBezTo>
                  <a:pt x="f3816" y="f3815"/>
                  <a:pt x="f3817" y="f3818"/>
                  <a:pt x="f3817" y="f3802"/>
                </a:cubicBezTo>
                <a:cubicBezTo>
                  <a:pt x="f3817" y="f3801"/>
                  <a:pt x="f3816" y="f3798"/>
                  <a:pt x="f3797" y="f3798"/>
                </a:cubicBezTo>
                <a:close/>
                <a:moveTo>
                  <a:pt x="f3819" y="f3820"/>
                </a:moveTo>
                <a:lnTo>
                  <a:pt x="f3821" y="f3822"/>
                </a:lnTo>
                <a:lnTo>
                  <a:pt x="f3823" y="f3824"/>
                </a:lnTo>
                <a:lnTo>
                  <a:pt x="f3825" y="f3826"/>
                </a:lnTo>
                <a:cubicBezTo>
                  <a:pt x="f3371" y="f3827"/>
                  <a:pt x="f3828" y="f3829"/>
                  <a:pt x="f3830" y="f3829"/>
                </a:cubicBezTo>
                <a:cubicBezTo>
                  <a:pt x="f3831" y="f3829"/>
                  <a:pt x="f3832" y="f3833"/>
                  <a:pt x="f3834" y="f3835"/>
                </a:cubicBezTo>
                <a:lnTo>
                  <a:pt x="f3836" y="f3837"/>
                </a:lnTo>
                <a:lnTo>
                  <a:pt x="f3838" y="f1315"/>
                </a:lnTo>
                <a:lnTo>
                  <a:pt x="f3377" y="f3539"/>
                </a:lnTo>
                <a:cubicBezTo>
                  <a:pt x="f3839" y="f3840"/>
                  <a:pt x="f3841" y="f3842"/>
                  <a:pt x="f3841" y="f3843"/>
                </a:cubicBezTo>
                <a:cubicBezTo>
                  <a:pt x="f3841" y="f215"/>
                  <a:pt x="f3844" y="f3845"/>
                  <a:pt x="f3830" y="f3845"/>
                </a:cubicBezTo>
                <a:cubicBezTo>
                  <a:pt x="f2122" y="f3845"/>
                  <a:pt x="f3846" y="f215"/>
                  <a:pt x="f3846" y="f3843"/>
                </a:cubicBezTo>
                <a:cubicBezTo>
                  <a:pt x="f3846" y="f3847"/>
                  <a:pt x="f2099" y="f3848"/>
                  <a:pt x="f3819" y="f3820"/>
                </a:cubicBezTo>
                <a:close/>
                <a:moveTo>
                  <a:pt x="f3849" y="f3850"/>
                </a:moveTo>
                <a:lnTo>
                  <a:pt x="f3851" y="f3852"/>
                </a:lnTo>
                <a:lnTo>
                  <a:pt x="f3853" y="f3854"/>
                </a:lnTo>
                <a:lnTo>
                  <a:pt x="f3855" y="f3856"/>
                </a:lnTo>
                <a:cubicBezTo>
                  <a:pt x="f3857" y="f3858"/>
                  <a:pt x="f3859" y="f3860"/>
                  <a:pt x="f3861" y="f3860"/>
                </a:cubicBezTo>
                <a:cubicBezTo>
                  <a:pt x="f2672" y="f3860"/>
                  <a:pt x="f3862" y="f3863"/>
                  <a:pt x="f3862" y="f3864"/>
                </a:cubicBezTo>
                <a:cubicBezTo>
                  <a:pt x="f3862" y="f3059"/>
                  <a:pt x="f2672" y="f3865"/>
                  <a:pt x="f3861" y="f3865"/>
                </a:cubicBezTo>
                <a:cubicBezTo>
                  <a:pt x="f3866" y="f3865"/>
                  <a:pt x="f3867" y="f3868"/>
                  <a:pt x="f3869" y="f1170"/>
                </a:cubicBezTo>
                <a:lnTo>
                  <a:pt x="f3857" y="f3870"/>
                </a:lnTo>
                <a:lnTo>
                  <a:pt x="f3871" y="f3868"/>
                </a:lnTo>
                <a:lnTo>
                  <a:pt x="f3872" y="f3873"/>
                </a:lnTo>
                <a:cubicBezTo>
                  <a:pt x="f3874" y="f3875"/>
                  <a:pt x="f1724" y="f3876"/>
                  <a:pt x="f1724" y="f3864"/>
                </a:cubicBezTo>
                <a:cubicBezTo>
                  <a:pt x="f1724" y="f3877"/>
                  <a:pt x="f3878" y="f3879"/>
                  <a:pt x="f3849" y="f3850"/>
                </a:cubicBezTo>
                <a:close/>
                <a:moveTo>
                  <a:pt x="f3880" y="f2889"/>
                </a:moveTo>
                <a:cubicBezTo>
                  <a:pt x="f3880" y="f3881"/>
                  <a:pt x="f1819" y="f3882"/>
                  <a:pt x="f3883" y="f3882"/>
                </a:cubicBezTo>
                <a:cubicBezTo>
                  <a:pt x="f3884" y="f3882"/>
                  <a:pt x="f3885" y="f3886"/>
                  <a:pt x="f1158" y="f2948"/>
                </a:cubicBezTo>
                <a:lnTo>
                  <a:pt x="f3887" y="f3888"/>
                </a:lnTo>
                <a:lnTo>
                  <a:pt x="f2578" y="f3889"/>
                </a:lnTo>
                <a:lnTo>
                  <a:pt x="f3890" y="f3891"/>
                </a:lnTo>
                <a:cubicBezTo>
                  <a:pt x="f3892" y="f3893"/>
                  <a:pt x="f3894" y="f3895"/>
                  <a:pt x="f1160" y="f3896"/>
                </a:cubicBezTo>
                <a:lnTo>
                  <a:pt x="f3897" y="f3898"/>
                </a:lnTo>
                <a:cubicBezTo>
                  <a:pt x="f3899" y="f3900"/>
                  <a:pt x="f3901" y="f3902"/>
                  <a:pt x="f3903" y="f3904"/>
                </a:cubicBezTo>
                <a:lnTo>
                  <a:pt x="f1850" y="f3905"/>
                </a:lnTo>
                <a:lnTo>
                  <a:pt x="f3906" y="f3907"/>
                </a:lnTo>
                <a:lnTo>
                  <a:pt x="f3908" y="f3909"/>
                </a:lnTo>
                <a:cubicBezTo>
                  <a:pt x="f1158" y="f3910"/>
                  <a:pt x="f3911" y="f3912"/>
                  <a:pt x="f3883" y="f3912"/>
                </a:cubicBezTo>
                <a:cubicBezTo>
                  <a:pt x="f1819" y="f3912"/>
                  <a:pt x="f3880" y="f3913"/>
                  <a:pt x="f3880" y="f2889"/>
                </a:cubicBezTo>
                <a:close/>
                <a:moveTo>
                  <a:pt x="f3914" y="f3915"/>
                </a:moveTo>
                <a:lnTo>
                  <a:pt x="f3916" y="f3917"/>
                </a:lnTo>
                <a:lnTo>
                  <a:pt x="f3918" y="f3919"/>
                </a:lnTo>
                <a:lnTo>
                  <a:pt x="f3920" y="f3921"/>
                </a:lnTo>
                <a:cubicBezTo>
                  <a:pt x="f3922" y="f3923"/>
                  <a:pt x="f3922" y="f3924"/>
                  <a:pt x="f3922" y="f3925"/>
                </a:cubicBezTo>
                <a:cubicBezTo>
                  <a:pt x="f3922" y="f3926"/>
                  <a:pt x="f3927" y="f3928"/>
                  <a:pt x="f6" y="f3928"/>
                </a:cubicBezTo>
                <a:lnTo>
                  <a:pt x="f6" y="f1913"/>
                </a:lnTo>
                <a:cubicBezTo>
                  <a:pt x="f3929" y="f1913"/>
                  <a:pt x="f3930" y="f3931"/>
                  <a:pt x="f3914" y="f3915"/>
                </a:cubicBezTo>
                <a:close/>
                <a:moveTo>
                  <a:pt x="f3932" y="f1357"/>
                </a:moveTo>
                <a:cubicBezTo>
                  <a:pt x="f3932" y="f1413"/>
                  <a:pt x="f3933" y="f3865"/>
                  <a:pt x="f522" y="f3865"/>
                </a:cubicBezTo>
                <a:cubicBezTo>
                  <a:pt x="f3934" y="f3865"/>
                  <a:pt x="f3935" y="f1413"/>
                  <a:pt x="f3935" y="f1357"/>
                </a:cubicBezTo>
                <a:cubicBezTo>
                  <a:pt x="f3935" y="f3936"/>
                  <a:pt x="f3937" y="f3938"/>
                  <a:pt x="f324" y="f3939"/>
                </a:cubicBezTo>
                <a:lnTo>
                  <a:pt x="f2950" y="f3037"/>
                </a:lnTo>
                <a:lnTo>
                  <a:pt x="f314" y="f3940"/>
                </a:lnTo>
                <a:lnTo>
                  <a:pt x="f261" y="f3941"/>
                </a:lnTo>
                <a:cubicBezTo>
                  <a:pt x="f2963" y="f3942"/>
                  <a:pt x="f3943" y="f3944"/>
                  <a:pt x="f522" y="f3944"/>
                </a:cubicBezTo>
                <a:cubicBezTo>
                  <a:pt x="f3933" y="f3944"/>
                  <a:pt x="f3932" y="f3945"/>
                  <a:pt x="f3932" y="f1357"/>
                </a:cubicBezTo>
                <a:close/>
                <a:moveTo>
                  <a:pt x="f3946" y="f3947"/>
                </a:moveTo>
                <a:lnTo>
                  <a:pt x="f3948" y="f3949"/>
                </a:lnTo>
                <a:cubicBezTo>
                  <a:pt x="f3950" y="f1023"/>
                  <a:pt x="f3951" y="f3952"/>
                  <a:pt x="f3951" y="f5"/>
                </a:cubicBezTo>
                <a:lnTo>
                  <a:pt x="f3953" y="f5"/>
                </a:lnTo>
                <a:cubicBezTo>
                  <a:pt x="f3953" y="f3954"/>
                  <a:pt x="f3955" y="f3956"/>
                  <a:pt x="f3957" y="f3956"/>
                </a:cubicBezTo>
                <a:cubicBezTo>
                  <a:pt x="f3958" y="f3956"/>
                  <a:pt x="f3959" y="f3960"/>
                  <a:pt x="f3961" y="f3962"/>
                </a:cubicBezTo>
                <a:lnTo>
                  <a:pt x="f3963" y="f1130"/>
                </a:lnTo>
                <a:lnTo>
                  <a:pt x="f3946" y="f3947"/>
                </a:lnTo>
                <a:close/>
                <a:moveTo>
                  <a:pt x="f3964" y="f3965"/>
                </a:moveTo>
                <a:lnTo>
                  <a:pt x="f3966" y="f3967"/>
                </a:lnTo>
                <a:lnTo>
                  <a:pt x="f3968" y="f3969"/>
                </a:lnTo>
                <a:lnTo>
                  <a:pt x="f3970" y="f3971"/>
                </a:lnTo>
                <a:cubicBezTo>
                  <a:pt x="f3972" y="f3973"/>
                  <a:pt x="f851" y="f3974"/>
                  <a:pt x="f3975" y="f3976"/>
                </a:cubicBezTo>
                <a:lnTo>
                  <a:pt x="f3977" y="f533"/>
                </a:lnTo>
                <a:lnTo>
                  <a:pt x="f3978" y="f3979"/>
                </a:lnTo>
                <a:lnTo>
                  <a:pt x="f3980" y="f3981"/>
                </a:lnTo>
                <a:cubicBezTo>
                  <a:pt x="f3982" y="f3983"/>
                  <a:pt x="f3984" y="f3985"/>
                  <a:pt x="f3986" y="f3985"/>
                </a:cubicBezTo>
                <a:cubicBezTo>
                  <a:pt x="f3987" y="f3985"/>
                  <a:pt x="f3988" y="f3989"/>
                  <a:pt x="f3990" y="f3991"/>
                </a:cubicBezTo>
                <a:lnTo>
                  <a:pt x="f1647" y="f3992"/>
                </a:lnTo>
                <a:lnTo>
                  <a:pt x="f3993" y="f3994"/>
                </a:lnTo>
                <a:lnTo>
                  <a:pt x="f3995" y="f3996"/>
                </a:lnTo>
                <a:cubicBezTo>
                  <a:pt x="f3997" y="f3998"/>
                  <a:pt x="f3999" y="f4000"/>
                  <a:pt x="f3999" y="f4001"/>
                </a:cubicBezTo>
                <a:cubicBezTo>
                  <a:pt x="f3999" y="f4002"/>
                  <a:pt x="f1665" y="f4003"/>
                  <a:pt x="f4004" y="f4005"/>
                </a:cubicBezTo>
                <a:lnTo>
                  <a:pt x="f4006" y="f4007"/>
                </a:lnTo>
                <a:lnTo>
                  <a:pt x="f4008" y="f4009"/>
                </a:lnTo>
                <a:lnTo>
                  <a:pt x="f4010" y="f4011"/>
                </a:lnTo>
                <a:cubicBezTo>
                  <a:pt x="f4012" y="f4013"/>
                  <a:pt x="f4014" y="f4015"/>
                  <a:pt x="f4016" y="f4017"/>
                </a:cubicBezTo>
                <a:lnTo>
                  <a:pt x="f4018" y="f4019"/>
                </a:lnTo>
                <a:lnTo>
                  <a:pt x="f4020" y="f4021"/>
                </a:lnTo>
                <a:lnTo>
                  <a:pt x="f4022" y="f4023"/>
                </a:lnTo>
                <a:cubicBezTo>
                  <a:pt x="f4024" y="f4025"/>
                  <a:pt x="f879" y="f4026"/>
                  <a:pt x="f3986" y="f4026"/>
                </a:cubicBezTo>
                <a:cubicBezTo>
                  <a:pt x="f4027" y="f4026"/>
                  <a:pt x="f4028" y="f4029"/>
                  <a:pt x="f4028" y="f4001"/>
                </a:cubicBezTo>
                <a:cubicBezTo>
                  <a:pt x="f4028" y="f1496"/>
                  <a:pt x="f4030" y="f4031"/>
                  <a:pt x="f3964" y="f3965"/>
                </a:cubicBezTo>
                <a:close/>
                <a:moveTo>
                  <a:pt x="f4032" y="f4033"/>
                </a:moveTo>
                <a:lnTo>
                  <a:pt x="f3585" y="f4034"/>
                </a:lnTo>
                <a:cubicBezTo>
                  <a:pt x="f4035" y="f4036"/>
                  <a:pt x="f4037" y="f4038"/>
                  <a:pt x="f4037" y="f4039"/>
                </a:cubicBezTo>
                <a:cubicBezTo>
                  <a:pt x="f4037" y="f4040"/>
                  <a:pt x="f4041" y="f4042"/>
                  <a:pt x="f4043" y="f4042"/>
                </a:cubicBezTo>
                <a:cubicBezTo>
                  <a:pt x="f4044" y="f4042"/>
                  <a:pt x="f4045" y="f4046"/>
                  <a:pt x="f3645" y="f4047"/>
                </a:cubicBezTo>
                <a:lnTo>
                  <a:pt x="f4048" y="f4049"/>
                </a:lnTo>
                <a:lnTo>
                  <a:pt x="f4050" y="f4051"/>
                </a:lnTo>
                <a:lnTo>
                  <a:pt x="f4052" y="f4053"/>
                </a:lnTo>
                <a:cubicBezTo>
                  <a:pt x="f4054" y="f4055"/>
                  <a:pt x="f4056" y="f4057"/>
                  <a:pt x="f4056" y="f4039"/>
                </a:cubicBezTo>
                <a:cubicBezTo>
                  <a:pt x="f4056" y="f4058"/>
                  <a:pt x="f2551" y="f4059"/>
                  <a:pt x="f4060" y="f4061"/>
                </a:cubicBezTo>
                <a:lnTo>
                  <a:pt x="f3409" y="f4062"/>
                </a:lnTo>
                <a:lnTo>
                  <a:pt x="f4063" y="f4064"/>
                </a:lnTo>
                <a:lnTo>
                  <a:pt x="f4065" y="f4066"/>
                </a:lnTo>
                <a:cubicBezTo>
                  <a:pt x="f4067" y="f4068"/>
                  <a:pt x="f3412" y="f4069"/>
                  <a:pt x="f3663" y="f3762"/>
                </a:cubicBezTo>
                <a:lnTo>
                  <a:pt x="f4070" y="f3128"/>
                </a:lnTo>
                <a:lnTo>
                  <a:pt x="f4071" y="f4072"/>
                </a:lnTo>
                <a:lnTo>
                  <a:pt x="f4073" y="f1698"/>
                </a:lnTo>
                <a:cubicBezTo>
                  <a:pt x="f3731" y="f4074"/>
                  <a:pt x="f4075" y="f1703"/>
                  <a:pt x="f4043" y="f1703"/>
                </a:cubicBezTo>
                <a:cubicBezTo>
                  <a:pt x="f4076" y="f1703"/>
                  <a:pt x="f4077" y="f4078"/>
                  <a:pt x="f4079" y="f4080"/>
                </a:cubicBezTo>
                <a:lnTo>
                  <a:pt x="f4081" y="f4082"/>
                </a:lnTo>
                <a:lnTo>
                  <a:pt x="f4032" y="f4033"/>
                </a:lnTo>
                <a:close/>
                <a:moveTo>
                  <a:pt x="f4083" y="f4084"/>
                </a:moveTo>
                <a:cubicBezTo>
                  <a:pt x="f4083" y="f4085"/>
                  <a:pt x="f3785" y="f4086"/>
                  <a:pt x="f4087" y="f4088"/>
                </a:cubicBezTo>
                <a:lnTo>
                  <a:pt x="f4089" y="f2513"/>
                </a:lnTo>
                <a:lnTo>
                  <a:pt x="f4090" y="f2567"/>
                </a:lnTo>
                <a:lnTo>
                  <a:pt x="f4091" y="f4092"/>
                </a:lnTo>
                <a:cubicBezTo>
                  <a:pt x="f4093" y="f2567"/>
                  <a:pt x="f3753" y="f4094"/>
                  <a:pt x="f4095" y="f4094"/>
                </a:cubicBezTo>
                <a:cubicBezTo>
                  <a:pt x="f1945" y="f4094"/>
                  <a:pt x="f1949" y="f4096"/>
                  <a:pt x="f1949" y="f4084"/>
                </a:cubicBezTo>
                <a:cubicBezTo>
                  <a:pt x="f1949" y="f4097"/>
                  <a:pt x="f4098" y="f4099"/>
                  <a:pt x="f4100" y="f2308"/>
                </a:cubicBezTo>
                <a:lnTo>
                  <a:pt x="f4101" y="f4102"/>
                </a:lnTo>
                <a:lnTo>
                  <a:pt x="f4103" y="f4104"/>
                </a:lnTo>
                <a:lnTo>
                  <a:pt x="f4105" y="f3395"/>
                </a:lnTo>
                <a:cubicBezTo>
                  <a:pt x="f4106" y="f4107"/>
                  <a:pt x="f4108" y="f1637"/>
                  <a:pt x="f4095" y="f1637"/>
                </a:cubicBezTo>
                <a:cubicBezTo>
                  <a:pt x="f4109" y="f1637"/>
                  <a:pt x="f4064" y="f4110"/>
                  <a:pt x="f3244" y="f4111"/>
                </a:cubicBezTo>
                <a:lnTo>
                  <a:pt x="f4112" y="f4113"/>
                </a:lnTo>
                <a:lnTo>
                  <a:pt x="f4114" y="f1531"/>
                </a:lnTo>
                <a:lnTo>
                  <a:pt x="f4115" y="f4116"/>
                </a:lnTo>
                <a:cubicBezTo>
                  <a:pt x="f4117" y="f2708"/>
                  <a:pt x="f4118" y="f4119"/>
                  <a:pt x="f3287" y="f4120"/>
                </a:cubicBezTo>
                <a:lnTo>
                  <a:pt x="f4121" y="f4122"/>
                </a:lnTo>
                <a:lnTo>
                  <a:pt x="f4123" y="f4124"/>
                </a:lnTo>
                <a:lnTo>
                  <a:pt x="f4125" y="f4126"/>
                </a:lnTo>
                <a:cubicBezTo>
                  <a:pt x="f3122" y="f4127"/>
                  <a:pt x="f4083" y="f4128"/>
                  <a:pt x="f4083" y="f4084"/>
                </a:cubicBezTo>
                <a:close/>
              </a:path>
            </a:pathLst>
          </a:custGeom>
          <a:solidFill>
            <a:srgbClr val="EBEBEB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3" name="Logo UPD">
            <a:extLst>
              <a:ext uri="{FF2B5EF4-FFF2-40B4-BE49-F238E27FC236}">
                <a16:creationId xmlns:a16="http://schemas.microsoft.com/office/drawing/2014/main" id="{AAD85B6C-9024-4838-AAC1-D154E395A2AC}"/>
              </a:ext>
            </a:extLst>
          </p:cNvPr>
          <p:cNvSpPr/>
          <p:nvPr/>
        </p:nvSpPr>
        <p:spPr>
          <a:xfrm>
            <a:off x="450854" y="450003"/>
            <a:ext cx="2080799" cy="7162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80"/>
              <a:gd name="f7" fmla="val 1982"/>
              <a:gd name="f8" fmla="val 2239"/>
              <a:gd name="f9" fmla="val 1643"/>
              <a:gd name="f10" fmla="val 1591"/>
              <a:gd name="f11" fmla="val 2216"/>
              <a:gd name="f12" fmla="val 1549"/>
              <a:gd name="f13" fmla="val 2174"/>
              <a:gd name="f14" fmla="val 1524"/>
              <a:gd name="f15" fmla="val 2148"/>
              <a:gd name="f16" fmla="val 1508"/>
              <a:gd name="f17" fmla="val 2123"/>
              <a:gd name="f18" fmla="val 1501"/>
              <a:gd name="f19" fmla="val 2054"/>
              <a:gd name="f20" fmla="val 1928"/>
              <a:gd name="f21" fmla="val 1975"/>
              <a:gd name="f22" fmla="val 2006"/>
              <a:gd name="f23" fmla="val 1794"/>
              <a:gd name="f24" fmla="val 2086"/>
              <a:gd name="f25" fmla="val 2171"/>
              <a:gd name="f26" fmla="val 1736"/>
              <a:gd name="f27" fmla="val 1430"/>
              <a:gd name="f28" fmla="val 1979"/>
              <a:gd name="f29" fmla="val 1397"/>
              <a:gd name="f30" fmla="val 299"/>
              <a:gd name="f31" fmla="val 1164"/>
              <a:gd name="f32" fmla="val 1747"/>
              <a:gd name="f33" fmla="val 700"/>
              <a:gd name="f34" fmla="val 583"/>
              <a:gd name="f35" fmla="val 413"/>
              <a:gd name="f36" fmla="val 815"/>
              <a:gd name="f37" fmla="val 1641"/>
              <a:gd name="f38" fmla="val 1438"/>
              <a:gd name="f39" fmla="val 1945"/>
              <a:gd name="f40" fmla="val 1409"/>
              <a:gd name="f41" fmla="val 1502"/>
              <a:gd name="f42" fmla="val 1227"/>
              <a:gd name="f43" fmla="val 594"/>
              <a:gd name="f44" fmla="val 1025"/>
              <a:gd name="f45" fmla="val 1906"/>
              <a:gd name="f46" fmla="val 1112"/>
              <a:gd name="f47" fmla="val 233"/>
              <a:gd name="f48" fmla="val 1316"/>
              <a:gd name="f49" fmla="val 1464"/>
              <a:gd name="f50" fmla="val 1919"/>
              <a:gd name="f51" fmla="val 1107"/>
              <a:gd name="f52" fmla="val 818"/>
              <a:gd name="f53" fmla="val 5452"/>
              <a:gd name="f54" fmla="val 883"/>
              <a:gd name="f55" fmla="val 5572"/>
              <a:gd name="f56" fmla="val 1291"/>
              <a:gd name="f57" fmla="val 5650"/>
              <a:gd name="f58" fmla="val 5769"/>
              <a:gd name="f59" fmla="val 5462"/>
              <a:gd name="f60" fmla="val 5311"/>
              <a:gd name="f61" fmla="val 817"/>
              <a:gd name="f62" fmla="val 5220"/>
              <a:gd name="f63" fmla="val 5065"/>
              <a:gd name="f64" fmla="val 5146"/>
              <a:gd name="f65" fmla="val 5184"/>
              <a:gd name="f66" fmla="val 1166"/>
              <a:gd name="f67" fmla="val 5338"/>
              <a:gd name="f68" fmla="val 5376"/>
              <a:gd name="f69" fmla="val 5320"/>
              <a:gd name="f70" fmla="val 1101"/>
              <a:gd name="f71" fmla="val 5204"/>
              <a:gd name="f72" fmla="val 5214"/>
              <a:gd name="f73" fmla="val 1069"/>
              <a:gd name="f74" fmla="val 5263"/>
              <a:gd name="f75" fmla="val 895"/>
              <a:gd name="f76" fmla="val 5264"/>
              <a:gd name="f77" fmla="val 5267"/>
              <a:gd name="f78" fmla="val 914"/>
              <a:gd name="f79" fmla="val 5315"/>
              <a:gd name="f80" fmla="val 1090"/>
              <a:gd name="f81" fmla="val 5383"/>
              <a:gd name="f82" fmla="val 751"/>
              <a:gd name="f83" fmla="val 724"/>
              <a:gd name="f84" fmla="val 5362"/>
              <a:gd name="f85" fmla="val 703"/>
              <a:gd name="f86" fmla="val 5312"/>
              <a:gd name="f87" fmla="val 5291"/>
              <a:gd name="f88" fmla="val 777"/>
              <a:gd name="f89" fmla="val 798"/>
              <a:gd name="f90" fmla="val 5337"/>
              <a:gd name="f91" fmla="val 5240"/>
              <a:gd name="f92" fmla="val 5219"/>
              <a:gd name="f93" fmla="val 5194"/>
              <a:gd name="f94" fmla="val 5169"/>
              <a:gd name="f95" fmla="val 5148"/>
              <a:gd name="f96" fmla="val 5092"/>
              <a:gd name="f97" fmla="val 4764"/>
              <a:gd name="f98" fmla="val 4884"/>
              <a:gd name="f99" fmla="val 4962"/>
              <a:gd name="f100" fmla="val 5081"/>
              <a:gd name="f101" fmla="val 4603"/>
              <a:gd name="f102" fmla="val 4684"/>
              <a:gd name="f103" fmla="val 4502"/>
              <a:gd name="f104" fmla="val 1148"/>
              <a:gd name="f105" fmla="val 1077"/>
              <a:gd name="f106" fmla="val 4454"/>
              <a:gd name="f107" fmla="val 1033"/>
              <a:gd name="f108" fmla="val 4386"/>
              <a:gd name="f109" fmla="val 1013"/>
              <a:gd name="f110" fmla="val 4330"/>
              <a:gd name="f111" fmla="val 997"/>
              <a:gd name="f112" fmla="val 4283"/>
              <a:gd name="f113" fmla="val 983"/>
              <a:gd name="f114" fmla="val 4267"/>
              <a:gd name="f115" fmla="val 968"/>
              <a:gd name="f116" fmla="val 939"/>
              <a:gd name="f117" fmla="val 900"/>
              <a:gd name="f118" fmla="val 4297"/>
              <a:gd name="f119" fmla="val 874"/>
              <a:gd name="f120" fmla="val 4344"/>
              <a:gd name="f121" fmla="val 4382"/>
              <a:gd name="f122" fmla="val 4412"/>
              <a:gd name="f123" fmla="val 885"/>
              <a:gd name="f124" fmla="val 4455"/>
              <a:gd name="f125" fmla="val 911"/>
              <a:gd name="f126" fmla="val 4491"/>
              <a:gd name="f127" fmla="val 855"/>
              <a:gd name="f128" fmla="val 4449"/>
              <a:gd name="f129" fmla="val 826"/>
              <a:gd name="f130" fmla="val 4395"/>
              <a:gd name="f131" fmla="val 810"/>
              <a:gd name="f132" fmla="val 4341"/>
              <a:gd name="f133" fmla="val 4246"/>
              <a:gd name="f134" fmla="val 4180"/>
              <a:gd name="f135" fmla="val 867"/>
              <a:gd name="f136" fmla="val 950"/>
              <a:gd name="f137" fmla="val 978"/>
              <a:gd name="f138" fmla="val 4187"/>
              <a:gd name="f139" fmla="val 1000"/>
              <a:gd name="f140" fmla="val 4200"/>
              <a:gd name="f141" fmla="val 1019"/>
              <a:gd name="f142" fmla="val 4218"/>
              <a:gd name="f143" fmla="val 1046"/>
              <a:gd name="f144" fmla="val 4249"/>
              <a:gd name="f145" fmla="val 1064"/>
              <a:gd name="f146" fmla="val 4292"/>
              <a:gd name="f147" fmla="val 1076"/>
              <a:gd name="f148" fmla="val 4343"/>
              <a:gd name="f149" fmla="val 4391"/>
              <a:gd name="f150" fmla="val 1104"/>
              <a:gd name="f151" fmla="val 4413"/>
              <a:gd name="f152" fmla="val 1126"/>
              <a:gd name="f153" fmla="val 1161"/>
              <a:gd name="f154" fmla="val 1208"/>
              <a:gd name="f155" fmla="val 4378"/>
              <a:gd name="f156" fmla="val 1236"/>
              <a:gd name="f157" fmla="val 4320"/>
              <a:gd name="f158" fmla="val 4272"/>
              <a:gd name="f159" fmla="val 4234"/>
              <a:gd name="f160" fmla="val 1222"/>
              <a:gd name="f161" fmla="val 4192"/>
              <a:gd name="f162" fmla="val 1197"/>
              <a:gd name="f163" fmla="val 4162"/>
              <a:gd name="f164" fmla="val 1257"/>
              <a:gd name="f165" fmla="val 4209"/>
              <a:gd name="f166" fmla="val 1285"/>
              <a:gd name="f167" fmla="val 4263"/>
              <a:gd name="f168" fmla="val 1300"/>
              <a:gd name="f169" fmla="val 4317"/>
              <a:gd name="f170" fmla="val 4438"/>
              <a:gd name="f171" fmla="val 4102"/>
              <a:gd name="f172" fmla="val 4032"/>
              <a:gd name="f173" fmla="val 1177"/>
              <a:gd name="f174" fmla="val 4008"/>
              <a:gd name="f175" fmla="val 1138"/>
              <a:gd name="f176" fmla="val 3976"/>
              <a:gd name="f177" fmla="val 1092"/>
              <a:gd name="f178" fmla="val 3959"/>
              <a:gd name="f179" fmla="val 1083"/>
              <a:gd name="f180" fmla="val 4033"/>
              <a:gd name="f181" fmla="val 4077"/>
              <a:gd name="f182" fmla="val 1021"/>
              <a:gd name="f183" fmla="val 953"/>
              <a:gd name="f184" fmla="val 879"/>
              <a:gd name="f185" fmla="val 4029"/>
              <a:gd name="f186" fmla="val 3923"/>
              <a:gd name="f187" fmla="val 3779"/>
              <a:gd name="f188" fmla="val 3856"/>
              <a:gd name="f189" fmla="val 1086"/>
              <a:gd name="f190" fmla="val 3871"/>
              <a:gd name="f191" fmla="val 1087"/>
              <a:gd name="f192" fmla="val 3878"/>
              <a:gd name="f193" fmla="val 3887"/>
              <a:gd name="f194" fmla="val 3913"/>
              <a:gd name="f195" fmla="val 1127"/>
              <a:gd name="f196" fmla="val 3935"/>
              <a:gd name="f197" fmla="val 1159"/>
              <a:gd name="f198" fmla="val 3967"/>
              <a:gd name="f199" fmla="val 1218"/>
              <a:gd name="f200" fmla="val 3995"/>
              <a:gd name="f201" fmla="val 954"/>
              <a:gd name="f202" fmla="val 3986"/>
              <a:gd name="f203" fmla="val 998"/>
              <a:gd name="f204" fmla="val 3974"/>
              <a:gd name="f205" fmla="val 1011"/>
              <a:gd name="f206" fmla="val 3937"/>
              <a:gd name="f207" fmla="val 1031"/>
              <a:gd name="f208" fmla="val 3896"/>
              <a:gd name="f209" fmla="val 881"/>
              <a:gd name="f210" fmla="val 3899"/>
              <a:gd name="f211" fmla="val 3969"/>
              <a:gd name="f212" fmla="val 906"/>
              <a:gd name="f213" fmla="val 3691"/>
              <a:gd name="f214" fmla="val 1224"/>
              <a:gd name="f215" fmla="val 3502"/>
              <a:gd name="f216" fmla="val 3646"/>
              <a:gd name="f217" fmla="val 3500"/>
              <a:gd name="f218" fmla="val 882"/>
              <a:gd name="f219" fmla="val 3674"/>
              <a:gd name="f220" fmla="val 3684"/>
              <a:gd name="f221" fmla="val 3422"/>
              <a:gd name="f222" fmla="val 3358"/>
              <a:gd name="f223" fmla="val 3276"/>
              <a:gd name="f224" fmla="val 3189"/>
              <a:gd name="f225" fmla="val 1082"/>
              <a:gd name="f226" fmla="val 3166"/>
              <a:gd name="f227" fmla="val 1152"/>
              <a:gd name="f228" fmla="val 3161"/>
              <a:gd name="f229" fmla="val 1181"/>
              <a:gd name="f230" fmla="val 3159"/>
              <a:gd name="f231" fmla="val 3154"/>
              <a:gd name="f232" fmla="val 1146"/>
              <a:gd name="f233" fmla="val 3135"/>
              <a:gd name="f234" fmla="val 3049"/>
              <a:gd name="f235" fmla="val 2963"/>
              <a:gd name="f236" fmla="val 3122"/>
              <a:gd name="f237" fmla="val 1293"/>
              <a:gd name="f238" fmla="val 3196"/>
              <a:gd name="f239" fmla="val 2819"/>
              <a:gd name="f240" fmla="val 2900"/>
              <a:gd name="f241" fmla="val 2694"/>
              <a:gd name="f242" fmla="val 2620"/>
              <a:gd name="f243" fmla="val 2621"/>
              <a:gd name="f244" fmla="val 1034"/>
              <a:gd name="f245" fmla="val 2626"/>
              <a:gd name="f246" fmla="val 1144"/>
              <a:gd name="f247" fmla="val 2628"/>
              <a:gd name="f248" fmla="val 1168"/>
              <a:gd name="f249" fmla="val 1170"/>
              <a:gd name="f250" fmla="val 1149"/>
              <a:gd name="f251" fmla="val 2599"/>
              <a:gd name="f252" fmla="val 2577"/>
              <a:gd name="f253" fmla="val 1049"/>
              <a:gd name="f254" fmla="val 2462"/>
              <a:gd name="f255" fmla="val 2373"/>
              <a:gd name="f256" fmla="val 2451"/>
              <a:gd name="f257" fmla="val 2448"/>
              <a:gd name="f258" fmla="val 1062"/>
              <a:gd name="f259" fmla="val 2447"/>
              <a:gd name="f260" fmla="val 1020"/>
              <a:gd name="f261" fmla="val 970"/>
              <a:gd name="f262" fmla="val 2443"/>
              <a:gd name="f263" fmla="val 930"/>
              <a:gd name="f264" fmla="val 2445"/>
              <a:gd name="f265" fmla="val 928"/>
              <a:gd name="f266" fmla="val 2454"/>
              <a:gd name="f267" fmla="val 956"/>
              <a:gd name="f268" fmla="val 2480"/>
              <a:gd name="f269" fmla="val 1016"/>
              <a:gd name="f270" fmla="val 2505"/>
              <a:gd name="f271" fmla="val 1068"/>
              <a:gd name="f272" fmla="val 2611"/>
              <a:gd name="f273" fmla="val 2252"/>
              <a:gd name="f274" fmla="val 1158"/>
              <a:gd name="f275" fmla="val 2173"/>
              <a:gd name="f276" fmla="val 1136"/>
              <a:gd name="f277" fmla="val 1198"/>
              <a:gd name="f278" fmla="val 2145"/>
              <a:gd name="f279" fmla="val 1232"/>
              <a:gd name="f280" fmla="val 2088"/>
              <a:gd name="f281" fmla="val 2030"/>
              <a:gd name="f282" fmla="val 2004"/>
              <a:gd name="f283" fmla="val 1924"/>
              <a:gd name="f284" fmla="val 1235"/>
              <a:gd name="f285" fmla="val 1963"/>
              <a:gd name="f286" fmla="val 1299"/>
              <a:gd name="f287" fmla="val 2192"/>
              <a:gd name="f288" fmla="val 1245"/>
              <a:gd name="f289" fmla="val 5711"/>
              <a:gd name="f290" fmla="val 5637"/>
              <a:gd name="f291" fmla="val 5638"/>
              <a:gd name="f292" fmla="val 1718"/>
              <a:gd name="f293" fmla="val 1761"/>
              <a:gd name="f294" fmla="val 5643"/>
              <a:gd name="f295" fmla="val 1828"/>
              <a:gd name="f296" fmla="val 5645"/>
              <a:gd name="f297" fmla="val 1852"/>
              <a:gd name="f298" fmla="val 1854"/>
              <a:gd name="f299" fmla="val 1832"/>
              <a:gd name="f300" fmla="val 5616"/>
              <a:gd name="f301" fmla="val 1776"/>
              <a:gd name="f302" fmla="val 5595"/>
              <a:gd name="f303" fmla="val 1733"/>
              <a:gd name="f304" fmla="val 5480"/>
              <a:gd name="f305" fmla="val 5391"/>
              <a:gd name="f306" fmla="val 5468"/>
              <a:gd name="f307" fmla="val 5465"/>
              <a:gd name="f308" fmla="val 1746"/>
              <a:gd name="f309" fmla="val 1704"/>
              <a:gd name="f310" fmla="val 5464"/>
              <a:gd name="f311" fmla="val 1654"/>
              <a:gd name="f312" fmla="val 5460"/>
              <a:gd name="f313" fmla="val 1614"/>
              <a:gd name="f314" fmla="val 5463"/>
              <a:gd name="f315" fmla="val 1612"/>
              <a:gd name="f316" fmla="val 5471"/>
              <a:gd name="f317" fmla="val 1640"/>
              <a:gd name="f318" fmla="val 5497"/>
              <a:gd name="f319" fmla="val 1700"/>
              <a:gd name="f320" fmla="val 5523"/>
              <a:gd name="f321" fmla="val 1752"/>
              <a:gd name="f322" fmla="val 5629"/>
              <a:gd name="f323" fmla="val 5286"/>
              <a:gd name="f324" fmla="val 5216"/>
              <a:gd name="f325" fmla="val 1861"/>
              <a:gd name="f326" fmla="val 5192"/>
              <a:gd name="f327" fmla="val 1822"/>
              <a:gd name="f328" fmla="val 5160"/>
              <a:gd name="f329" fmla="val 5143"/>
              <a:gd name="f330" fmla="val 1767"/>
              <a:gd name="f331" fmla="val 5217"/>
              <a:gd name="f332" fmla="val 5261"/>
              <a:gd name="f333" fmla="val 1705"/>
              <a:gd name="f334" fmla="val 1637"/>
              <a:gd name="f335" fmla="val 1563"/>
              <a:gd name="f336" fmla="val 5213"/>
              <a:gd name="f337" fmla="val 5107"/>
              <a:gd name="f338" fmla="val 5040"/>
              <a:gd name="f339" fmla="val 1770"/>
              <a:gd name="f340" fmla="val 5055"/>
              <a:gd name="f341" fmla="val 1771"/>
              <a:gd name="f342" fmla="val 5062"/>
              <a:gd name="f343" fmla="val 5070"/>
              <a:gd name="f344" fmla="val 1785"/>
              <a:gd name="f345" fmla="val 5096"/>
              <a:gd name="f346" fmla="val 1811"/>
              <a:gd name="f347" fmla="val 5118"/>
              <a:gd name="f348" fmla="val 1843"/>
              <a:gd name="f349" fmla="val 5151"/>
              <a:gd name="f350" fmla="val 1902"/>
              <a:gd name="f351" fmla="val 5179"/>
              <a:gd name="f352" fmla="val 1638"/>
              <a:gd name="f353" fmla="val 1662"/>
              <a:gd name="f354" fmla="val 5170"/>
              <a:gd name="f355" fmla="val 1682"/>
              <a:gd name="f356" fmla="val 5157"/>
              <a:gd name="f357" fmla="val 1695"/>
              <a:gd name="f358" fmla="val 1709"/>
              <a:gd name="f359" fmla="val 5121"/>
              <a:gd name="f360" fmla="val 1715"/>
              <a:gd name="f361" fmla="val 5080"/>
              <a:gd name="f362" fmla="val 1565"/>
              <a:gd name="f363" fmla="val 5083"/>
              <a:gd name="f364" fmla="val 5153"/>
              <a:gd name="f365" fmla="val 1590"/>
              <a:gd name="f366" fmla="val 4837"/>
              <a:gd name="f367" fmla="val 1739"/>
              <a:gd name="f368" fmla="val 1601"/>
              <a:gd name="f369" fmla="val 4773"/>
              <a:gd name="f370" fmla="val 1495"/>
              <a:gd name="f371" fmla="val 4639"/>
              <a:gd name="f372" fmla="val 4521"/>
              <a:gd name="f373" fmla="val 4442"/>
              <a:gd name="f374" fmla="val 1582"/>
              <a:gd name="f375" fmla="val 1738"/>
              <a:gd name="f376" fmla="val 1878"/>
              <a:gd name="f377" fmla="val 4508"/>
              <a:gd name="f378" fmla="val 4643"/>
              <a:gd name="f379" fmla="val 4766"/>
              <a:gd name="f380" fmla="val 1886"/>
              <a:gd name="f381" fmla="val 4747"/>
              <a:gd name="f382" fmla="val 1744"/>
              <a:gd name="f383" fmla="val 1871"/>
              <a:gd name="f384" fmla="val 4711"/>
              <a:gd name="f385" fmla="val 1923"/>
              <a:gd name="f386" fmla="val 4641"/>
              <a:gd name="f387" fmla="val 4560"/>
              <a:gd name="f388" fmla="val 4529"/>
              <a:gd name="f389" fmla="val 1855"/>
              <a:gd name="f390" fmla="val 1620"/>
              <a:gd name="f391" fmla="val 4559"/>
              <a:gd name="f392" fmla="val 1555"/>
              <a:gd name="f393" fmla="val 4724"/>
              <a:gd name="f394" fmla="val 1628"/>
              <a:gd name="f395" fmla="val 4337"/>
              <a:gd name="f396" fmla="val 1841"/>
              <a:gd name="f397" fmla="val 1793"/>
              <a:gd name="f398" fmla="val 4315"/>
              <a:gd name="f399" fmla="val 1740"/>
              <a:gd name="f400" fmla="val 4236"/>
              <a:gd name="f401" fmla="val 1721"/>
              <a:gd name="f402" fmla="val 4289"/>
              <a:gd name="f403" fmla="val 1706"/>
              <a:gd name="f404" fmla="val 4318"/>
              <a:gd name="f405" fmla="val 1668"/>
              <a:gd name="f406" fmla="val 1618"/>
              <a:gd name="f407" fmla="val 1578"/>
              <a:gd name="f408" fmla="val 4300"/>
              <a:gd name="f409" fmla="val 1547"/>
              <a:gd name="f410" fmla="val 4264"/>
              <a:gd name="f411" fmla="val 1525"/>
              <a:gd name="f412" fmla="val 4235"/>
              <a:gd name="f413" fmla="val 1506"/>
              <a:gd name="f414" fmla="val 4210"/>
              <a:gd name="f415" fmla="val 4140"/>
              <a:gd name="f416" fmla="val 4015"/>
              <a:gd name="f417" fmla="val 4152"/>
              <a:gd name="f418" fmla="val 1934"/>
              <a:gd name="f419" fmla="val 4250"/>
              <a:gd name="f420" fmla="val 1833"/>
              <a:gd name="f421" fmla="val 1876"/>
              <a:gd name="f422" fmla="val 4224"/>
              <a:gd name="f423" fmla="val 1910"/>
              <a:gd name="f424" fmla="val 4164"/>
              <a:gd name="f425" fmla="val 4093"/>
              <a:gd name="f426" fmla="val 1760"/>
              <a:gd name="f427" fmla="val 4184"/>
              <a:gd name="f428" fmla="val 4194"/>
              <a:gd name="f429" fmla="val 4206"/>
              <a:gd name="f430" fmla="val 1764"/>
              <a:gd name="f431" fmla="val 4232"/>
              <a:gd name="f432" fmla="val 1772"/>
              <a:gd name="f433" fmla="val 1800"/>
              <a:gd name="f434" fmla="val 1630"/>
              <a:gd name="f435" fmla="val 1642"/>
              <a:gd name="f436" fmla="val 4231"/>
              <a:gd name="f437" fmla="val 4216"/>
              <a:gd name="f438" fmla="val 1677"/>
              <a:gd name="f439" fmla="val 4201"/>
              <a:gd name="f440" fmla="val 1693"/>
              <a:gd name="f441" fmla="val 4158"/>
              <a:gd name="f442" fmla="val 4091"/>
              <a:gd name="f443" fmla="val 1566"/>
              <a:gd name="f444" fmla="val 4175"/>
              <a:gd name="f445" fmla="val 1568"/>
              <a:gd name="f446" fmla="val 4197"/>
              <a:gd name="f447" fmla="val 1571"/>
              <a:gd name="f448" fmla="val 4219"/>
              <a:gd name="f449" fmla="val 1579"/>
              <a:gd name="f450" fmla="val 1603"/>
              <a:gd name="f451" fmla="val 3910"/>
              <a:gd name="f452" fmla="val 3840"/>
              <a:gd name="f453" fmla="val 3815"/>
              <a:gd name="f454" fmla="val 3784"/>
              <a:gd name="f455" fmla="val 3767"/>
              <a:gd name="f456" fmla="val 3841"/>
              <a:gd name="f457" fmla="val 3885"/>
              <a:gd name="f458" fmla="val 3837"/>
              <a:gd name="f459" fmla="val 3731"/>
              <a:gd name="f460" fmla="val 3586"/>
              <a:gd name="f461" fmla="val 3664"/>
              <a:gd name="f462" fmla="val 3679"/>
              <a:gd name="f463" fmla="val 3686"/>
              <a:gd name="f464" fmla="val 3694"/>
              <a:gd name="f465" fmla="val 3720"/>
              <a:gd name="f466" fmla="val 3742"/>
              <a:gd name="f467" fmla="val 3775"/>
              <a:gd name="f468" fmla="val 3816"/>
              <a:gd name="f469" fmla="val 3802"/>
              <a:gd name="f470" fmla="val 3794"/>
              <a:gd name="f471" fmla="val 3781"/>
              <a:gd name="f472" fmla="val 3745"/>
              <a:gd name="f473" fmla="val 3704"/>
              <a:gd name="f474" fmla="val 3707"/>
              <a:gd name="f475" fmla="val 3777"/>
              <a:gd name="f476" fmla="val 3478"/>
              <a:gd name="f477" fmla="val 1908"/>
              <a:gd name="f478" fmla="val 3289"/>
              <a:gd name="f479" fmla="val 3433"/>
              <a:gd name="f480" fmla="val 3287"/>
              <a:gd name="f481" fmla="val 3461"/>
              <a:gd name="f482" fmla="val 3471"/>
              <a:gd name="f483" fmla="val 3209"/>
              <a:gd name="f484" fmla="val 3083"/>
              <a:gd name="f485" fmla="val 1666"/>
              <a:gd name="f486" fmla="val 3067"/>
              <a:gd name="f487" fmla="val 1609"/>
              <a:gd name="f488" fmla="val 3032"/>
              <a:gd name="f489" fmla="val 2987"/>
              <a:gd name="f490" fmla="val 1518"/>
              <a:gd name="f491" fmla="val 2935"/>
              <a:gd name="f492" fmla="val 2846"/>
              <a:gd name="f493" fmla="val 2747"/>
              <a:gd name="f494" fmla="val 2864"/>
              <a:gd name="f495" fmla="val 2953"/>
              <a:gd name="f496" fmla="val 2994"/>
              <a:gd name="f497" fmla="val 1959"/>
              <a:gd name="f498" fmla="val 3033"/>
              <a:gd name="f499" fmla="val 3065"/>
              <a:gd name="f500" fmla="val 1867"/>
              <a:gd name="f501" fmla="val 2996"/>
              <a:gd name="f502" fmla="val 1748"/>
              <a:gd name="f503" fmla="val 2962"/>
              <a:gd name="f504" fmla="val 2879"/>
              <a:gd name="f505" fmla="val 2827"/>
              <a:gd name="f506" fmla="val 1564"/>
              <a:gd name="f507" fmla="val 2877"/>
              <a:gd name="f508" fmla="val 2919"/>
              <a:gd name="f509" fmla="val 2944"/>
              <a:gd name="f510" fmla="val 1575"/>
              <a:gd name="f511" fmla="val 2966"/>
              <a:gd name="f512" fmla="val 1605"/>
              <a:gd name="f513" fmla="val 2990"/>
              <a:gd name="f514" fmla="val 1687"/>
              <a:gd name="f515" fmla="val 2658"/>
              <a:gd name="f516" fmla="val 2507"/>
              <a:gd name="f517" fmla="val 2416"/>
              <a:gd name="f518" fmla="val 2260"/>
              <a:gd name="f519" fmla="val 2342"/>
              <a:gd name="f520" fmla="val 2380"/>
              <a:gd name="f521" fmla="val 1850"/>
              <a:gd name="f522" fmla="val 2533"/>
              <a:gd name="f523" fmla="val 2572"/>
              <a:gd name="f524" fmla="val 2515"/>
              <a:gd name="f525" fmla="val 2399"/>
              <a:gd name="f526" fmla="val 2410"/>
              <a:gd name="f527" fmla="val 1753"/>
              <a:gd name="f528" fmla="val 2459"/>
              <a:gd name="f529" fmla="val 2463"/>
              <a:gd name="f530" fmla="val 1598"/>
              <a:gd name="f531" fmla="val 2511"/>
              <a:gd name="f532" fmla="val 1774"/>
              <a:gd name="f533" fmla="val 2152"/>
              <a:gd name="f534" fmla="val 1648"/>
              <a:gd name="f535" fmla="val 2125"/>
              <a:gd name="f536" fmla="val 1731"/>
              <a:gd name="f537" fmla="val 2067"/>
              <a:gd name="f538" fmla="val 2098"/>
              <a:gd name="f539" fmla="val 2119"/>
              <a:gd name="f540" fmla="val 1573"/>
              <a:gd name="f541" fmla="val 2133"/>
              <a:gd name="f542" fmla="val 1588"/>
              <a:gd name="f543" fmla="val 2146"/>
              <a:gd name="f544" fmla="val 1602"/>
              <a:gd name="f545" fmla="val 1622"/>
              <a:gd name="f546" fmla="+- 0 0 -90"/>
              <a:gd name="f547" fmla="*/ f3 1 5780"/>
              <a:gd name="f548" fmla="*/ f4 1 1982"/>
              <a:gd name="f549" fmla="val f5"/>
              <a:gd name="f550" fmla="val f6"/>
              <a:gd name="f551" fmla="val f7"/>
              <a:gd name="f552" fmla="*/ f546 f0 1"/>
              <a:gd name="f553" fmla="+- f551 0 f549"/>
              <a:gd name="f554" fmla="+- f550 0 f549"/>
              <a:gd name="f555" fmla="*/ f552 1 f2"/>
              <a:gd name="f556" fmla="*/ f554 1 5780"/>
              <a:gd name="f557" fmla="*/ f553 1 1982"/>
              <a:gd name="f558" fmla="*/ 1928 f554 1"/>
              <a:gd name="f559" fmla="*/ 1975 f553 1"/>
              <a:gd name="f560" fmla="*/ 1430 f554 1"/>
              <a:gd name="f561" fmla="*/ 1979 f553 1"/>
              <a:gd name="f562" fmla="*/ 700 f554 1"/>
              <a:gd name="f563" fmla="*/ 1409 f553 1"/>
              <a:gd name="f564" fmla="*/ 1502 f554 1"/>
              <a:gd name="f565" fmla="*/ 1906 f553 1"/>
              <a:gd name="f566" fmla="*/ 1464 f554 1"/>
              <a:gd name="f567" fmla="*/ 1919 f553 1"/>
              <a:gd name="f568" fmla="*/ 5452 f554 1"/>
              <a:gd name="f569" fmla="*/ 883 f553 1"/>
              <a:gd name="f570" fmla="*/ 5769 f554 1"/>
              <a:gd name="f571" fmla="*/ 5065 f554 1"/>
              <a:gd name="f572" fmla="*/ 1291 f553 1"/>
              <a:gd name="f573" fmla="*/ 5462 f554 1"/>
              <a:gd name="f574" fmla="*/ 5320 f554 1"/>
              <a:gd name="f575" fmla="*/ 1101 f553 1"/>
              <a:gd name="f576" fmla="*/ 5383 f554 1"/>
              <a:gd name="f577" fmla="*/ 751 f553 1"/>
              <a:gd name="f578" fmla="*/ 5240 f554 1"/>
              <a:gd name="f579" fmla="*/ 4884 f554 1"/>
              <a:gd name="f580" fmla="*/ 4603 f554 1"/>
              <a:gd name="f581" fmla="*/ 4502 f554 1"/>
              <a:gd name="f582" fmla="*/ 1148 f553 1"/>
              <a:gd name="f583" fmla="*/ 4455 f554 1"/>
              <a:gd name="f584" fmla="*/ 911 f553 1"/>
              <a:gd name="f585" fmla="*/ 4292 f554 1"/>
              <a:gd name="f586" fmla="*/ 1076 f553 1"/>
              <a:gd name="f587" fmla="*/ 4162 f554 1"/>
              <a:gd name="f588" fmla="*/ 1257 f553 1"/>
              <a:gd name="f589" fmla="*/ 3959 f554 1"/>
              <a:gd name="f590" fmla="*/ 1083 f553 1"/>
              <a:gd name="f591" fmla="*/ 3856 f554 1"/>
              <a:gd name="f592" fmla="*/ 4102 f554 1"/>
              <a:gd name="f593" fmla="*/ 881 f553 1"/>
              <a:gd name="f594" fmla="*/ 3502 f554 1"/>
              <a:gd name="f595" fmla="*/ 1224 f553 1"/>
              <a:gd name="f596" fmla="*/ 3500 f554 1"/>
              <a:gd name="f597" fmla="*/ 882 f553 1"/>
              <a:gd name="f598" fmla="*/ 3691 f554 1"/>
              <a:gd name="f599" fmla="*/ 3159 f554 1"/>
              <a:gd name="f600" fmla="*/ 1181 f553 1"/>
              <a:gd name="f601" fmla="*/ 3196 f554 1"/>
              <a:gd name="f602" fmla="*/ 1293 f553 1"/>
              <a:gd name="f603" fmla="*/ 2819 f554 1"/>
              <a:gd name="f604" fmla="*/ 818 f553 1"/>
              <a:gd name="f605" fmla="*/ 2621 f554 1"/>
              <a:gd name="f606" fmla="*/ 1034 f553 1"/>
              <a:gd name="f607" fmla="*/ 2373 f554 1"/>
              <a:gd name="f608" fmla="*/ 2445 f554 1"/>
              <a:gd name="f609" fmla="*/ 928 f553 1"/>
              <a:gd name="f610" fmla="*/ 2252 f554 1"/>
              <a:gd name="f611" fmla="*/ 2004 f554 1"/>
              <a:gd name="f612" fmla="*/ 5711 f554 1"/>
              <a:gd name="f613" fmla="*/ 5643 f554 1"/>
              <a:gd name="f614" fmla="*/ 1854 f553 1"/>
              <a:gd name="f615" fmla="*/ 5468 f554 1"/>
              <a:gd name="f616" fmla="*/ 5629 f554 1"/>
              <a:gd name="f617" fmla="*/ 5261 f554 1"/>
              <a:gd name="f618" fmla="*/ 1637 f553 1"/>
              <a:gd name="f619" fmla="*/ 5040 f554 1"/>
              <a:gd name="f620" fmla="*/ 1770 f553 1"/>
              <a:gd name="f621" fmla="*/ 5179 f554 1"/>
              <a:gd name="f622" fmla="*/ 1638 f553 1"/>
              <a:gd name="f623" fmla="*/ 5083 f554 1"/>
              <a:gd name="f624" fmla="*/ 1565 f553 1"/>
              <a:gd name="f625" fmla="*/ 4643 f554 1"/>
              <a:gd name="f626" fmla="*/ 1982 f553 1"/>
              <a:gd name="f627" fmla="*/ 4639 f554 1"/>
              <a:gd name="f628" fmla="*/ 1555 f553 1"/>
              <a:gd name="f629" fmla="*/ 4264 f554 1"/>
              <a:gd name="f630" fmla="*/ 1525 f553 1"/>
              <a:gd name="f631" fmla="*/ 4337 f554 1"/>
              <a:gd name="f632" fmla="*/ 1841 f553 1"/>
              <a:gd name="f633" fmla="*/ 1760 f553 1"/>
              <a:gd name="f634" fmla="*/ 4158 f554 1"/>
              <a:gd name="f635" fmla="*/ 1695 f553 1"/>
              <a:gd name="f636" fmla="*/ 4235 f554 1"/>
              <a:gd name="f637" fmla="*/ 1630 f553 1"/>
              <a:gd name="f638" fmla="*/ 3731 f554 1"/>
              <a:gd name="f639" fmla="*/ 1501 f553 1"/>
              <a:gd name="f640" fmla="*/ 3694 f554 1"/>
              <a:gd name="f641" fmla="*/ 1785 f553 1"/>
              <a:gd name="f642" fmla="*/ 3781 f554 1"/>
              <a:gd name="f643" fmla="*/ 3802 f554 1"/>
              <a:gd name="f644" fmla="*/ 3433 f554 1"/>
              <a:gd name="f645" fmla="*/ 3471 f554 1"/>
              <a:gd name="f646" fmla="*/ 3032 f554 1"/>
              <a:gd name="f647" fmla="*/ 1568 f553 1"/>
              <a:gd name="f648" fmla="*/ 3033 f554 1"/>
              <a:gd name="f649" fmla="*/ 1908 f553 1"/>
              <a:gd name="f650" fmla="*/ 2827 f554 1"/>
              <a:gd name="f651" fmla="*/ 1564 f553 1"/>
              <a:gd name="f652" fmla="*/ 2507 f554 1"/>
              <a:gd name="f653" fmla="*/ 2533 f554 1"/>
              <a:gd name="f654" fmla="*/ 1850 f553 1"/>
              <a:gd name="f655" fmla="*/ 2459 f554 1"/>
              <a:gd name="f656" fmla="*/ 1579 f553 1"/>
              <a:gd name="f657" fmla="*/ 2006 f554 1"/>
              <a:gd name="f658" fmla="*/ 1731 f553 1"/>
              <a:gd name="f659" fmla="+- f555 0 f1"/>
              <a:gd name="f660" fmla="*/ f558 1 5780"/>
              <a:gd name="f661" fmla="*/ f559 1 1982"/>
              <a:gd name="f662" fmla="*/ f560 1 5780"/>
              <a:gd name="f663" fmla="*/ f561 1 1982"/>
              <a:gd name="f664" fmla="*/ f562 1 5780"/>
              <a:gd name="f665" fmla="*/ f563 1 1982"/>
              <a:gd name="f666" fmla="*/ f564 1 5780"/>
              <a:gd name="f667" fmla="*/ f565 1 1982"/>
              <a:gd name="f668" fmla="*/ f566 1 5780"/>
              <a:gd name="f669" fmla="*/ f567 1 1982"/>
              <a:gd name="f670" fmla="*/ f568 1 5780"/>
              <a:gd name="f671" fmla="*/ f569 1 1982"/>
              <a:gd name="f672" fmla="*/ f570 1 5780"/>
              <a:gd name="f673" fmla="*/ f571 1 5780"/>
              <a:gd name="f674" fmla="*/ f572 1 1982"/>
              <a:gd name="f675" fmla="*/ f573 1 5780"/>
              <a:gd name="f676" fmla="*/ f574 1 5780"/>
              <a:gd name="f677" fmla="*/ f575 1 1982"/>
              <a:gd name="f678" fmla="*/ f576 1 5780"/>
              <a:gd name="f679" fmla="*/ f577 1 1982"/>
              <a:gd name="f680" fmla="*/ f578 1 5780"/>
              <a:gd name="f681" fmla="*/ f579 1 5780"/>
              <a:gd name="f682" fmla="*/ f580 1 5780"/>
              <a:gd name="f683" fmla="*/ f581 1 5780"/>
              <a:gd name="f684" fmla="*/ f582 1 1982"/>
              <a:gd name="f685" fmla="*/ f583 1 5780"/>
              <a:gd name="f686" fmla="*/ f584 1 1982"/>
              <a:gd name="f687" fmla="*/ f585 1 5780"/>
              <a:gd name="f688" fmla="*/ f586 1 1982"/>
              <a:gd name="f689" fmla="*/ f587 1 5780"/>
              <a:gd name="f690" fmla="*/ f588 1 1982"/>
              <a:gd name="f691" fmla="*/ f589 1 5780"/>
              <a:gd name="f692" fmla="*/ f590 1 1982"/>
              <a:gd name="f693" fmla="*/ f591 1 5780"/>
              <a:gd name="f694" fmla="*/ f592 1 5780"/>
              <a:gd name="f695" fmla="*/ f593 1 1982"/>
              <a:gd name="f696" fmla="*/ f594 1 5780"/>
              <a:gd name="f697" fmla="*/ f595 1 1982"/>
              <a:gd name="f698" fmla="*/ f596 1 5780"/>
              <a:gd name="f699" fmla="*/ f597 1 1982"/>
              <a:gd name="f700" fmla="*/ f598 1 5780"/>
              <a:gd name="f701" fmla="*/ f599 1 5780"/>
              <a:gd name="f702" fmla="*/ f600 1 1982"/>
              <a:gd name="f703" fmla="*/ f601 1 5780"/>
              <a:gd name="f704" fmla="*/ f602 1 1982"/>
              <a:gd name="f705" fmla="*/ f603 1 5780"/>
              <a:gd name="f706" fmla="*/ f604 1 1982"/>
              <a:gd name="f707" fmla="*/ f605 1 5780"/>
              <a:gd name="f708" fmla="*/ f606 1 1982"/>
              <a:gd name="f709" fmla="*/ f607 1 5780"/>
              <a:gd name="f710" fmla="*/ f608 1 5780"/>
              <a:gd name="f711" fmla="*/ f609 1 1982"/>
              <a:gd name="f712" fmla="*/ f610 1 5780"/>
              <a:gd name="f713" fmla="*/ f611 1 5780"/>
              <a:gd name="f714" fmla="*/ f612 1 5780"/>
              <a:gd name="f715" fmla="*/ f613 1 5780"/>
              <a:gd name="f716" fmla="*/ f614 1 1982"/>
              <a:gd name="f717" fmla="*/ f615 1 5780"/>
              <a:gd name="f718" fmla="*/ f616 1 5780"/>
              <a:gd name="f719" fmla="*/ f617 1 5780"/>
              <a:gd name="f720" fmla="*/ f618 1 1982"/>
              <a:gd name="f721" fmla="*/ f619 1 5780"/>
              <a:gd name="f722" fmla="*/ f620 1 1982"/>
              <a:gd name="f723" fmla="*/ f621 1 5780"/>
              <a:gd name="f724" fmla="*/ f622 1 1982"/>
              <a:gd name="f725" fmla="*/ f623 1 5780"/>
              <a:gd name="f726" fmla="*/ f624 1 1982"/>
              <a:gd name="f727" fmla="*/ f625 1 5780"/>
              <a:gd name="f728" fmla="*/ f626 1 1982"/>
              <a:gd name="f729" fmla="*/ f627 1 5780"/>
              <a:gd name="f730" fmla="*/ f628 1 1982"/>
              <a:gd name="f731" fmla="*/ f629 1 5780"/>
              <a:gd name="f732" fmla="*/ f630 1 1982"/>
              <a:gd name="f733" fmla="*/ f631 1 5780"/>
              <a:gd name="f734" fmla="*/ f632 1 1982"/>
              <a:gd name="f735" fmla="*/ f633 1 1982"/>
              <a:gd name="f736" fmla="*/ f634 1 5780"/>
              <a:gd name="f737" fmla="*/ f635 1 1982"/>
              <a:gd name="f738" fmla="*/ f636 1 5780"/>
              <a:gd name="f739" fmla="*/ f637 1 1982"/>
              <a:gd name="f740" fmla="*/ f638 1 5780"/>
              <a:gd name="f741" fmla="*/ f639 1 1982"/>
              <a:gd name="f742" fmla="*/ f640 1 5780"/>
              <a:gd name="f743" fmla="*/ f641 1 1982"/>
              <a:gd name="f744" fmla="*/ f642 1 5780"/>
              <a:gd name="f745" fmla="*/ f643 1 5780"/>
              <a:gd name="f746" fmla="*/ f644 1 5780"/>
              <a:gd name="f747" fmla="*/ f645 1 5780"/>
              <a:gd name="f748" fmla="*/ f646 1 5780"/>
              <a:gd name="f749" fmla="*/ f647 1 1982"/>
              <a:gd name="f750" fmla="*/ f648 1 5780"/>
              <a:gd name="f751" fmla="*/ f649 1 1982"/>
              <a:gd name="f752" fmla="*/ f650 1 5780"/>
              <a:gd name="f753" fmla="*/ f651 1 1982"/>
              <a:gd name="f754" fmla="*/ f652 1 5780"/>
              <a:gd name="f755" fmla="*/ f653 1 5780"/>
              <a:gd name="f756" fmla="*/ f654 1 1982"/>
              <a:gd name="f757" fmla="*/ f655 1 5780"/>
              <a:gd name="f758" fmla="*/ f656 1 1982"/>
              <a:gd name="f759" fmla="*/ f657 1 5780"/>
              <a:gd name="f760" fmla="*/ f658 1 1982"/>
              <a:gd name="f761" fmla="*/ 0 1 f556"/>
              <a:gd name="f762" fmla="*/ f550 1 f556"/>
              <a:gd name="f763" fmla="*/ 0 1 f557"/>
              <a:gd name="f764" fmla="*/ f551 1 f557"/>
              <a:gd name="f765" fmla="*/ f660 1 f556"/>
              <a:gd name="f766" fmla="*/ f661 1 f557"/>
              <a:gd name="f767" fmla="*/ f662 1 f556"/>
              <a:gd name="f768" fmla="*/ f663 1 f557"/>
              <a:gd name="f769" fmla="*/ f664 1 f556"/>
              <a:gd name="f770" fmla="*/ f665 1 f557"/>
              <a:gd name="f771" fmla="*/ f666 1 f556"/>
              <a:gd name="f772" fmla="*/ f667 1 f557"/>
              <a:gd name="f773" fmla="*/ f668 1 f556"/>
              <a:gd name="f774" fmla="*/ f669 1 f557"/>
              <a:gd name="f775" fmla="*/ f670 1 f556"/>
              <a:gd name="f776" fmla="*/ f671 1 f557"/>
              <a:gd name="f777" fmla="*/ f672 1 f556"/>
              <a:gd name="f778" fmla="*/ f673 1 f556"/>
              <a:gd name="f779" fmla="*/ f674 1 f557"/>
              <a:gd name="f780" fmla="*/ f675 1 f556"/>
              <a:gd name="f781" fmla="*/ f676 1 f556"/>
              <a:gd name="f782" fmla="*/ f677 1 f557"/>
              <a:gd name="f783" fmla="*/ f678 1 f556"/>
              <a:gd name="f784" fmla="*/ f679 1 f557"/>
              <a:gd name="f785" fmla="*/ f680 1 f556"/>
              <a:gd name="f786" fmla="*/ f681 1 f556"/>
              <a:gd name="f787" fmla="*/ f682 1 f556"/>
              <a:gd name="f788" fmla="*/ f683 1 f556"/>
              <a:gd name="f789" fmla="*/ f684 1 f557"/>
              <a:gd name="f790" fmla="*/ f685 1 f556"/>
              <a:gd name="f791" fmla="*/ f686 1 f557"/>
              <a:gd name="f792" fmla="*/ f687 1 f556"/>
              <a:gd name="f793" fmla="*/ f688 1 f557"/>
              <a:gd name="f794" fmla="*/ f689 1 f556"/>
              <a:gd name="f795" fmla="*/ f690 1 f557"/>
              <a:gd name="f796" fmla="*/ f691 1 f556"/>
              <a:gd name="f797" fmla="*/ f692 1 f557"/>
              <a:gd name="f798" fmla="*/ f693 1 f556"/>
              <a:gd name="f799" fmla="*/ f694 1 f556"/>
              <a:gd name="f800" fmla="*/ f695 1 f557"/>
              <a:gd name="f801" fmla="*/ f696 1 f556"/>
              <a:gd name="f802" fmla="*/ f697 1 f557"/>
              <a:gd name="f803" fmla="*/ f698 1 f556"/>
              <a:gd name="f804" fmla="*/ f699 1 f557"/>
              <a:gd name="f805" fmla="*/ f700 1 f556"/>
              <a:gd name="f806" fmla="*/ f701 1 f556"/>
              <a:gd name="f807" fmla="*/ f702 1 f557"/>
              <a:gd name="f808" fmla="*/ f703 1 f556"/>
              <a:gd name="f809" fmla="*/ f704 1 f557"/>
              <a:gd name="f810" fmla="*/ f705 1 f556"/>
              <a:gd name="f811" fmla="*/ f706 1 f557"/>
              <a:gd name="f812" fmla="*/ f707 1 f556"/>
              <a:gd name="f813" fmla="*/ f708 1 f557"/>
              <a:gd name="f814" fmla="*/ f709 1 f556"/>
              <a:gd name="f815" fmla="*/ f710 1 f556"/>
              <a:gd name="f816" fmla="*/ f711 1 f557"/>
              <a:gd name="f817" fmla="*/ f712 1 f556"/>
              <a:gd name="f818" fmla="*/ f713 1 f556"/>
              <a:gd name="f819" fmla="*/ f714 1 f556"/>
              <a:gd name="f820" fmla="*/ f715 1 f556"/>
              <a:gd name="f821" fmla="*/ f716 1 f557"/>
              <a:gd name="f822" fmla="*/ f717 1 f556"/>
              <a:gd name="f823" fmla="*/ f718 1 f556"/>
              <a:gd name="f824" fmla="*/ f719 1 f556"/>
              <a:gd name="f825" fmla="*/ f720 1 f557"/>
              <a:gd name="f826" fmla="*/ f721 1 f556"/>
              <a:gd name="f827" fmla="*/ f722 1 f557"/>
              <a:gd name="f828" fmla="*/ f723 1 f556"/>
              <a:gd name="f829" fmla="*/ f724 1 f557"/>
              <a:gd name="f830" fmla="*/ f725 1 f556"/>
              <a:gd name="f831" fmla="*/ f726 1 f557"/>
              <a:gd name="f832" fmla="*/ f727 1 f556"/>
              <a:gd name="f833" fmla="*/ f728 1 f557"/>
              <a:gd name="f834" fmla="*/ f729 1 f556"/>
              <a:gd name="f835" fmla="*/ f730 1 f557"/>
              <a:gd name="f836" fmla="*/ f731 1 f556"/>
              <a:gd name="f837" fmla="*/ f732 1 f557"/>
              <a:gd name="f838" fmla="*/ f733 1 f556"/>
              <a:gd name="f839" fmla="*/ f734 1 f557"/>
              <a:gd name="f840" fmla="*/ f735 1 f557"/>
              <a:gd name="f841" fmla="*/ f736 1 f556"/>
              <a:gd name="f842" fmla="*/ f737 1 f557"/>
              <a:gd name="f843" fmla="*/ f738 1 f556"/>
              <a:gd name="f844" fmla="*/ f739 1 f557"/>
              <a:gd name="f845" fmla="*/ f740 1 f556"/>
              <a:gd name="f846" fmla="*/ f741 1 f557"/>
              <a:gd name="f847" fmla="*/ f742 1 f556"/>
              <a:gd name="f848" fmla="*/ f743 1 f557"/>
              <a:gd name="f849" fmla="*/ f744 1 f556"/>
              <a:gd name="f850" fmla="*/ f745 1 f556"/>
              <a:gd name="f851" fmla="*/ f746 1 f556"/>
              <a:gd name="f852" fmla="*/ f747 1 f556"/>
              <a:gd name="f853" fmla="*/ f748 1 f556"/>
              <a:gd name="f854" fmla="*/ f749 1 f557"/>
              <a:gd name="f855" fmla="*/ f750 1 f556"/>
              <a:gd name="f856" fmla="*/ f751 1 f557"/>
              <a:gd name="f857" fmla="*/ f752 1 f556"/>
              <a:gd name="f858" fmla="*/ f753 1 f557"/>
              <a:gd name="f859" fmla="*/ f754 1 f556"/>
              <a:gd name="f860" fmla="*/ f755 1 f556"/>
              <a:gd name="f861" fmla="*/ f756 1 f557"/>
              <a:gd name="f862" fmla="*/ f757 1 f556"/>
              <a:gd name="f863" fmla="*/ f758 1 f557"/>
              <a:gd name="f864" fmla="*/ f759 1 f556"/>
              <a:gd name="f865" fmla="*/ f760 1 f557"/>
              <a:gd name="f866" fmla="*/ f761 f547 1"/>
              <a:gd name="f867" fmla="*/ f762 f547 1"/>
              <a:gd name="f868" fmla="*/ f764 f548 1"/>
              <a:gd name="f869" fmla="*/ f763 f548 1"/>
              <a:gd name="f870" fmla="*/ f765 f547 1"/>
              <a:gd name="f871" fmla="*/ f766 f548 1"/>
              <a:gd name="f872" fmla="*/ f767 f547 1"/>
              <a:gd name="f873" fmla="*/ f768 f548 1"/>
              <a:gd name="f874" fmla="*/ f769 f547 1"/>
              <a:gd name="f875" fmla="*/ f770 f548 1"/>
              <a:gd name="f876" fmla="*/ f771 f547 1"/>
              <a:gd name="f877" fmla="*/ f772 f548 1"/>
              <a:gd name="f878" fmla="*/ f773 f547 1"/>
              <a:gd name="f879" fmla="*/ f774 f548 1"/>
              <a:gd name="f880" fmla="*/ f775 f547 1"/>
              <a:gd name="f881" fmla="*/ f776 f548 1"/>
              <a:gd name="f882" fmla="*/ f777 f547 1"/>
              <a:gd name="f883" fmla="*/ f778 f547 1"/>
              <a:gd name="f884" fmla="*/ f779 f548 1"/>
              <a:gd name="f885" fmla="*/ f780 f547 1"/>
              <a:gd name="f886" fmla="*/ f781 f547 1"/>
              <a:gd name="f887" fmla="*/ f782 f548 1"/>
              <a:gd name="f888" fmla="*/ f783 f547 1"/>
              <a:gd name="f889" fmla="*/ f784 f548 1"/>
              <a:gd name="f890" fmla="*/ f785 f547 1"/>
              <a:gd name="f891" fmla="*/ f786 f547 1"/>
              <a:gd name="f892" fmla="*/ f787 f547 1"/>
              <a:gd name="f893" fmla="*/ f788 f547 1"/>
              <a:gd name="f894" fmla="*/ f789 f548 1"/>
              <a:gd name="f895" fmla="*/ f790 f547 1"/>
              <a:gd name="f896" fmla="*/ f791 f548 1"/>
              <a:gd name="f897" fmla="*/ f792 f547 1"/>
              <a:gd name="f898" fmla="*/ f793 f548 1"/>
              <a:gd name="f899" fmla="*/ f794 f547 1"/>
              <a:gd name="f900" fmla="*/ f795 f548 1"/>
              <a:gd name="f901" fmla="*/ f796 f547 1"/>
              <a:gd name="f902" fmla="*/ f797 f548 1"/>
              <a:gd name="f903" fmla="*/ f798 f547 1"/>
              <a:gd name="f904" fmla="*/ f799 f547 1"/>
              <a:gd name="f905" fmla="*/ f800 f548 1"/>
              <a:gd name="f906" fmla="*/ f801 f547 1"/>
              <a:gd name="f907" fmla="*/ f802 f548 1"/>
              <a:gd name="f908" fmla="*/ f803 f547 1"/>
              <a:gd name="f909" fmla="*/ f804 f548 1"/>
              <a:gd name="f910" fmla="*/ f805 f547 1"/>
              <a:gd name="f911" fmla="*/ f806 f547 1"/>
              <a:gd name="f912" fmla="*/ f807 f548 1"/>
              <a:gd name="f913" fmla="*/ f808 f547 1"/>
              <a:gd name="f914" fmla="*/ f809 f548 1"/>
              <a:gd name="f915" fmla="*/ f810 f547 1"/>
              <a:gd name="f916" fmla="*/ f811 f548 1"/>
              <a:gd name="f917" fmla="*/ f812 f547 1"/>
              <a:gd name="f918" fmla="*/ f813 f548 1"/>
              <a:gd name="f919" fmla="*/ f814 f547 1"/>
              <a:gd name="f920" fmla="*/ f815 f547 1"/>
              <a:gd name="f921" fmla="*/ f816 f548 1"/>
              <a:gd name="f922" fmla="*/ f817 f547 1"/>
              <a:gd name="f923" fmla="*/ f818 f547 1"/>
              <a:gd name="f924" fmla="*/ f819 f547 1"/>
              <a:gd name="f925" fmla="*/ f820 f547 1"/>
              <a:gd name="f926" fmla="*/ f821 f548 1"/>
              <a:gd name="f927" fmla="*/ f822 f547 1"/>
              <a:gd name="f928" fmla="*/ f823 f547 1"/>
              <a:gd name="f929" fmla="*/ f824 f547 1"/>
              <a:gd name="f930" fmla="*/ f825 f548 1"/>
              <a:gd name="f931" fmla="*/ f826 f547 1"/>
              <a:gd name="f932" fmla="*/ f827 f548 1"/>
              <a:gd name="f933" fmla="*/ f828 f547 1"/>
              <a:gd name="f934" fmla="*/ f829 f548 1"/>
              <a:gd name="f935" fmla="*/ f830 f547 1"/>
              <a:gd name="f936" fmla="*/ f831 f548 1"/>
              <a:gd name="f937" fmla="*/ f832 f547 1"/>
              <a:gd name="f938" fmla="*/ f833 f548 1"/>
              <a:gd name="f939" fmla="*/ f834 f547 1"/>
              <a:gd name="f940" fmla="*/ f835 f548 1"/>
              <a:gd name="f941" fmla="*/ f836 f547 1"/>
              <a:gd name="f942" fmla="*/ f837 f548 1"/>
              <a:gd name="f943" fmla="*/ f838 f547 1"/>
              <a:gd name="f944" fmla="*/ f839 f548 1"/>
              <a:gd name="f945" fmla="*/ f840 f548 1"/>
              <a:gd name="f946" fmla="*/ f841 f547 1"/>
              <a:gd name="f947" fmla="*/ f842 f548 1"/>
              <a:gd name="f948" fmla="*/ f843 f547 1"/>
              <a:gd name="f949" fmla="*/ f844 f548 1"/>
              <a:gd name="f950" fmla="*/ f845 f547 1"/>
              <a:gd name="f951" fmla="*/ f846 f548 1"/>
              <a:gd name="f952" fmla="*/ f847 f547 1"/>
              <a:gd name="f953" fmla="*/ f848 f548 1"/>
              <a:gd name="f954" fmla="*/ f849 f547 1"/>
              <a:gd name="f955" fmla="*/ f850 f547 1"/>
              <a:gd name="f956" fmla="*/ f851 f547 1"/>
              <a:gd name="f957" fmla="*/ f852 f547 1"/>
              <a:gd name="f958" fmla="*/ f853 f547 1"/>
              <a:gd name="f959" fmla="*/ f854 f548 1"/>
              <a:gd name="f960" fmla="*/ f855 f547 1"/>
              <a:gd name="f961" fmla="*/ f856 f548 1"/>
              <a:gd name="f962" fmla="*/ f857 f547 1"/>
              <a:gd name="f963" fmla="*/ f858 f548 1"/>
              <a:gd name="f964" fmla="*/ f859 f547 1"/>
              <a:gd name="f965" fmla="*/ f860 f547 1"/>
              <a:gd name="f966" fmla="*/ f861 f548 1"/>
              <a:gd name="f967" fmla="*/ f862 f547 1"/>
              <a:gd name="f968" fmla="*/ f863 f548 1"/>
              <a:gd name="f969" fmla="*/ f864 f547 1"/>
              <a:gd name="f970" fmla="*/ f865 f5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9">
                <a:pos x="f870" y="f871"/>
              </a:cxn>
              <a:cxn ang="f659">
                <a:pos x="f872" y="f873"/>
              </a:cxn>
              <a:cxn ang="f659">
                <a:pos x="f872" y="f873"/>
              </a:cxn>
              <a:cxn ang="f659">
                <a:pos x="f874" y="f875"/>
              </a:cxn>
              <a:cxn ang="f659">
                <a:pos x="f876" y="f877"/>
              </a:cxn>
              <a:cxn ang="f659">
                <a:pos x="f878" y="f879"/>
              </a:cxn>
              <a:cxn ang="f659">
                <a:pos x="f880" y="f881"/>
              </a:cxn>
              <a:cxn ang="f659">
                <a:pos x="f882" y="f881"/>
              </a:cxn>
              <a:cxn ang="f659">
                <a:pos x="f883" y="f884"/>
              </a:cxn>
              <a:cxn ang="f659">
                <a:pos x="f885" y="f884"/>
              </a:cxn>
              <a:cxn ang="f659">
                <a:pos x="f886" y="f887"/>
              </a:cxn>
              <a:cxn ang="f659">
                <a:pos x="f888" y="f889"/>
              </a:cxn>
              <a:cxn ang="f659">
                <a:pos x="f890" y="f889"/>
              </a:cxn>
              <a:cxn ang="f659">
                <a:pos x="f891" y="f884"/>
              </a:cxn>
              <a:cxn ang="f659">
                <a:pos x="f892" y="f884"/>
              </a:cxn>
              <a:cxn ang="f659">
                <a:pos x="f893" y="f894"/>
              </a:cxn>
              <a:cxn ang="f659">
                <a:pos x="f895" y="f896"/>
              </a:cxn>
              <a:cxn ang="f659">
                <a:pos x="f897" y="f898"/>
              </a:cxn>
              <a:cxn ang="f659">
                <a:pos x="f899" y="f900"/>
              </a:cxn>
              <a:cxn ang="f659">
                <a:pos x="f901" y="f902"/>
              </a:cxn>
              <a:cxn ang="f659">
                <a:pos x="f903" y="f884"/>
              </a:cxn>
              <a:cxn ang="f659">
                <a:pos x="f904" y="f884"/>
              </a:cxn>
              <a:cxn ang="f659">
                <a:pos x="f903" y="f905"/>
              </a:cxn>
              <a:cxn ang="f659">
                <a:pos x="f906" y="f907"/>
              </a:cxn>
              <a:cxn ang="f659">
                <a:pos x="f908" y="f909"/>
              </a:cxn>
              <a:cxn ang="f659">
                <a:pos x="f910" y="f884"/>
              </a:cxn>
              <a:cxn ang="f659">
                <a:pos x="f911" y="f912"/>
              </a:cxn>
              <a:cxn ang="f659">
                <a:pos x="f913" y="f914"/>
              </a:cxn>
              <a:cxn ang="f659">
                <a:pos x="f915" y="f916"/>
              </a:cxn>
              <a:cxn ang="f659">
                <a:pos x="f917" y="f918"/>
              </a:cxn>
              <a:cxn ang="f659">
                <a:pos x="f919" y="f916"/>
              </a:cxn>
              <a:cxn ang="f659">
                <a:pos x="f920" y="f921"/>
              </a:cxn>
              <a:cxn ang="f659">
                <a:pos x="f922" y="f916"/>
              </a:cxn>
              <a:cxn ang="f659">
                <a:pos x="f923" y="f916"/>
              </a:cxn>
              <a:cxn ang="f659">
                <a:pos x="f924" y="f871"/>
              </a:cxn>
              <a:cxn ang="f659">
                <a:pos x="f925" y="f926"/>
              </a:cxn>
              <a:cxn ang="f659">
                <a:pos x="f927" y="f871"/>
              </a:cxn>
              <a:cxn ang="f659">
                <a:pos x="f928" y="f871"/>
              </a:cxn>
              <a:cxn ang="f659">
                <a:pos x="f929" y="f930"/>
              </a:cxn>
              <a:cxn ang="f659">
                <a:pos x="f931" y="f932"/>
              </a:cxn>
              <a:cxn ang="f659">
                <a:pos x="f933" y="f934"/>
              </a:cxn>
              <a:cxn ang="f659">
                <a:pos x="f935" y="f936"/>
              </a:cxn>
              <a:cxn ang="f659">
                <a:pos x="f937" y="f938"/>
              </a:cxn>
              <a:cxn ang="f659">
                <a:pos x="f939" y="f940"/>
              </a:cxn>
              <a:cxn ang="f659">
                <a:pos x="f941" y="f942"/>
              </a:cxn>
              <a:cxn ang="f659">
                <a:pos x="f943" y="f944"/>
              </a:cxn>
              <a:cxn ang="f659">
                <a:pos x="f899" y="f945"/>
              </a:cxn>
              <a:cxn ang="f659">
                <a:pos x="f946" y="f947"/>
              </a:cxn>
              <a:cxn ang="f659">
                <a:pos x="f948" y="f949"/>
              </a:cxn>
              <a:cxn ang="f659">
                <a:pos x="f950" y="f951"/>
              </a:cxn>
              <a:cxn ang="f659">
                <a:pos x="f952" y="f953"/>
              </a:cxn>
              <a:cxn ang="f659">
                <a:pos x="f954" y="f947"/>
              </a:cxn>
              <a:cxn ang="f659">
                <a:pos x="f955" y="f934"/>
              </a:cxn>
              <a:cxn ang="f659">
                <a:pos x="f956" y="f945"/>
              </a:cxn>
              <a:cxn ang="f659">
                <a:pos x="f957" y="f951"/>
              </a:cxn>
              <a:cxn ang="f659">
                <a:pos x="f958" y="f959"/>
              </a:cxn>
              <a:cxn ang="f659">
                <a:pos x="f960" y="f961"/>
              </a:cxn>
              <a:cxn ang="f659">
                <a:pos x="f962" y="f963"/>
              </a:cxn>
              <a:cxn ang="f659">
                <a:pos x="f964" y="f951"/>
              </a:cxn>
              <a:cxn ang="f659">
                <a:pos x="f965" y="f966"/>
              </a:cxn>
              <a:cxn ang="f659">
                <a:pos x="f967" y="f968"/>
              </a:cxn>
              <a:cxn ang="f659">
                <a:pos x="f969" y="f970"/>
              </a:cxn>
            </a:cxnLst>
            <a:rect l="f866" t="f869" r="f867" b="f868"/>
            <a:pathLst>
              <a:path w="5780" h="1982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16"/>
                  <a:pt x="f17" y="f18"/>
                  <a:pt x="f19" y="f18"/>
                </a:cubicBezTo>
                <a:lnTo>
                  <a:pt x="f20" y="f18"/>
                </a:lnTo>
                <a:lnTo>
                  <a:pt x="f20" y="f21"/>
                </a:lnTo>
                <a:lnTo>
                  <a:pt x="f22" y="f21"/>
                </a:lnTo>
                <a:lnTo>
                  <a:pt x="f22" y="f23"/>
                </a:lnTo>
                <a:lnTo>
                  <a:pt x="f24" y="f23"/>
                </a:lnTo>
                <a:cubicBezTo>
                  <a:pt x="f25" y="f23"/>
                  <a:pt x="f8" y="f26"/>
                  <a:pt x="f8" y="f9"/>
                </a:cubicBezTo>
                <a:close/>
                <a:moveTo>
                  <a:pt x="f27" y="f28"/>
                </a:moveTo>
                <a:lnTo>
                  <a:pt x="f5" y="f28"/>
                </a:lnTo>
                <a:lnTo>
                  <a:pt x="f5" y="f29"/>
                </a:lnTo>
                <a:lnTo>
                  <a:pt x="f30" y="f31"/>
                </a:lnTo>
                <a:lnTo>
                  <a:pt x="f30" y="f32"/>
                </a:lnTo>
                <a:lnTo>
                  <a:pt x="f27" y="f28"/>
                </a:lnTo>
                <a:close/>
                <a:moveTo>
                  <a:pt x="f33" y="f34"/>
                </a:moveTo>
                <a:lnTo>
                  <a:pt x="f35" y="f36"/>
                </a:lnTo>
                <a:lnTo>
                  <a:pt x="f35" y="f37"/>
                </a:lnTo>
                <a:lnTo>
                  <a:pt x="f38" y="f39"/>
                </a:lnTo>
                <a:lnTo>
                  <a:pt x="f33" y="f40"/>
                </a:lnTo>
                <a:lnTo>
                  <a:pt x="f33" y="f34"/>
                </a:lnTo>
                <a:close/>
                <a:moveTo>
                  <a:pt x="f41" y="f36"/>
                </a:moveTo>
                <a:lnTo>
                  <a:pt x="f42" y="f43"/>
                </a:lnTo>
                <a:lnTo>
                  <a:pt x="f42" y="f44"/>
                </a:lnTo>
                <a:lnTo>
                  <a:pt x="f41" y="f45"/>
                </a:lnTo>
                <a:lnTo>
                  <a:pt x="f41" y="f36"/>
                </a:lnTo>
                <a:close/>
                <a:moveTo>
                  <a:pt x="f46" y="f5"/>
                </a:moveTo>
                <a:lnTo>
                  <a:pt x="f36" y="f47"/>
                </a:lnTo>
                <a:lnTo>
                  <a:pt x="f36" y="f48"/>
                </a:lnTo>
                <a:lnTo>
                  <a:pt x="f49" y="f50"/>
                </a:lnTo>
                <a:lnTo>
                  <a:pt x="f46" y="f51"/>
                </a:lnTo>
                <a:lnTo>
                  <a:pt x="f46" y="f5"/>
                </a:lnTo>
                <a:close/>
                <a:moveTo>
                  <a:pt x="f6" y="f52"/>
                </a:moveTo>
                <a:lnTo>
                  <a:pt x="f53" y="f52"/>
                </a:lnTo>
                <a:lnTo>
                  <a:pt x="f53" y="f54"/>
                </a:lnTo>
                <a:lnTo>
                  <a:pt x="f55" y="f54"/>
                </a:lnTo>
                <a:lnTo>
                  <a:pt x="f55" y="f56"/>
                </a:lnTo>
                <a:lnTo>
                  <a:pt x="f57" y="f56"/>
                </a:lnTo>
                <a:lnTo>
                  <a:pt x="f57" y="f54"/>
                </a:lnTo>
                <a:lnTo>
                  <a:pt x="f58" y="f54"/>
                </a:lnTo>
                <a:lnTo>
                  <a:pt x="f6" y="f52"/>
                </a:lnTo>
                <a:close/>
                <a:moveTo>
                  <a:pt x="f59" y="f56"/>
                </a:moveTo>
                <a:lnTo>
                  <a:pt x="f60" y="f61"/>
                </a:lnTo>
                <a:lnTo>
                  <a:pt x="f62" y="f61"/>
                </a:lnTo>
                <a:lnTo>
                  <a:pt x="f63" y="f56"/>
                </a:lnTo>
                <a:lnTo>
                  <a:pt x="f64" y="f56"/>
                </a:lnTo>
                <a:lnTo>
                  <a:pt x="f65" y="f66"/>
                </a:lnTo>
                <a:lnTo>
                  <a:pt x="f67" y="f66"/>
                </a:lnTo>
                <a:lnTo>
                  <a:pt x="f68" y="f56"/>
                </a:lnTo>
                <a:lnTo>
                  <a:pt x="f59" y="f56"/>
                </a:lnTo>
                <a:close/>
                <a:moveTo>
                  <a:pt x="f69" y="f70"/>
                </a:moveTo>
                <a:lnTo>
                  <a:pt x="f71" y="f70"/>
                </a:lnTo>
                <a:cubicBezTo>
                  <a:pt x="f72" y="f73"/>
                  <a:pt x="f74" y="f75"/>
                  <a:pt x="f74" y="f75"/>
                </a:cubicBezTo>
                <a:lnTo>
                  <a:pt x="f76" y="f75"/>
                </a:lnTo>
                <a:cubicBezTo>
                  <a:pt x="f77" y="f78"/>
                  <a:pt x="f79" y="f80"/>
                  <a:pt x="f69" y="f70"/>
                </a:cubicBezTo>
                <a:close/>
                <a:moveTo>
                  <a:pt x="f81" y="f82"/>
                </a:moveTo>
                <a:cubicBezTo>
                  <a:pt x="f81" y="f83"/>
                  <a:pt x="f84" y="f85"/>
                  <a:pt x="f67" y="f85"/>
                </a:cubicBezTo>
                <a:cubicBezTo>
                  <a:pt x="f86" y="f85"/>
                  <a:pt x="f87" y="f83"/>
                  <a:pt x="f87" y="f82"/>
                </a:cubicBezTo>
                <a:cubicBezTo>
                  <a:pt x="f87" y="f88"/>
                  <a:pt x="f86" y="f89"/>
                  <a:pt x="f90" y="f89"/>
                </a:cubicBezTo>
                <a:cubicBezTo>
                  <a:pt x="f84" y="f89"/>
                  <a:pt x="f81" y="f88"/>
                  <a:pt x="f81" y="f82"/>
                </a:cubicBezTo>
                <a:close/>
                <a:moveTo>
                  <a:pt x="f91" y="f82"/>
                </a:moveTo>
                <a:cubicBezTo>
                  <a:pt x="f91" y="f83"/>
                  <a:pt x="f92" y="f85"/>
                  <a:pt x="f93" y="f85"/>
                </a:cubicBezTo>
                <a:cubicBezTo>
                  <a:pt x="f94" y="f85"/>
                  <a:pt x="f95" y="f83"/>
                  <a:pt x="f95" y="f82"/>
                </a:cubicBezTo>
                <a:cubicBezTo>
                  <a:pt x="f95" y="f88"/>
                  <a:pt x="f94" y="f89"/>
                  <a:pt x="f93" y="f89"/>
                </a:cubicBezTo>
                <a:cubicBezTo>
                  <a:pt x="f92" y="f89"/>
                  <a:pt x="f91" y="f88"/>
                  <a:pt x="f91" y="f82"/>
                </a:cubicBezTo>
                <a:close/>
                <a:moveTo>
                  <a:pt x="f96" y="f52"/>
                </a:moveTo>
                <a:lnTo>
                  <a:pt x="f97" y="f52"/>
                </a:lnTo>
                <a:lnTo>
                  <a:pt x="f97" y="f54"/>
                </a:lnTo>
                <a:lnTo>
                  <a:pt x="f98" y="f54"/>
                </a:lnTo>
                <a:lnTo>
                  <a:pt x="f98" y="f56"/>
                </a:lnTo>
                <a:lnTo>
                  <a:pt x="f99" y="f56"/>
                </a:lnTo>
                <a:lnTo>
                  <a:pt x="f99" y="f54"/>
                </a:lnTo>
                <a:lnTo>
                  <a:pt x="f100" y="f54"/>
                </a:lnTo>
                <a:lnTo>
                  <a:pt x="f96" y="f52"/>
                </a:lnTo>
                <a:close/>
                <a:moveTo>
                  <a:pt x="f101" y="f56"/>
                </a:moveTo>
                <a:lnTo>
                  <a:pt x="f102" y="f56"/>
                </a:lnTo>
                <a:lnTo>
                  <a:pt x="f102" y="f52"/>
                </a:lnTo>
                <a:lnTo>
                  <a:pt x="f101" y="f52"/>
                </a:lnTo>
                <a:lnTo>
                  <a:pt x="f101" y="f56"/>
                </a:lnTo>
                <a:close/>
                <a:moveTo>
                  <a:pt x="f103" y="f104"/>
                </a:moveTo>
                <a:cubicBezTo>
                  <a:pt x="f103" y="f105"/>
                  <a:pt x="f106" y="f107"/>
                  <a:pt x="f108" y="f109"/>
                </a:cubicBezTo>
                <a:lnTo>
                  <a:pt x="f110" y="f111"/>
                </a:lnTo>
                <a:cubicBezTo>
                  <a:pt x="f112" y="f113"/>
                  <a:pt x="f114" y="f115"/>
                  <a:pt x="f114" y="f116"/>
                </a:cubicBezTo>
                <a:cubicBezTo>
                  <a:pt x="f114" y="f117"/>
                  <a:pt x="f118" y="f119"/>
                  <a:pt x="f120" y="f119"/>
                </a:cubicBezTo>
                <a:cubicBezTo>
                  <a:pt x="f121" y="f119"/>
                  <a:pt x="f122" y="f123"/>
                  <a:pt x="f124" y="f125"/>
                </a:cubicBezTo>
                <a:lnTo>
                  <a:pt x="f126" y="f127"/>
                </a:lnTo>
                <a:cubicBezTo>
                  <a:pt x="f128" y="f129"/>
                  <a:pt x="f130" y="f131"/>
                  <a:pt x="f132" y="f131"/>
                </a:cubicBezTo>
                <a:cubicBezTo>
                  <a:pt x="f133" y="f131"/>
                  <a:pt x="f134" y="f135"/>
                  <a:pt x="f134" y="f136"/>
                </a:cubicBezTo>
                <a:cubicBezTo>
                  <a:pt x="f134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lnTo>
                  <a:pt x="f148" y="f80"/>
                </a:lnTo>
                <a:cubicBezTo>
                  <a:pt x="f149" y="f150"/>
                  <a:pt x="f151" y="f152"/>
                  <a:pt x="f151" y="f153"/>
                </a:cubicBezTo>
                <a:cubicBezTo>
                  <a:pt x="f151" y="f154"/>
                  <a:pt x="f155" y="f156"/>
                  <a:pt x="f157" y="f156"/>
                </a:cubicBezTo>
                <a:cubicBezTo>
                  <a:pt x="f158" y="f156"/>
                  <a:pt x="f159" y="f160"/>
                  <a:pt x="f161" y="f162"/>
                </a:cubicBezTo>
                <a:lnTo>
                  <a:pt x="f163" y="f164"/>
                </a:lnTo>
                <a:cubicBezTo>
                  <a:pt x="f165" y="f166"/>
                  <a:pt x="f167" y="f168"/>
                  <a:pt x="f169" y="f168"/>
                </a:cubicBezTo>
                <a:cubicBezTo>
                  <a:pt x="f170" y="f168"/>
                  <a:pt x="f103" y="f42"/>
                  <a:pt x="f103" y="f104"/>
                </a:cubicBezTo>
                <a:close/>
                <a:moveTo>
                  <a:pt x="f171" y="f56"/>
                </a:moveTo>
                <a:lnTo>
                  <a:pt x="f172" y="f173"/>
                </a:lnTo>
                <a:cubicBezTo>
                  <a:pt x="f174" y="f175"/>
                  <a:pt x="f176" y="f177"/>
                  <a:pt x="f178" y="f179"/>
                </a:cubicBezTo>
                <a:cubicBezTo>
                  <a:pt x="f180" y="f179"/>
                  <a:pt x="f181" y="f182"/>
                  <a:pt x="f181" y="f183"/>
                </a:cubicBezTo>
                <a:cubicBezTo>
                  <a:pt x="f181" y="f184"/>
                  <a:pt x="f185" y="f52"/>
                  <a:pt x="f186" y="f52"/>
                </a:cubicBezTo>
                <a:lnTo>
                  <a:pt x="f187" y="f52"/>
                </a:lnTo>
                <a:lnTo>
                  <a:pt x="f187" y="f56"/>
                </a:lnTo>
                <a:lnTo>
                  <a:pt x="f188" y="f56"/>
                </a:lnTo>
                <a:lnTo>
                  <a:pt x="f188" y="f189"/>
                </a:lnTo>
                <a:cubicBezTo>
                  <a:pt x="f190" y="f191"/>
                  <a:pt x="f192" y="f177"/>
                  <a:pt x="f193" y="f70"/>
                </a:cubicBezTo>
                <a:cubicBezTo>
                  <a:pt x="f194" y="f195"/>
                  <a:pt x="f196" y="f197"/>
                  <a:pt x="f198" y="f199"/>
                </a:cubicBezTo>
                <a:lnTo>
                  <a:pt x="f174" y="f56"/>
                </a:lnTo>
                <a:lnTo>
                  <a:pt x="f171" y="f56"/>
                </a:lnTo>
                <a:close/>
                <a:moveTo>
                  <a:pt x="f200" y="f201"/>
                </a:moveTo>
                <a:cubicBezTo>
                  <a:pt x="f200" y="f137"/>
                  <a:pt x="f202" y="f203"/>
                  <a:pt x="f204" y="f205"/>
                </a:cubicBezTo>
                <a:cubicBezTo>
                  <a:pt x="f178" y="f44"/>
                  <a:pt x="f206" y="f207"/>
                  <a:pt x="f208" y="f207"/>
                </a:cubicBezTo>
                <a:lnTo>
                  <a:pt x="f188" y="f207"/>
                </a:lnTo>
                <a:lnTo>
                  <a:pt x="f188" y="f209"/>
                </a:lnTo>
                <a:lnTo>
                  <a:pt x="f210" y="f209"/>
                </a:lnTo>
                <a:cubicBezTo>
                  <a:pt x="f211" y="f209"/>
                  <a:pt x="f200" y="f212"/>
                  <a:pt x="f200" y="f201"/>
                </a:cubicBezTo>
                <a:close/>
                <a:moveTo>
                  <a:pt x="f213" y="f56"/>
                </a:moveTo>
                <a:lnTo>
                  <a:pt x="f213" y="f214"/>
                </a:lnTo>
                <a:lnTo>
                  <a:pt x="f215" y="f214"/>
                </a:lnTo>
                <a:lnTo>
                  <a:pt x="f215" y="f147"/>
                </a:lnTo>
                <a:lnTo>
                  <a:pt x="f216" y="f147"/>
                </a:lnTo>
                <a:lnTo>
                  <a:pt x="f216" y="f205"/>
                </a:lnTo>
                <a:lnTo>
                  <a:pt x="f217" y="f205"/>
                </a:lnTo>
                <a:lnTo>
                  <a:pt x="f217" y="f218"/>
                </a:lnTo>
                <a:lnTo>
                  <a:pt x="f219" y="f218"/>
                </a:lnTo>
                <a:lnTo>
                  <a:pt x="f220" y="f52"/>
                </a:lnTo>
                <a:lnTo>
                  <a:pt x="f221" y="f52"/>
                </a:lnTo>
                <a:lnTo>
                  <a:pt x="f221" y="f56"/>
                </a:lnTo>
                <a:lnTo>
                  <a:pt x="f213" y="f56"/>
                </a:lnTo>
                <a:close/>
                <a:moveTo>
                  <a:pt x="f222" y="f52"/>
                </a:moveTo>
                <a:lnTo>
                  <a:pt x="f223" y="f52"/>
                </a:lnTo>
                <a:lnTo>
                  <a:pt x="f224" y="f225"/>
                </a:lnTo>
                <a:cubicBezTo>
                  <a:pt x="f226" y="f227"/>
                  <a:pt x="f228" y="f229"/>
                  <a:pt x="f228" y="f229"/>
                </a:cubicBezTo>
                <a:lnTo>
                  <a:pt x="f230" y="f229"/>
                </a:lnTo>
                <a:cubicBezTo>
                  <a:pt x="f230" y="f229"/>
                  <a:pt x="f231" y="f232"/>
                  <a:pt x="f233" y="f189"/>
                </a:cubicBezTo>
                <a:lnTo>
                  <a:pt x="f234" y="f52"/>
                </a:lnTo>
                <a:lnTo>
                  <a:pt x="f235" y="f52"/>
                </a:lnTo>
                <a:lnTo>
                  <a:pt x="f236" y="f237"/>
                </a:lnTo>
                <a:lnTo>
                  <a:pt x="f238" y="f237"/>
                </a:lnTo>
                <a:lnTo>
                  <a:pt x="f222" y="f52"/>
                </a:lnTo>
                <a:close/>
                <a:moveTo>
                  <a:pt x="f239" y="f56"/>
                </a:moveTo>
                <a:lnTo>
                  <a:pt x="f240" y="f56"/>
                </a:lnTo>
                <a:lnTo>
                  <a:pt x="f240" y="f52"/>
                </a:lnTo>
                <a:lnTo>
                  <a:pt x="f239" y="f52"/>
                </a:lnTo>
                <a:lnTo>
                  <a:pt x="f239" y="f56"/>
                </a:lnTo>
                <a:close/>
                <a:moveTo>
                  <a:pt x="f241" y="f56"/>
                </a:moveTo>
                <a:lnTo>
                  <a:pt x="f241" y="f52"/>
                </a:lnTo>
                <a:lnTo>
                  <a:pt x="f242" y="f52"/>
                </a:lnTo>
                <a:lnTo>
                  <a:pt x="f243" y="f244"/>
                </a:lnTo>
                <a:cubicBezTo>
                  <a:pt x="f243" y="f105"/>
                  <a:pt x="f245" y="f246"/>
                  <a:pt x="f247" y="f248"/>
                </a:cubicBezTo>
                <a:lnTo>
                  <a:pt x="f245" y="f249"/>
                </a:lnTo>
                <a:cubicBezTo>
                  <a:pt x="f242" y="f250"/>
                  <a:pt x="f251" y="f177"/>
                  <a:pt x="f252" y="f253"/>
                </a:cubicBezTo>
                <a:lnTo>
                  <a:pt x="f254" y="f52"/>
                </a:lnTo>
                <a:lnTo>
                  <a:pt x="f255" y="f52"/>
                </a:lnTo>
                <a:lnTo>
                  <a:pt x="f255" y="f56"/>
                </a:lnTo>
                <a:lnTo>
                  <a:pt x="f256" y="f56"/>
                </a:lnTo>
                <a:lnTo>
                  <a:pt x="f257" y="f258"/>
                </a:lnTo>
                <a:cubicBezTo>
                  <a:pt x="f259" y="f260"/>
                  <a:pt x="f259" y="f261"/>
                  <a:pt x="f262" y="f263"/>
                </a:cubicBezTo>
                <a:lnTo>
                  <a:pt x="f264" y="f265"/>
                </a:lnTo>
                <a:cubicBezTo>
                  <a:pt x="f266" y="f267"/>
                  <a:pt x="f268" y="f269"/>
                  <a:pt x="f270" y="f271"/>
                </a:cubicBezTo>
                <a:lnTo>
                  <a:pt x="f272" y="f56"/>
                </a:lnTo>
                <a:lnTo>
                  <a:pt x="f241" y="f56"/>
                </a:lnTo>
                <a:close/>
                <a:moveTo>
                  <a:pt x="f273" y="f274"/>
                </a:moveTo>
                <a:lnTo>
                  <a:pt x="f273" y="f52"/>
                </a:lnTo>
                <a:lnTo>
                  <a:pt x="f275" y="f52"/>
                </a:lnTo>
                <a:lnTo>
                  <a:pt x="f275" y="f276"/>
                </a:lnTo>
                <a:cubicBezTo>
                  <a:pt x="f275" y="f277"/>
                  <a:pt x="f278" y="f279"/>
                  <a:pt x="f280" y="f279"/>
                </a:cubicBezTo>
                <a:cubicBezTo>
                  <a:pt x="f281" y="f279"/>
                  <a:pt x="f282" y="f154"/>
                  <a:pt x="f282" y="f276"/>
                </a:cubicBezTo>
                <a:lnTo>
                  <a:pt x="f282" y="f52"/>
                </a:lnTo>
                <a:lnTo>
                  <a:pt x="f283" y="f52"/>
                </a:lnTo>
                <a:lnTo>
                  <a:pt x="f283" y="f197"/>
                </a:lnTo>
                <a:cubicBezTo>
                  <a:pt x="f283" y="f284"/>
                  <a:pt x="f285" y="f286"/>
                  <a:pt x="f280" y="f286"/>
                </a:cubicBezTo>
                <a:cubicBezTo>
                  <a:pt x="f287" y="f286"/>
                  <a:pt x="f273" y="f288"/>
                  <a:pt x="f273" y="f274"/>
                </a:cubicBezTo>
                <a:close/>
                <a:moveTo>
                  <a:pt x="f289" y="f21"/>
                </a:moveTo>
                <a:lnTo>
                  <a:pt x="f289" y="f18"/>
                </a:lnTo>
                <a:lnTo>
                  <a:pt x="f290" y="f18"/>
                </a:lnTo>
                <a:lnTo>
                  <a:pt x="f291" y="f292"/>
                </a:lnTo>
                <a:cubicBezTo>
                  <a:pt x="f291" y="f293"/>
                  <a:pt x="f294" y="f295"/>
                  <a:pt x="f296" y="f297"/>
                </a:cubicBezTo>
                <a:lnTo>
                  <a:pt x="f294" y="f298"/>
                </a:lnTo>
                <a:cubicBezTo>
                  <a:pt x="f290" y="f299"/>
                  <a:pt x="f300" y="f301"/>
                  <a:pt x="f302" y="f303"/>
                </a:cubicBezTo>
                <a:lnTo>
                  <a:pt x="f304" y="f18"/>
                </a:lnTo>
                <a:lnTo>
                  <a:pt x="f305" y="f18"/>
                </a:lnTo>
                <a:lnTo>
                  <a:pt x="f305" y="f21"/>
                </a:lnTo>
                <a:lnTo>
                  <a:pt x="f306" y="f21"/>
                </a:lnTo>
                <a:lnTo>
                  <a:pt x="f307" y="f308"/>
                </a:lnTo>
                <a:cubicBezTo>
                  <a:pt x="f307" y="f309"/>
                  <a:pt x="f310" y="f311"/>
                  <a:pt x="f312" y="f313"/>
                </a:cubicBezTo>
                <a:lnTo>
                  <a:pt x="f314" y="f315"/>
                </a:lnTo>
                <a:cubicBezTo>
                  <a:pt x="f316" y="f317"/>
                  <a:pt x="f318" y="f319"/>
                  <a:pt x="f320" y="f321"/>
                </a:cubicBezTo>
                <a:lnTo>
                  <a:pt x="f322" y="f21"/>
                </a:lnTo>
                <a:lnTo>
                  <a:pt x="f289" y="f21"/>
                </a:lnTo>
                <a:close/>
                <a:moveTo>
                  <a:pt x="f323" y="f21"/>
                </a:moveTo>
                <a:lnTo>
                  <a:pt x="f324" y="f325"/>
                </a:lnTo>
                <a:cubicBezTo>
                  <a:pt x="f326" y="f327"/>
                  <a:pt x="f328" y="f301"/>
                  <a:pt x="f329" y="f330"/>
                </a:cubicBezTo>
                <a:cubicBezTo>
                  <a:pt x="f331" y="f330"/>
                  <a:pt x="f332" y="f333"/>
                  <a:pt x="f332" y="f334"/>
                </a:cubicBezTo>
                <a:cubicBezTo>
                  <a:pt x="f332" y="f335"/>
                  <a:pt x="f336" y="f18"/>
                  <a:pt x="f337" y="f18"/>
                </a:cubicBezTo>
                <a:lnTo>
                  <a:pt x="f99" y="f18"/>
                </a:lnTo>
                <a:lnTo>
                  <a:pt x="f99" y="f21"/>
                </a:lnTo>
                <a:lnTo>
                  <a:pt x="f338" y="f21"/>
                </a:lnTo>
                <a:lnTo>
                  <a:pt x="f338" y="f339"/>
                </a:lnTo>
                <a:cubicBezTo>
                  <a:pt x="f340" y="f341"/>
                  <a:pt x="f342" y="f301"/>
                  <a:pt x="f343" y="f344"/>
                </a:cubicBezTo>
                <a:cubicBezTo>
                  <a:pt x="f345" y="f346"/>
                  <a:pt x="f347" y="f348"/>
                  <a:pt x="f349" y="f350"/>
                </a:cubicBezTo>
                <a:lnTo>
                  <a:pt x="f326" y="f21"/>
                </a:lnTo>
                <a:lnTo>
                  <a:pt x="f323" y="f21"/>
                </a:lnTo>
                <a:close/>
                <a:moveTo>
                  <a:pt x="f351" y="f352"/>
                </a:moveTo>
                <a:cubicBezTo>
                  <a:pt x="f351" y="f353"/>
                  <a:pt x="f354" y="f355"/>
                  <a:pt x="f356" y="f357"/>
                </a:cubicBezTo>
                <a:cubicBezTo>
                  <a:pt x="f329" y="f358"/>
                  <a:pt x="f359" y="f360"/>
                  <a:pt x="f361" y="f360"/>
                </a:cubicBezTo>
                <a:lnTo>
                  <a:pt x="f338" y="f360"/>
                </a:lnTo>
                <a:lnTo>
                  <a:pt x="f338" y="f362"/>
                </a:lnTo>
                <a:lnTo>
                  <a:pt x="f363" y="f362"/>
                </a:lnTo>
                <a:cubicBezTo>
                  <a:pt x="f364" y="f362"/>
                  <a:pt x="f351" y="f365"/>
                  <a:pt x="f351" y="f352"/>
                </a:cubicBezTo>
                <a:close/>
                <a:moveTo>
                  <a:pt x="f366" y="f367"/>
                </a:moveTo>
                <a:cubicBezTo>
                  <a:pt x="f366" y="f368"/>
                  <a:pt x="f369" y="f370"/>
                  <a:pt x="f371" y="f370"/>
                </a:cubicBezTo>
                <a:cubicBezTo>
                  <a:pt x="f372" y="f370"/>
                  <a:pt x="f373" y="f374"/>
                  <a:pt x="f373" y="f375"/>
                </a:cubicBezTo>
                <a:cubicBezTo>
                  <a:pt x="f373" y="f376"/>
                  <a:pt x="f377" y="f7"/>
                  <a:pt x="f378" y="f7"/>
                </a:cubicBezTo>
                <a:cubicBezTo>
                  <a:pt x="f379" y="f7"/>
                  <a:pt x="f366" y="f380"/>
                  <a:pt x="f366" y="f367"/>
                </a:cubicBezTo>
                <a:close/>
                <a:moveTo>
                  <a:pt x="f381" y="f382"/>
                </a:moveTo>
                <a:cubicBezTo>
                  <a:pt x="f381" y="f383"/>
                  <a:pt x="f384" y="f385"/>
                  <a:pt x="f386" y="f385"/>
                </a:cubicBezTo>
                <a:cubicBezTo>
                  <a:pt x="f387" y="f385"/>
                  <a:pt x="f388" y="f389"/>
                  <a:pt x="f388" y="f303"/>
                </a:cubicBezTo>
                <a:cubicBezTo>
                  <a:pt x="f388" y="f390"/>
                  <a:pt x="f391" y="f392"/>
                  <a:pt x="f371" y="f392"/>
                </a:cubicBezTo>
                <a:cubicBezTo>
                  <a:pt x="f393" y="f392"/>
                  <a:pt x="f381" y="f394"/>
                  <a:pt x="f381" y="f382"/>
                </a:cubicBezTo>
                <a:close/>
                <a:moveTo>
                  <a:pt x="f395" y="f396"/>
                </a:moveTo>
                <a:cubicBezTo>
                  <a:pt x="f395" y="f397"/>
                  <a:pt x="f398" y="f399"/>
                  <a:pt x="f400" y="f401"/>
                </a:cubicBezTo>
                <a:cubicBezTo>
                  <a:pt x="f402" y="f403"/>
                  <a:pt x="f404" y="f405"/>
                  <a:pt x="f404" y="f406"/>
                </a:cubicBezTo>
                <a:cubicBezTo>
                  <a:pt x="f404" y="f407"/>
                  <a:pt x="f408" y="f409"/>
                  <a:pt x="f410" y="f411"/>
                </a:cubicBezTo>
                <a:cubicBezTo>
                  <a:pt x="f412" y="f413"/>
                  <a:pt x="f414" y="f18"/>
                  <a:pt x="f415" y="f18"/>
                </a:cubicBezTo>
                <a:lnTo>
                  <a:pt x="f416" y="f18"/>
                </a:lnTo>
                <a:lnTo>
                  <a:pt x="f416" y="f21"/>
                </a:lnTo>
                <a:lnTo>
                  <a:pt x="f417" y="f21"/>
                </a:lnTo>
                <a:cubicBezTo>
                  <a:pt x="f158" y="f21"/>
                  <a:pt x="f395" y="f418"/>
                  <a:pt x="f395" y="f396"/>
                </a:cubicBezTo>
                <a:close/>
                <a:moveTo>
                  <a:pt x="f419" y="f420"/>
                </a:moveTo>
                <a:cubicBezTo>
                  <a:pt x="f419" y="f421"/>
                  <a:pt x="f422" y="f423"/>
                  <a:pt x="f424" y="f423"/>
                </a:cubicBezTo>
                <a:lnTo>
                  <a:pt x="f425" y="f423"/>
                </a:lnTo>
                <a:lnTo>
                  <a:pt x="f425" y="f426"/>
                </a:lnTo>
                <a:lnTo>
                  <a:pt x="f163" y="f426"/>
                </a:lnTo>
                <a:cubicBezTo>
                  <a:pt x="f427" y="f426"/>
                  <a:pt x="f428" y="f293"/>
                  <a:pt x="f429" y="f430"/>
                </a:cubicBezTo>
                <a:cubicBezTo>
                  <a:pt x="f431" y="f432"/>
                  <a:pt x="f419" y="f433"/>
                  <a:pt x="f419" y="f420"/>
                </a:cubicBezTo>
                <a:close/>
                <a:moveTo>
                  <a:pt x="f412" y="f434"/>
                </a:moveTo>
                <a:cubicBezTo>
                  <a:pt x="f412" y="f435"/>
                  <a:pt x="f436" y="f353"/>
                  <a:pt x="f437" y="f438"/>
                </a:cubicBezTo>
                <a:cubicBezTo>
                  <a:pt x="f439" y="f440"/>
                  <a:pt x="f138" y="f357"/>
                  <a:pt x="f441" y="f357"/>
                </a:cubicBezTo>
                <a:lnTo>
                  <a:pt x="f442" y="f357"/>
                </a:lnTo>
                <a:lnTo>
                  <a:pt x="f442" y="f443"/>
                </a:lnTo>
                <a:lnTo>
                  <a:pt x="f417" y="f443"/>
                </a:lnTo>
                <a:cubicBezTo>
                  <a:pt x="f444" y="f443"/>
                  <a:pt x="f138" y="f445"/>
                  <a:pt x="f446" y="f447"/>
                </a:cubicBezTo>
                <a:cubicBezTo>
                  <a:pt x="f448" y="f449"/>
                  <a:pt x="f412" y="f450"/>
                  <a:pt x="f412" y="f434"/>
                </a:cubicBezTo>
                <a:close/>
                <a:moveTo>
                  <a:pt x="f451" y="f21"/>
                </a:moveTo>
                <a:lnTo>
                  <a:pt x="f452" y="f325"/>
                </a:lnTo>
                <a:cubicBezTo>
                  <a:pt x="f453" y="f327"/>
                  <a:pt x="f454" y="f301"/>
                  <a:pt x="f455" y="f330"/>
                </a:cubicBezTo>
                <a:cubicBezTo>
                  <a:pt x="f456" y="f330"/>
                  <a:pt x="f457" y="f333"/>
                  <a:pt x="f457" y="f334"/>
                </a:cubicBezTo>
                <a:cubicBezTo>
                  <a:pt x="f457" y="f335"/>
                  <a:pt x="f458" y="f18"/>
                  <a:pt x="f459" y="f18"/>
                </a:cubicBezTo>
                <a:lnTo>
                  <a:pt x="f460" y="f18"/>
                </a:lnTo>
                <a:lnTo>
                  <a:pt x="f460" y="f21"/>
                </a:lnTo>
                <a:lnTo>
                  <a:pt x="f461" y="f21"/>
                </a:lnTo>
                <a:lnTo>
                  <a:pt x="f461" y="f339"/>
                </a:lnTo>
                <a:cubicBezTo>
                  <a:pt x="f462" y="f341"/>
                  <a:pt x="f463" y="f301"/>
                  <a:pt x="f464" y="f344"/>
                </a:cubicBezTo>
                <a:cubicBezTo>
                  <a:pt x="f465" y="f346"/>
                  <a:pt x="f466" y="f348"/>
                  <a:pt x="f467" y="f350"/>
                </a:cubicBezTo>
                <a:lnTo>
                  <a:pt x="f468" y="f21"/>
                </a:lnTo>
                <a:lnTo>
                  <a:pt x="f451" y="f21"/>
                </a:lnTo>
                <a:close/>
                <a:moveTo>
                  <a:pt x="f469" y="f352"/>
                </a:moveTo>
                <a:cubicBezTo>
                  <a:pt x="f469" y="f353"/>
                  <a:pt x="f470" y="f355"/>
                  <a:pt x="f471" y="f357"/>
                </a:cubicBezTo>
                <a:cubicBezTo>
                  <a:pt x="f455" y="f358"/>
                  <a:pt x="f472" y="f360"/>
                  <a:pt x="f473" y="f360"/>
                </a:cubicBezTo>
                <a:lnTo>
                  <a:pt x="f461" y="f360"/>
                </a:lnTo>
                <a:lnTo>
                  <a:pt x="f461" y="f362"/>
                </a:lnTo>
                <a:lnTo>
                  <a:pt x="f474" y="f362"/>
                </a:lnTo>
                <a:cubicBezTo>
                  <a:pt x="f475" y="f362"/>
                  <a:pt x="f469" y="f365"/>
                  <a:pt x="f469" y="f352"/>
                </a:cubicBezTo>
                <a:close/>
                <a:moveTo>
                  <a:pt x="f476" y="f21"/>
                </a:moveTo>
                <a:lnTo>
                  <a:pt x="f476" y="f477"/>
                </a:lnTo>
                <a:lnTo>
                  <a:pt x="f478" y="f477"/>
                </a:lnTo>
                <a:lnTo>
                  <a:pt x="f478" y="f426"/>
                </a:lnTo>
                <a:lnTo>
                  <a:pt x="f479" y="f426"/>
                </a:lnTo>
                <a:lnTo>
                  <a:pt x="f479" y="f357"/>
                </a:lnTo>
                <a:lnTo>
                  <a:pt x="f480" y="f357"/>
                </a:lnTo>
                <a:lnTo>
                  <a:pt x="f480" y="f443"/>
                </a:lnTo>
                <a:lnTo>
                  <a:pt x="f481" y="f443"/>
                </a:lnTo>
                <a:lnTo>
                  <a:pt x="f482" y="f18"/>
                </a:lnTo>
                <a:lnTo>
                  <a:pt x="f483" y="f18"/>
                </a:lnTo>
                <a:lnTo>
                  <a:pt x="f483" y="f21"/>
                </a:lnTo>
                <a:lnTo>
                  <a:pt x="f476" y="f21"/>
                </a:lnTo>
                <a:close/>
                <a:moveTo>
                  <a:pt x="f484" y="f367"/>
                </a:moveTo>
                <a:cubicBezTo>
                  <a:pt x="f484" y="f485"/>
                  <a:pt x="f486" y="f487"/>
                  <a:pt x="f488" y="f445"/>
                </a:cubicBezTo>
                <a:cubicBezTo>
                  <a:pt x="f489" y="f490"/>
                  <a:pt x="f491" y="f18"/>
                  <a:pt x="f492" y="f18"/>
                </a:cubicBezTo>
                <a:lnTo>
                  <a:pt x="f493" y="f18"/>
                </a:lnTo>
                <a:lnTo>
                  <a:pt x="f493" y="f21"/>
                </a:lnTo>
                <a:lnTo>
                  <a:pt x="f494" y="f21"/>
                </a:lnTo>
                <a:cubicBezTo>
                  <a:pt x="f495" y="f21"/>
                  <a:pt x="f496" y="f497"/>
                  <a:pt x="f498" y="f477"/>
                </a:cubicBezTo>
                <a:cubicBezTo>
                  <a:pt x="f499" y="f500"/>
                  <a:pt x="f484" y="f346"/>
                  <a:pt x="f484" y="f367"/>
                </a:cubicBezTo>
                <a:close/>
                <a:moveTo>
                  <a:pt x="f501" y="f502"/>
                </a:moveTo>
                <a:cubicBezTo>
                  <a:pt x="f501" y="f389"/>
                  <a:pt x="f503" y="f423"/>
                  <a:pt x="f504" y="f423"/>
                </a:cubicBezTo>
                <a:lnTo>
                  <a:pt x="f505" y="f423"/>
                </a:lnTo>
                <a:lnTo>
                  <a:pt x="f505" y="f506"/>
                </a:lnTo>
                <a:lnTo>
                  <a:pt x="f507" y="f506"/>
                </a:lnTo>
                <a:cubicBezTo>
                  <a:pt x="f508" y="f506"/>
                  <a:pt x="f509" y="f510"/>
                  <a:pt x="f511" y="f512"/>
                </a:cubicBezTo>
                <a:cubicBezTo>
                  <a:pt x="f513" y="f352"/>
                  <a:pt x="f501" y="f514"/>
                  <a:pt x="f501" y="f502"/>
                </a:cubicBezTo>
                <a:close/>
                <a:moveTo>
                  <a:pt x="f515" y="f21"/>
                </a:moveTo>
                <a:lnTo>
                  <a:pt x="f516" y="f18"/>
                </a:lnTo>
                <a:lnTo>
                  <a:pt x="f517" y="f18"/>
                </a:lnTo>
                <a:lnTo>
                  <a:pt x="f518" y="f21"/>
                </a:lnTo>
                <a:lnTo>
                  <a:pt x="f519" y="f21"/>
                </a:lnTo>
                <a:lnTo>
                  <a:pt x="f520" y="f521"/>
                </a:lnTo>
                <a:lnTo>
                  <a:pt x="f522" y="f521"/>
                </a:lnTo>
                <a:lnTo>
                  <a:pt x="f523" y="f21"/>
                </a:lnTo>
                <a:lnTo>
                  <a:pt x="f515" y="f21"/>
                </a:lnTo>
                <a:close/>
                <a:moveTo>
                  <a:pt x="f524" y="f344"/>
                </a:moveTo>
                <a:lnTo>
                  <a:pt x="f525" y="f344"/>
                </a:lnTo>
                <a:cubicBezTo>
                  <a:pt x="f526" y="f527"/>
                  <a:pt x="f528" y="f449"/>
                  <a:pt x="f528" y="f449"/>
                </a:cubicBezTo>
                <a:lnTo>
                  <a:pt x="f528" y="f449"/>
                </a:lnTo>
                <a:cubicBezTo>
                  <a:pt x="f529" y="f530"/>
                  <a:pt x="f531" y="f532"/>
                  <a:pt x="f524" y="f344"/>
                </a:cubicBezTo>
                <a:close/>
                <a:moveTo>
                  <a:pt x="f533" y="f534"/>
                </a:moveTo>
                <a:cubicBezTo>
                  <a:pt x="f533" y="f309"/>
                  <a:pt x="f535" y="f536"/>
                  <a:pt x="f537" y="f536"/>
                </a:cubicBezTo>
                <a:lnTo>
                  <a:pt x="f22" y="f536"/>
                </a:lnTo>
                <a:lnTo>
                  <a:pt x="f22" y="f362"/>
                </a:lnTo>
                <a:lnTo>
                  <a:pt x="f537" y="f362"/>
                </a:lnTo>
                <a:cubicBezTo>
                  <a:pt x="f538" y="f362"/>
                  <a:pt x="f539" y="f540"/>
                  <a:pt x="f541" y="f542"/>
                </a:cubicBezTo>
                <a:cubicBezTo>
                  <a:pt x="f543" y="f544"/>
                  <a:pt x="f533" y="f545"/>
                  <a:pt x="f533" y="f534"/>
                </a:cubicBezTo>
                <a:close/>
              </a:path>
            </a:pathLst>
          </a:custGeom>
          <a:solidFill>
            <a:srgbClr val="00205B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4" name="Bildplatzhalter 37">
            <a:extLst>
              <a:ext uri="{FF2B5EF4-FFF2-40B4-BE49-F238E27FC236}">
                <a16:creationId xmlns:a16="http://schemas.microsoft.com/office/drawing/2014/main" id="{69AFFBF7-AB0F-4317-8D44-F3A8738D4F0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25977" y="0"/>
            <a:ext cx="4518022" cy="4068759"/>
          </a:xfrm>
          <a:solidFill>
            <a:srgbClr val="EBEBEB"/>
          </a:solidFill>
        </p:spPr>
        <p:txBody>
          <a:bodyPr anchor="ctr" anchorCtr="1"/>
          <a:lstStyle>
            <a:lvl1pPr algn="ctr">
              <a:defRPr sz="1600"/>
            </a:lvl1pPr>
          </a:lstStyle>
          <a:p>
            <a:pPr lvl="0"/>
            <a:r>
              <a:rPr lang="de-DE"/>
              <a:t>Bild </a:t>
            </a: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einfügen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0DF6F9A-E660-4A74-8E62-436B6697D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854" y="2267995"/>
            <a:ext cx="4500000" cy="647998"/>
          </a:xfrm>
        </p:spPr>
        <p:txBody>
          <a:bodyPr anchor="b"/>
          <a:lstStyle>
            <a:lvl1pPr>
              <a:lnSpc>
                <a:spcPct val="100000"/>
              </a:lnSpc>
              <a:defRPr sz="2000" cap="all">
                <a:solidFill>
                  <a:srgbClr val="00205B"/>
                </a:solidFill>
              </a:defRPr>
            </a:lvl1pPr>
          </a:lstStyle>
          <a:p>
            <a:pPr lvl="0"/>
            <a:r>
              <a:rPr lang="de-DE"/>
              <a:t>NAME Fachbereich oder Institution</a:t>
            </a:r>
            <a:br>
              <a:rPr lang="de-DE"/>
            </a:br>
            <a:r>
              <a:rPr lang="de-DE"/>
              <a:t>als Zweizeiler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7C9F6F76-A3D5-475D-BA5A-1F2E8E37247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0854" y="5849617"/>
            <a:ext cx="5039999" cy="323999"/>
          </a:xfrm>
        </p:spPr>
        <p:txBody>
          <a:bodyPr/>
          <a:lstStyle>
            <a:lvl1pPr>
              <a:defRPr cap="all">
                <a:solidFill>
                  <a:srgbClr val="00205B"/>
                </a:solidFill>
              </a:defRPr>
            </a:lvl1pPr>
          </a:lstStyle>
          <a:p>
            <a:pPr lvl="0"/>
            <a:r>
              <a:rPr lang="de-DE"/>
              <a:t>Untertitel der Präsentation</a:t>
            </a:r>
          </a:p>
        </p:txBody>
      </p:sp>
      <p:sp>
        <p:nvSpPr>
          <p:cNvPr id="7" name="Fußzeilenplatzhalter 39">
            <a:extLst>
              <a:ext uri="{FF2B5EF4-FFF2-40B4-BE49-F238E27FC236}">
                <a16:creationId xmlns:a16="http://schemas.microsoft.com/office/drawing/2014/main" id="{D10FB765-127F-4759-84D4-5E0F911F0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50854" y="6208044"/>
            <a:ext cx="5039999" cy="32399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Name Referent*in</a:t>
            </a:r>
          </a:p>
        </p:txBody>
      </p:sp>
      <p:sp>
        <p:nvSpPr>
          <p:cNvPr id="8" name="Foliennummernplatzhalter 40">
            <a:extLst>
              <a:ext uri="{FF2B5EF4-FFF2-40B4-BE49-F238E27FC236}">
                <a16:creationId xmlns:a16="http://schemas.microsoft.com/office/drawing/2014/main" id="{E7BCED50-4D9D-4AF8-875B-85A0FF1992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74738" y="6948004"/>
            <a:ext cx="719998" cy="287999"/>
          </a:xfrm>
        </p:spPr>
        <p:txBody>
          <a:bodyPr/>
          <a:lstStyle>
            <a:lvl1pPr>
              <a:defRPr/>
            </a:lvl1pPr>
          </a:lstStyle>
          <a:p>
            <a:pPr lvl="0"/>
            <a:fld id="{FF0AD0B0-CD62-423C-A87C-806E3AC53D58}" type="slidenum">
              <a:t>‹Nr.›</a:t>
            </a:fld>
            <a:endParaRPr lang="de-DE"/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0C3DCA1F-F646-4381-9504-0D4BCCB518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5075998"/>
            <a:ext cx="2091625" cy="644789"/>
          </a:xfrm>
          <a:solidFill>
            <a:srgbClr val="A4C424"/>
          </a:solidFill>
        </p:spPr>
        <p:txBody>
          <a:bodyPr wrap="none" lIns="450003" rIns="71999">
            <a:spAutoFit/>
          </a:bodyPr>
          <a:lstStyle>
            <a:lvl1pPr>
              <a:defRPr sz="419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Zeilen</a:t>
            </a:r>
          </a:p>
        </p:txBody>
      </p:sp>
      <p:sp>
        <p:nvSpPr>
          <p:cNvPr id="10" name="Vertikaler Textplatzhalter 2">
            <a:extLst>
              <a:ext uri="{FF2B5EF4-FFF2-40B4-BE49-F238E27FC236}">
                <a16:creationId xmlns:a16="http://schemas.microsoft.com/office/drawing/2014/main" id="{699E82CB-BAF5-442B-ACE1-9608DC7474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4392494"/>
            <a:ext cx="4558649" cy="644789"/>
          </a:xfrm>
          <a:solidFill>
            <a:srgbClr val="A4C424"/>
          </a:solidFill>
        </p:spPr>
        <p:txBody>
          <a:bodyPr wrap="none" lIns="450003" rIns="71999">
            <a:spAutoFit/>
          </a:bodyPr>
          <a:lstStyle>
            <a:lvl1pPr>
              <a:defRPr sz="419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Auf ganzen vier</a:t>
            </a:r>
          </a:p>
        </p:txBody>
      </p:sp>
      <p:sp>
        <p:nvSpPr>
          <p:cNvPr id="11" name="Vertikaler Textplatzhalter 2">
            <a:extLst>
              <a:ext uri="{FF2B5EF4-FFF2-40B4-BE49-F238E27FC236}">
                <a16:creationId xmlns:a16="http://schemas.microsoft.com/office/drawing/2014/main" id="{924F528C-79AD-45BB-B259-D814FFE71C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708989"/>
            <a:ext cx="5449531" cy="644789"/>
          </a:xfrm>
          <a:solidFill>
            <a:srgbClr val="A4C424"/>
          </a:solidFill>
        </p:spPr>
        <p:txBody>
          <a:bodyPr wrap="none" lIns="450003" rIns="71999">
            <a:spAutoFit/>
          </a:bodyPr>
          <a:lstStyle>
            <a:lvl1pPr>
              <a:defRPr sz="419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930B745C-ABD1-42F7-BBC7-7E6E6DA2BF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024003"/>
            <a:ext cx="4191563" cy="644789"/>
          </a:xfrm>
          <a:solidFill>
            <a:srgbClr val="A4C424"/>
          </a:solidFill>
        </p:spPr>
        <p:txBody>
          <a:bodyPr wrap="none" lIns="450003" rIns="71999">
            <a:spAutoFit/>
          </a:bodyPr>
          <a:lstStyle>
            <a:lvl1pPr>
              <a:defRPr sz="419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</a:t>
            </a:r>
          </a:p>
        </p:txBody>
      </p:sp>
      <p:grpSp>
        <p:nvGrpSpPr>
          <p:cNvPr id="13" name="Regieanweisung">
            <a:extLst>
              <a:ext uri="{FF2B5EF4-FFF2-40B4-BE49-F238E27FC236}">
                <a16:creationId xmlns:a16="http://schemas.microsoft.com/office/drawing/2014/main" id="{E11809CB-BE3A-409C-AFA9-F9B9E5A400E2}"/>
              </a:ext>
            </a:extLst>
          </p:cNvPr>
          <p:cNvGrpSpPr/>
          <p:nvPr/>
        </p:nvGrpSpPr>
        <p:grpSpPr>
          <a:xfrm>
            <a:off x="449262" y="-1"/>
            <a:ext cx="10746733" cy="7236004"/>
            <a:chOff x="449262" y="-1"/>
            <a:chExt cx="10746733" cy="7236004"/>
          </a:xfrm>
        </p:grpSpPr>
        <p:sp>
          <p:nvSpPr>
            <p:cNvPr id="14" name="Regieanweisung">
              <a:extLst>
                <a:ext uri="{FF2B5EF4-FFF2-40B4-BE49-F238E27FC236}">
                  <a16:creationId xmlns:a16="http://schemas.microsoft.com/office/drawing/2014/main" id="{ACD21DF7-4579-4E42-9E3B-B1B9D82E218F}"/>
                </a:ext>
              </a:extLst>
            </p:cNvPr>
            <p:cNvSpPr txBox="1"/>
            <p:nvPr/>
          </p:nvSpPr>
          <p:spPr>
            <a:xfrm rot="10799991">
              <a:off x="9251999" y="-1"/>
              <a:ext cx="1943996" cy="20879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Folie in Ursprungsform 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bringen über Menu: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Start &gt; Folien &gt; Zurücksetzen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Wechsel des Folienlayouts </a:t>
              </a:r>
              <a:b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</a:b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im Menü über: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Start &gt; Folien &gt; Layout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287140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Hilfslinien anzeigen über Menu: </a:t>
              </a:r>
            </a:p>
            <a:p>
              <a:pPr marL="0" marR="0" lvl="0" indent="0" algn="l" defTabSz="287140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Ansicht &gt; Anzeigen &gt;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Haken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bei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 Führungslinien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setzen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</p:txBody>
        </p:sp>
        <p:grpSp>
          <p:nvGrpSpPr>
            <p:cNvPr id="15" name="Regieanweisung">
              <a:extLst>
                <a:ext uri="{FF2B5EF4-FFF2-40B4-BE49-F238E27FC236}">
                  <a16:creationId xmlns:a16="http://schemas.microsoft.com/office/drawing/2014/main" id="{3C2A150E-0DE9-4B01-B61E-95A8369B22DC}"/>
                </a:ext>
              </a:extLst>
            </p:cNvPr>
            <p:cNvGrpSpPr/>
            <p:nvPr/>
          </p:nvGrpSpPr>
          <p:grpSpPr>
            <a:xfrm>
              <a:off x="9251999" y="2579687"/>
              <a:ext cx="1799996" cy="1548572"/>
              <a:chOff x="9251999" y="2579687"/>
              <a:chExt cx="1799996" cy="1548572"/>
            </a:xfrm>
          </p:grpSpPr>
          <p:sp>
            <p:nvSpPr>
              <p:cNvPr id="16" name="Text // Listenebene erhöhen">
                <a:extLst>
                  <a:ext uri="{FF2B5EF4-FFF2-40B4-BE49-F238E27FC236}">
                    <a16:creationId xmlns:a16="http://schemas.microsoft.com/office/drawing/2014/main" id="{31EB3576-E960-42BF-9BDD-58B93CC55B2B}"/>
                  </a:ext>
                </a:extLst>
              </p:cNvPr>
              <p:cNvSpPr txBox="1"/>
              <p:nvPr/>
            </p:nvSpPr>
            <p:spPr>
              <a:xfrm>
                <a:off x="9935998" y="3408261"/>
                <a:ext cx="898416" cy="32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Listenebene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erhöhen</a:t>
                </a:r>
              </a:p>
            </p:txBody>
          </p:sp>
          <p:sp>
            <p:nvSpPr>
              <p:cNvPr id="17" name="Text // Listenebene verringern">
                <a:extLst>
                  <a:ext uri="{FF2B5EF4-FFF2-40B4-BE49-F238E27FC236}">
                    <a16:creationId xmlns:a16="http://schemas.microsoft.com/office/drawing/2014/main" id="{14B31075-9F25-4135-AE46-705628F6DA13}"/>
                  </a:ext>
                </a:extLst>
              </p:cNvPr>
              <p:cNvSpPr txBox="1"/>
              <p:nvPr/>
            </p:nvSpPr>
            <p:spPr>
              <a:xfrm>
                <a:off x="9935998" y="3804260"/>
                <a:ext cx="898416" cy="32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Listenebene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verringern</a:t>
                </a:r>
              </a:p>
            </p:txBody>
          </p:sp>
          <p:sp>
            <p:nvSpPr>
              <p:cNvPr id="18" name="Listenebenen">
                <a:extLst>
                  <a:ext uri="{FF2B5EF4-FFF2-40B4-BE49-F238E27FC236}">
                    <a16:creationId xmlns:a16="http://schemas.microsoft.com/office/drawing/2014/main" id="{C4357947-E386-4B9D-962B-E165BCD6520C}"/>
                  </a:ext>
                </a:extLst>
              </p:cNvPr>
              <p:cNvSpPr txBox="1"/>
              <p:nvPr/>
            </p:nvSpPr>
            <p:spPr>
              <a:xfrm rot="10799991">
                <a:off x="9251999" y="2579687"/>
                <a:ext cx="1799996" cy="791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Wechsel der Textebene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im Menü über: </a:t>
                </a:r>
                <a:b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</a:br>
                <a:r>
                  <a:rPr lang="de-DE" sz="12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Start &gt; Absatz &gt; Listenebene erhöhen/verringern</a:t>
                </a:r>
              </a:p>
            </p:txBody>
          </p:sp>
          <p:pic>
            <p:nvPicPr>
              <p:cNvPr id="19" name="Bild // Listenebene verringern">
                <a:extLst>
                  <a:ext uri="{FF2B5EF4-FFF2-40B4-BE49-F238E27FC236}">
                    <a16:creationId xmlns:a16="http://schemas.microsoft.com/office/drawing/2014/main" id="{EC6D79D9-132C-458D-BAEC-6B95F2AB7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1999" y="3822265"/>
                <a:ext cx="622084" cy="287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Bild // Listenebene erhöhen">
                <a:extLst>
                  <a:ext uri="{FF2B5EF4-FFF2-40B4-BE49-F238E27FC236}">
                    <a16:creationId xmlns:a16="http://schemas.microsoft.com/office/drawing/2014/main" id="{0A4CEB39-0DC8-42B6-9E2F-2C4799010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1999" y="3426256"/>
                <a:ext cx="622084" cy="2879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" name="Fußzeile">
              <a:extLst>
                <a:ext uri="{FF2B5EF4-FFF2-40B4-BE49-F238E27FC236}">
                  <a16:creationId xmlns:a16="http://schemas.microsoft.com/office/drawing/2014/main" id="{329334C0-FC5F-483E-A73B-1131CBD40A09}"/>
                </a:ext>
              </a:extLst>
            </p:cNvPr>
            <p:cNvSpPr txBox="1"/>
            <p:nvPr/>
          </p:nvSpPr>
          <p:spPr>
            <a:xfrm rot="10799991">
              <a:off x="449262" y="6948004"/>
              <a:ext cx="6803995" cy="287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137779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Fußzeile anpassen: 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64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2 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78D695B0-BE86-4320-9EF8-F23FF5751B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76416" y="457245"/>
            <a:ext cx="1851458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der 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0F4BE0-68FE-4038-A054-F8457C2749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89477" y="689283"/>
            <a:ext cx="2138397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17764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2 zeilig // 2 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35399D03-9DBC-498D-B70E-1EBE9B9D4B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89477" y="689283"/>
            <a:ext cx="2138397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Präsentation als Zweizeiler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7D41BD-11B0-477E-AFE6-D2BA640031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45972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3 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DBCB3456-EA35-4A67-B539-B18946A29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76416" y="457245"/>
            <a:ext cx="1851458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der 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BC58DA-AEF9-42ED-B8C7-BF048516FB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89477" y="689283"/>
            <a:ext cx="2138397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41195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3 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CA883AE2-6F3E-4125-8579-8006788A06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76416" y="457245"/>
            <a:ext cx="1851458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der 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4CFBF6-5891-4B31-81C9-5A5A5D6A20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89477" y="689283"/>
            <a:ext cx="2138397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Präsentation als Zweizeiler</a:t>
            </a:r>
          </a:p>
        </p:txBody>
      </p:sp>
      <p:sp>
        <p:nvSpPr>
          <p:cNvPr id="4" name="Vertikaler Textplatzhalter 2">
            <a:extLst>
              <a:ext uri="{FF2B5EF4-FFF2-40B4-BE49-F238E27FC236}">
                <a16:creationId xmlns:a16="http://schemas.microsoft.com/office/drawing/2014/main" id="{DA0ACDC0-0F7A-495D-9EE2-A05443721E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854" y="3043242"/>
            <a:ext cx="3943349" cy="31575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5" name="Vertikaler Textplatzhalter 2">
            <a:extLst>
              <a:ext uri="{FF2B5EF4-FFF2-40B4-BE49-F238E27FC236}">
                <a16:creationId xmlns:a16="http://schemas.microsoft.com/office/drawing/2014/main" id="{C1177B38-B0A5-4F07-8279-35D90D6847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79954" y="5725405"/>
            <a:ext cx="4014792" cy="475369"/>
          </a:xfrm>
        </p:spPr>
        <p:txBody>
          <a:bodyPr/>
          <a:lstStyle>
            <a:lvl1pPr>
              <a:lnSpc>
                <a:spcPct val="97000"/>
              </a:lnSpc>
              <a:defRPr sz="1200" b="0"/>
            </a:lvl1pPr>
          </a:lstStyle>
          <a:p>
            <a:pPr lvl="0"/>
            <a:r>
              <a:rPr lang="de-DE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1565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2 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FFA0003C-5E54-47A5-8B7D-A6CE78F45C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89477" y="689283"/>
            <a:ext cx="2138397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Präsentation als Zweizeiler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82FD1-0C15-4964-B45C-6C6C48FECEE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0854" y="2579686"/>
            <a:ext cx="3941758" cy="36210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C124522-9B27-4851-B389-C5C349DC7A6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79954" y="2581844"/>
            <a:ext cx="4013201" cy="36210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4007699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1133A32D-B9D8-4D7B-B0D3-C52B3301FF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76416" y="457245"/>
            <a:ext cx="1851458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Hier steht der Titel der 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C611C4-7B51-4367-8B92-8A730DA7EE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89477" y="689283"/>
            <a:ext cx="2138397" cy="205182"/>
          </a:xfrm>
          <a:solidFill>
            <a:srgbClr val="18B0E2"/>
          </a:solidFill>
        </p:spPr>
        <p:txBody>
          <a:bodyPr wrap="none" lIns="35999" rIns="35999">
            <a:spAutoFit/>
          </a:bodyPr>
          <a:lstStyle>
            <a:lvl1pPr algn="r">
              <a:lnSpc>
                <a:spcPts val="1600"/>
              </a:lnSpc>
              <a:defRPr sz="12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170520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egieanweisung">
            <a:extLst>
              <a:ext uri="{FF2B5EF4-FFF2-40B4-BE49-F238E27FC236}">
                <a16:creationId xmlns:a16="http://schemas.microsoft.com/office/drawing/2014/main" id="{5F7A4FF5-7973-4F81-B224-EDE7E118225F}"/>
              </a:ext>
            </a:extLst>
          </p:cNvPr>
          <p:cNvGrpSpPr/>
          <p:nvPr/>
        </p:nvGrpSpPr>
        <p:grpSpPr>
          <a:xfrm>
            <a:off x="449262" y="-1"/>
            <a:ext cx="10746733" cy="7236004"/>
            <a:chOff x="449262" y="-1"/>
            <a:chExt cx="10746733" cy="7236004"/>
          </a:xfrm>
        </p:grpSpPr>
        <p:sp>
          <p:nvSpPr>
            <p:cNvPr id="3" name="Regieanweisung">
              <a:extLst>
                <a:ext uri="{FF2B5EF4-FFF2-40B4-BE49-F238E27FC236}">
                  <a16:creationId xmlns:a16="http://schemas.microsoft.com/office/drawing/2014/main" id="{3AD54C3D-D641-4157-95B5-1DFFF79659C9}"/>
                </a:ext>
              </a:extLst>
            </p:cNvPr>
            <p:cNvSpPr txBox="1"/>
            <p:nvPr/>
          </p:nvSpPr>
          <p:spPr>
            <a:xfrm rot="10799991">
              <a:off x="9251999" y="-1"/>
              <a:ext cx="1943996" cy="20879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Folie in Ursprungsform 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bringen über Menu: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Start &gt; Folien &gt; Zurücksetzen</a:t>
              </a: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Wechsel des Folienlayouts </a:t>
              </a:r>
              <a:b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</a:b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im Menü über: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Start &gt; Folien &gt; Layout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287140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Hilfslinien anzeigen über Menu: </a:t>
              </a:r>
            </a:p>
            <a:p>
              <a:pPr marL="0" marR="0" lvl="0" indent="0" algn="l" defTabSz="287140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Ansicht &gt; Anzeigen &gt;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Haken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bei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 Führungslinien </a:t>
              </a: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setzen</a:t>
              </a:r>
            </a:p>
            <a:p>
              <a:pPr marL="0" marR="0" lvl="0" indent="0" algn="l" defTabSz="251723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  <a:p>
              <a:pPr marL="0" marR="0" lvl="0" indent="0" algn="l" defTabSz="104305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200" b="1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endParaRPr>
            </a:p>
          </p:txBody>
        </p:sp>
        <p:grpSp>
          <p:nvGrpSpPr>
            <p:cNvPr id="4" name="Regieanweisung">
              <a:extLst>
                <a:ext uri="{FF2B5EF4-FFF2-40B4-BE49-F238E27FC236}">
                  <a16:creationId xmlns:a16="http://schemas.microsoft.com/office/drawing/2014/main" id="{892D1F95-821A-4442-8959-B6F83AC662B4}"/>
                </a:ext>
              </a:extLst>
            </p:cNvPr>
            <p:cNvGrpSpPr/>
            <p:nvPr/>
          </p:nvGrpSpPr>
          <p:grpSpPr>
            <a:xfrm>
              <a:off x="9251999" y="2579687"/>
              <a:ext cx="1799996" cy="1548572"/>
              <a:chOff x="9251999" y="2579687"/>
              <a:chExt cx="1799996" cy="1548572"/>
            </a:xfrm>
          </p:grpSpPr>
          <p:sp>
            <p:nvSpPr>
              <p:cNvPr id="5" name="Text // Listenebene erhöhen">
                <a:extLst>
                  <a:ext uri="{FF2B5EF4-FFF2-40B4-BE49-F238E27FC236}">
                    <a16:creationId xmlns:a16="http://schemas.microsoft.com/office/drawing/2014/main" id="{400C4BE0-57D0-4F0A-B4C6-74024CB6F29C}"/>
                  </a:ext>
                </a:extLst>
              </p:cNvPr>
              <p:cNvSpPr txBox="1"/>
              <p:nvPr/>
            </p:nvSpPr>
            <p:spPr>
              <a:xfrm>
                <a:off x="9935998" y="3408261"/>
                <a:ext cx="898416" cy="32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Listenebene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erhöhen</a:t>
                </a:r>
              </a:p>
            </p:txBody>
          </p:sp>
          <p:sp>
            <p:nvSpPr>
              <p:cNvPr id="6" name="Text // Listenebene verringern">
                <a:extLst>
                  <a:ext uri="{FF2B5EF4-FFF2-40B4-BE49-F238E27FC236}">
                    <a16:creationId xmlns:a16="http://schemas.microsoft.com/office/drawing/2014/main" id="{B4953545-76BC-46CD-85C6-54BCC5E9BF23}"/>
                  </a:ext>
                </a:extLst>
              </p:cNvPr>
              <p:cNvSpPr txBox="1"/>
              <p:nvPr/>
            </p:nvSpPr>
            <p:spPr>
              <a:xfrm>
                <a:off x="9935998" y="3804260"/>
                <a:ext cx="898416" cy="323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ctr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Listenebene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0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verringern</a:t>
                </a:r>
              </a:p>
            </p:txBody>
          </p:sp>
          <p:sp>
            <p:nvSpPr>
              <p:cNvPr id="7" name="Listenebenen">
                <a:extLst>
                  <a:ext uri="{FF2B5EF4-FFF2-40B4-BE49-F238E27FC236}">
                    <a16:creationId xmlns:a16="http://schemas.microsoft.com/office/drawing/2014/main" id="{53F321D7-B307-4246-AA2F-E7C60BEBB4A1}"/>
                  </a:ext>
                </a:extLst>
              </p:cNvPr>
              <p:cNvSpPr txBox="1"/>
              <p:nvPr/>
            </p:nvSpPr>
            <p:spPr>
              <a:xfrm rot="10799991">
                <a:off x="9251999" y="2579687"/>
                <a:ext cx="1799996" cy="791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Wechsel der Textebene</a:t>
                </a:r>
              </a:p>
              <a:p>
                <a:pPr marL="0" marR="0" lvl="0" indent="0" algn="l" defTabSz="2517233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im Menü über: </a:t>
                </a:r>
                <a:br>
                  <a:rPr lang="de-DE" sz="1200" b="0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</a:br>
                <a:r>
                  <a:rPr lang="de-DE" sz="1200" b="1" i="0" u="none" strike="noStrike" kern="1200" cap="none" spc="0" baseline="0">
                    <a:solidFill>
                      <a:srgbClr val="555555"/>
                    </a:solidFill>
                    <a:uFillTx/>
                    <a:latin typeface="Arial Narrow"/>
                  </a:rPr>
                  <a:t>Start &gt; Absatz &gt; Listenebene erhöhen/verringern</a:t>
                </a:r>
              </a:p>
            </p:txBody>
          </p:sp>
          <p:pic>
            <p:nvPicPr>
              <p:cNvPr id="8" name="Bild // Listenebene verringern">
                <a:extLst>
                  <a:ext uri="{FF2B5EF4-FFF2-40B4-BE49-F238E27FC236}">
                    <a16:creationId xmlns:a16="http://schemas.microsoft.com/office/drawing/2014/main" id="{9ED628DA-6176-46D5-949C-7EB3046A6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51999" y="3822265"/>
                <a:ext cx="622084" cy="287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Bild // Listenebene erhöhen">
                <a:extLst>
                  <a:ext uri="{FF2B5EF4-FFF2-40B4-BE49-F238E27FC236}">
                    <a16:creationId xmlns:a16="http://schemas.microsoft.com/office/drawing/2014/main" id="{DBBF80CA-9877-4178-AD50-A0EB6289C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51999" y="3426256"/>
                <a:ext cx="622084" cy="2879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" name="Fußzeile">
              <a:extLst>
                <a:ext uri="{FF2B5EF4-FFF2-40B4-BE49-F238E27FC236}">
                  <a16:creationId xmlns:a16="http://schemas.microsoft.com/office/drawing/2014/main" id="{9FDF8BAF-0282-4F61-BFC3-DB3B39FCE8F2}"/>
                </a:ext>
              </a:extLst>
            </p:cNvPr>
            <p:cNvSpPr txBox="1"/>
            <p:nvPr/>
          </p:nvSpPr>
          <p:spPr>
            <a:xfrm rot="10799991">
              <a:off x="449262" y="6948004"/>
              <a:ext cx="6803995" cy="287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137779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200" b="0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Fußzeile anpassen: </a:t>
              </a:r>
              <a:r>
                <a:rPr lang="de-DE" sz="1200" b="1" i="0" u="none" strike="noStrike" kern="1200" cap="none" spc="0" baseline="0">
                  <a:solidFill>
                    <a:srgbClr val="555555"/>
                  </a:solidFill>
                  <a:uFillTx/>
                  <a:latin typeface="Arial Narrow"/>
                </a:rPr>
                <a:t>Einfügen &gt; Text &gt; Kopf- und Fußzeile</a:t>
              </a:r>
            </a:p>
          </p:txBody>
        </p:sp>
      </p:grpSp>
      <p:sp>
        <p:nvSpPr>
          <p:cNvPr id="11" name="Hintergrundnetz">
            <a:extLst>
              <a:ext uri="{FF2B5EF4-FFF2-40B4-BE49-F238E27FC236}">
                <a16:creationId xmlns:a16="http://schemas.microsoft.com/office/drawing/2014/main" id="{127168C1-859C-425E-A1B7-5C106055D2BE}"/>
              </a:ext>
            </a:extLst>
          </p:cNvPr>
          <p:cNvSpPr/>
          <p:nvPr/>
        </p:nvSpPr>
        <p:spPr>
          <a:xfrm>
            <a:off x="1041401" y="0"/>
            <a:ext cx="8102598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2519"/>
              <a:gd name="f7" fmla="val 19050"/>
              <a:gd name="f8" fmla="val 17377"/>
              <a:gd name="f9" fmla="val 18034"/>
              <a:gd name="f10" fmla="val 17496"/>
              <a:gd name="f11" fmla="val 18022"/>
              <a:gd name="f12" fmla="val 17589"/>
              <a:gd name="f13" fmla="val 17922"/>
              <a:gd name="f14" fmla="val 17800"/>
              <a:gd name="f15" fmla="val 17782"/>
              <a:gd name="f16" fmla="val 17587"/>
              <a:gd name="f17" fmla="val 17764"/>
              <a:gd name="f18" fmla="val 17583"/>
              <a:gd name="f19" fmla="val 17746"/>
              <a:gd name="f20" fmla="val 17621"/>
              <a:gd name="f21" fmla="val 17733"/>
              <a:gd name="f22" fmla="val 17608"/>
              <a:gd name="f23" fmla="val 17696"/>
              <a:gd name="f24" fmla="val 17571"/>
              <a:gd name="f25" fmla="val 17709"/>
              <a:gd name="f26" fmla="val 17535"/>
              <a:gd name="f27" fmla="val 17625"/>
              <a:gd name="f28" fmla="val 17452"/>
              <a:gd name="f29" fmla="val 17565"/>
              <a:gd name="f30" fmla="val 17354"/>
              <a:gd name="f31" fmla="val 17224"/>
              <a:gd name="f32" fmla="val 17119"/>
              <a:gd name="f33" fmla="val 17670"/>
              <a:gd name="f34" fmla="val 17823"/>
              <a:gd name="f35" fmla="val 17122"/>
              <a:gd name="f36" fmla="val 17845"/>
              <a:gd name="f37" fmla="val 17128"/>
              <a:gd name="f38" fmla="val 17865"/>
              <a:gd name="f39" fmla="val 17061"/>
              <a:gd name="f40" fmla="val 17903"/>
              <a:gd name="f41" fmla="val 17080"/>
              <a:gd name="f42" fmla="val 17937"/>
              <a:gd name="f43" fmla="val 17142"/>
              <a:gd name="f44" fmla="val 17902"/>
              <a:gd name="f45" fmla="val 17178"/>
              <a:gd name="f46" fmla="val 17976"/>
              <a:gd name="f47" fmla="val 17252"/>
              <a:gd name="f48" fmla="val 18029"/>
              <a:gd name="f49" fmla="val 17338"/>
              <a:gd name="f50" fmla="val 17343"/>
              <a:gd name="f51" fmla="val 18114"/>
              <a:gd name="f52" fmla="val 17382"/>
              <a:gd name="f53" fmla="val 18112"/>
              <a:gd name="f54" fmla="val 82"/>
              <a:gd name="f55" fmla="val 1"/>
              <a:gd name="f56" fmla="val 3"/>
              <a:gd name="f57" fmla="val 106"/>
              <a:gd name="f58" fmla="val 55"/>
              <a:gd name="f59" fmla="val 123"/>
              <a:gd name="f60" fmla="val 21"/>
              <a:gd name="f61" fmla="val 2963"/>
              <a:gd name="f62" fmla="val 1478"/>
              <a:gd name="f63" fmla="val 2981"/>
              <a:gd name="f64" fmla="val 1443"/>
              <a:gd name="f65" fmla="val 3087"/>
              <a:gd name="f66" fmla="val 1496"/>
              <a:gd name="f67" fmla="val 3069"/>
              <a:gd name="f68" fmla="val 1531"/>
              <a:gd name="f69" fmla="val 2789"/>
              <a:gd name="f70" fmla="val 1391"/>
              <a:gd name="f71" fmla="val 2806"/>
              <a:gd name="f72" fmla="val 1356"/>
              <a:gd name="f73" fmla="val 2912"/>
              <a:gd name="f74" fmla="val 1409"/>
              <a:gd name="f75" fmla="val 2895"/>
              <a:gd name="f76" fmla="val 1444"/>
              <a:gd name="f77" fmla="val 2615"/>
              <a:gd name="f78" fmla="val 1304"/>
              <a:gd name="f79" fmla="val 2632"/>
              <a:gd name="f80" fmla="val 1269"/>
              <a:gd name="f81" fmla="val 2738"/>
              <a:gd name="f82" fmla="val 1322"/>
              <a:gd name="f83" fmla="val 2721"/>
              <a:gd name="f84" fmla="val 1357"/>
              <a:gd name="f85" fmla="val 2440"/>
              <a:gd name="f86" fmla="val 1217"/>
              <a:gd name="f87" fmla="val 2458"/>
              <a:gd name="f88" fmla="val 1183"/>
              <a:gd name="f89" fmla="val 2564"/>
              <a:gd name="f90" fmla="val 1236"/>
              <a:gd name="f91" fmla="val 2546"/>
              <a:gd name="f92" fmla="val 1270"/>
              <a:gd name="f93" fmla="val 2266"/>
              <a:gd name="f94" fmla="val 1131"/>
              <a:gd name="f95" fmla="val 2283"/>
              <a:gd name="f96" fmla="val 1096"/>
              <a:gd name="f97" fmla="val 2389"/>
              <a:gd name="f98" fmla="val 1149"/>
              <a:gd name="f99" fmla="val 2372"/>
              <a:gd name="f100" fmla="val 1184"/>
              <a:gd name="f101" fmla="val 2092"/>
              <a:gd name="f102" fmla="val 1044"/>
              <a:gd name="f103" fmla="val 2109"/>
              <a:gd name="f104" fmla="val 1009"/>
              <a:gd name="f105" fmla="val 2215"/>
              <a:gd name="f106" fmla="val 1062"/>
              <a:gd name="f107" fmla="val 2198"/>
              <a:gd name="f108" fmla="val 1097"/>
              <a:gd name="f109" fmla="val 1917"/>
              <a:gd name="f110" fmla="val 957"/>
              <a:gd name="f111" fmla="val 1935"/>
              <a:gd name="f112" fmla="val 922"/>
              <a:gd name="f113" fmla="val 2041"/>
              <a:gd name="f114" fmla="val 975"/>
              <a:gd name="f115" fmla="val 2024"/>
              <a:gd name="f116" fmla="val 1010"/>
              <a:gd name="f117" fmla="val 1743"/>
              <a:gd name="f118" fmla="val 870"/>
              <a:gd name="f119" fmla="val 1760"/>
              <a:gd name="f120" fmla="val 836"/>
              <a:gd name="f121" fmla="val 1867"/>
              <a:gd name="f122" fmla="val 888"/>
              <a:gd name="f123" fmla="val 1849"/>
              <a:gd name="f124" fmla="val 923"/>
              <a:gd name="f125" fmla="val 1569"/>
              <a:gd name="f126" fmla="val 784"/>
              <a:gd name="f127" fmla="val 1586"/>
              <a:gd name="f128" fmla="val 749"/>
              <a:gd name="f129" fmla="val 1692"/>
              <a:gd name="f130" fmla="val 802"/>
              <a:gd name="f131" fmla="val 1675"/>
              <a:gd name="f132" fmla="val 1395"/>
              <a:gd name="f133" fmla="val 697"/>
              <a:gd name="f134" fmla="val 1412"/>
              <a:gd name="f135" fmla="val 662"/>
              <a:gd name="f136" fmla="val 1518"/>
              <a:gd name="f137" fmla="val 715"/>
              <a:gd name="f138" fmla="val 1501"/>
              <a:gd name="f139" fmla="val 750"/>
              <a:gd name="f140" fmla="val 1220"/>
              <a:gd name="f141" fmla="val 610"/>
              <a:gd name="f142" fmla="val 1238"/>
              <a:gd name="f143" fmla="val 575"/>
              <a:gd name="f144" fmla="val 1344"/>
              <a:gd name="f145" fmla="val 628"/>
              <a:gd name="f146" fmla="val 1326"/>
              <a:gd name="f147" fmla="val 663"/>
              <a:gd name="f148" fmla="val 1046"/>
              <a:gd name="f149" fmla="val 523"/>
              <a:gd name="f150" fmla="val 1063"/>
              <a:gd name="f151" fmla="val 489"/>
              <a:gd name="f152" fmla="val 1169"/>
              <a:gd name="f153" fmla="val 541"/>
              <a:gd name="f154" fmla="val 1152"/>
              <a:gd name="f155" fmla="val 576"/>
              <a:gd name="f156" fmla="val 872"/>
              <a:gd name="f157" fmla="val 437"/>
              <a:gd name="f158" fmla="val 889"/>
              <a:gd name="f159" fmla="val 402"/>
              <a:gd name="f160" fmla="val 995"/>
              <a:gd name="f161" fmla="val 455"/>
              <a:gd name="f162" fmla="val 978"/>
              <a:gd name="f163" fmla="val 350"/>
              <a:gd name="f164" fmla="val 315"/>
              <a:gd name="f165" fmla="val 821"/>
              <a:gd name="f166" fmla="val 368"/>
              <a:gd name="f167" fmla="val 803"/>
              <a:gd name="f168" fmla="val 403"/>
              <a:gd name="f169" fmla="val 263"/>
              <a:gd name="f170" fmla="val 540"/>
              <a:gd name="f171" fmla="val 228"/>
              <a:gd name="f172" fmla="val 646"/>
              <a:gd name="f173" fmla="val 281"/>
              <a:gd name="f174" fmla="val 629"/>
              <a:gd name="f175" fmla="val 316"/>
              <a:gd name="f176" fmla="val 349"/>
              <a:gd name="f177" fmla="val 176"/>
              <a:gd name="f178" fmla="val 366"/>
              <a:gd name="f179" fmla="val 141"/>
              <a:gd name="f180" fmla="val 472"/>
              <a:gd name="f181" fmla="val 194"/>
              <a:gd name="f182" fmla="val 229"/>
              <a:gd name="f183" fmla="val 174"/>
              <a:gd name="f184" fmla="val 89"/>
              <a:gd name="f185" fmla="val 192"/>
              <a:gd name="f186" fmla="val 298"/>
              <a:gd name="f187" fmla="val 107"/>
              <a:gd name="f188" fmla="val 280"/>
              <a:gd name="f189" fmla="val 142"/>
              <a:gd name="f190" fmla="val 13598"/>
              <a:gd name="f191" fmla="val 1056"/>
              <a:gd name="f192" fmla="val 13485"/>
              <a:gd name="f193" fmla="val 1074"/>
              <a:gd name="f194" fmla="val 13478"/>
              <a:gd name="f195" fmla="val 1036"/>
              <a:gd name="f196" fmla="val 13594"/>
              <a:gd name="f197" fmla="val 1017"/>
              <a:gd name="f198" fmla="val 1015"/>
              <a:gd name="f199" fmla="val 885"/>
              <a:gd name="f200" fmla="val 13699"/>
              <a:gd name="f201" fmla="val 780"/>
              <a:gd name="f202" fmla="val 13829"/>
              <a:gd name="f203" fmla="val 13860"/>
              <a:gd name="f204" fmla="val 13889"/>
              <a:gd name="f205" fmla="val 786"/>
              <a:gd name="f206" fmla="val 13915"/>
              <a:gd name="f207" fmla="val 796"/>
              <a:gd name="f208" fmla="val 13967"/>
              <a:gd name="f209" fmla="val 710"/>
              <a:gd name="f210" fmla="val 14001"/>
              <a:gd name="f211" fmla="val 730"/>
              <a:gd name="f212" fmla="val 13950"/>
              <a:gd name="f213" fmla="val 814"/>
              <a:gd name="f214" fmla="val 845"/>
              <a:gd name="f215" fmla="val 14040"/>
              <a:gd name="f216" fmla="val 894"/>
              <a:gd name="f217" fmla="val 14056"/>
              <a:gd name="f218" fmla="val 953"/>
              <a:gd name="f219" fmla="val 14128"/>
              <a:gd name="f220" fmla="val 945"/>
              <a:gd name="f221" fmla="val 14132"/>
              <a:gd name="f222" fmla="val 984"/>
              <a:gd name="f223" fmla="val 14063"/>
              <a:gd name="f224" fmla="val 992"/>
              <a:gd name="f225" fmla="val 14064"/>
              <a:gd name="f226" fmla="val 999"/>
              <a:gd name="f227" fmla="val 1007"/>
              <a:gd name="f228" fmla="val 1037"/>
              <a:gd name="f229" fmla="val 14061"/>
              <a:gd name="f230" fmla="val 1059"/>
              <a:gd name="f231" fmla="val 14055"/>
              <a:gd name="f232" fmla="val 1080"/>
              <a:gd name="f233" fmla="val 14092"/>
              <a:gd name="f234" fmla="val 1095"/>
              <a:gd name="f235" fmla="val 14078"/>
              <a:gd name="f236" fmla="val 14041"/>
              <a:gd name="f237" fmla="val 1116"/>
              <a:gd name="f238" fmla="val 14003"/>
              <a:gd name="f239" fmla="val 1195"/>
              <a:gd name="f240" fmla="val 13923"/>
              <a:gd name="f241" fmla="val 1250"/>
              <a:gd name="f242" fmla="val 13713"/>
              <a:gd name="f243" fmla="val 13617"/>
              <a:gd name="f244" fmla="val 1166"/>
              <a:gd name="f245" fmla="val 13403"/>
              <a:gd name="f246" fmla="val 1048"/>
              <a:gd name="f247" fmla="val 13409"/>
              <a:gd name="f248" fmla="val 1086"/>
              <a:gd name="f249" fmla="val 13292"/>
              <a:gd name="f250" fmla="val 1105"/>
              <a:gd name="f251" fmla="val 13286"/>
              <a:gd name="f252" fmla="val 1067"/>
              <a:gd name="f253" fmla="val 13211"/>
              <a:gd name="f254" fmla="val 1079"/>
              <a:gd name="f255" fmla="val 13217"/>
              <a:gd name="f256" fmla="val 1118"/>
              <a:gd name="f257" fmla="val 13100"/>
              <a:gd name="f258" fmla="val 1137"/>
              <a:gd name="f259" fmla="val 13094"/>
              <a:gd name="f260" fmla="val 1099"/>
              <a:gd name="f261" fmla="val 13019"/>
              <a:gd name="f262" fmla="val 1111"/>
              <a:gd name="f263" fmla="val 13025"/>
              <a:gd name="f264" fmla="val 12908"/>
              <a:gd name="f265" fmla="val 1168"/>
              <a:gd name="f266" fmla="val 12902"/>
              <a:gd name="f267" fmla="val 1130"/>
              <a:gd name="f268" fmla="val 12826"/>
              <a:gd name="f269" fmla="val 1142"/>
              <a:gd name="f270" fmla="val 12833"/>
              <a:gd name="f271" fmla="val 1180"/>
              <a:gd name="f272" fmla="val 12716"/>
              <a:gd name="f273" fmla="val 1199"/>
              <a:gd name="f274" fmla="val 12709"/>
              <a:gd name="f275" fmla="val 1161"/>
              <a:gd name="f276" fmla="val 12634"/>
              <a:gd name="f277" fmla="val 1173"/>
              <a:gd name="f278" fmla="val 12640"/>
              <a:gd name="f279" fmla="val 1212"/>
              <a:gd name="f280" fmla="val 12523"/>
              <a:gd name="f281" fmla="val 1231"/>
              <a:gd name="f282" fmla="val 12517"/>
              <a:gd name="f283" fmla="val 1193"/>
              <a:gd name="f284" fmla="val 12442"/>
              <a:gd name="f285" fmla="val 1205"/>
              <a:gd name="f286" fmla="val 12448"/>
              <a:gd name="f287" fmla="val 1243"/>
              <a:gd name="f288" fmla="val 12331"/>
              <a:gd name="f289" fmla="val 1262"/>
              <a:gd name="f290" fmla="val 12325"/>
              <a:gd name="f291" fmla="val 1224"/>
              <a:gd name="f292" fmla="val 12250"/>
              <a:gd name="f293" fmla="val 12256"/>
              <a:gd name="f294" fmla="val 1274"/>
              <a:gd name="f295" fmla="val 12139"/>
              <a:gd name="f296" fmla="val 1293"/>
              <a:gd name="f297" fmla="val 12132"/>
              <a:gd name="f298" fmla="val 1255"/>
              <a:gd name="f299" fmla="val 12057"/>
              <a:gd name="f300" fmla="val 1267"/>
              <a:gd name="f301" fmla="val 12063"/>
              <a:gd name="f302" fmla="val 1306"/>
              <a:gd name="f303" fmla="val 11946"/>
              <a:gd name="f304" fmla="val 1325"/>
              <a:gd name="f305" fmla="val 11940"/>
              <a:gd name="f306" fmla="val 1287"/>
              <a:gd name="f307" fmla="val 11865"/>
              <a:gd name="f308" fmla="val 1299"/>
              <a:gd name="f309" fmla="val 11871"/>
              <a:gd name="f310" fmla="val 1337"/>
              <a:gd name="f311" fmla="val 11754"/>
              <a:gd name="f312" fmla="val 11748"/>
              <a:gd name="f313" fmla="val 1318"/>
              <a:gd name="f314" fmla="val 11673"/>
              <a:gd name="f315" fmla="val 1330"/>
              <a:gd name="f316" fmla="val 11679"/>
              <a:gd name="f317" fmla="val 1368"/>
              <a:gd name="f318" fmla="val 11562"/>
              <a:gd name="f319" fmla="val 1387"/>
              <a:gd name="f320" fmla="val 11556"/>
              <a:gd name="f321" fmla="val 1349"/>
              <a:gd name="f322" fmla="val 11480"/>
              <a:gd name="f323" fmla="val 1361"/>
              <a:gd name="f324" fmla="val 11487"/>
              <a:gd name="f325" fmla="val 1400"/>
              <a:gd name="f326" fmla="val 11370"/>
              <a:gd name="f327" fmla="val 1419"/>
              <a:gd name="f328" fmla="val 11363"/>
              <a:gd name="f329" fmla="val 1380"/>
              <a:gd name="f330" fmla="val 11288"/>
              <a:gd name="f331" fmla="val 1393"/>
              <a:gd name="f332" fmla="val 11294"/>
              <a:gd name="f333" fmla="val 1431"/>
              <a:gd name="f334" fmla="val 11177"/>
              <a:gd name="f335" fmla="val 1450"/>
              <a:gd name="f336" fmla="val 11171"/>
              <a:gd name="f337" fmla="val 11096"/>
              <a:gd name="f338" fmla="val 1424"/>
              <a:gd name="f339" fmla="val 11102"/>
              <a:gd name="f340" fmla="val 1462"/>
              <a:gd name="f341" fmla="val 10985"/>
              <a:gd name="f342" fmla="val 1481"/>
              <a:gd name="f343" fmla="val 10979"/>
              <a:gd name="f344" fmla="val 10904"/>
              <a:gd name="f345" fmla="val 1455"/>
              <a:gd name="f346" fmla="val 10910"/>
              <a:gd name="f347" fmla="val 1494"/>
              <a:gd name="f348" fmla="val 10793"/>
              <a:gd name="f349" fmla="val 1513"/>
              <a:gd name="f350" fmla="val 10787"/>
              <a:gd name="f351" fmla="val 1474"/>
              <a:gd name="f352" fmla="val 10711"/>
              <a:gd name="f353" fmla="val 1487"/>
              <a:gd name="f354" fmla="val 10718"/>
              <a:gd name="f355" fmla="val 1525"/>
              <a:gd name="f356" fmla="val 10600"/>
              <a:gd name="f357" fmla="val 1544"/>
              <a:gd name="f358" fmla="val 10594"/>
              <a:gd name="f359" fmla="val 1506"/>
              <a:gd name="f360" fmla="val 10519"/>
              <a:gd name="f361" fmla="val 10525"/>
              <a:gd name="f362" fmla="val 1556"/>
              <a:gd name="f363" fmla="val 10408"/>
              <a:gd name="f364" fmla="val 1575"/>
              <a:gd name="f365" fmla="val 10402"/>
              <a:gd name="f366" fmla="val 1537"/>
              <a:gd name="f367" fmla="val 10327"/>
              <a:gd name="f368" fmla="val 1549"/>
              <a:gd name="f369" fmla="val 10333"/>
              <a:gd name="f370" fmla="val 1588"/>
              <a:gd name="f371" fmla="val 10216"/>
              <a:gd name="f372" fmla="val 1607"/>
              <a:gd name="f373" fmla="val 10210"/>
              <a:gd name="f374" fmla="val 1568"/>
              <a:gd name="f375" fmla="val 10134"/>
              <a:gd name="f376" fmla="val 1581"/>
              <a:gd name="f377" fmla="val 10141"/>
              <a:gd name="f378" fmla="val 1619"/>
              <a:gd name="f379" fmla="val 10024"/>
              <a:gd name="f380" fmla="val 1638"/>
              <a:gd name="f381" fmla="val 10017"/>
              <a:gd name="f382" fmla="val 1600"/>
              <a:gd name="f383" fmla="val 9942"/>
              <a:gd name="f384" fmla="val 1612"/>
              <a:gd name="f385" fmla="val 9948"/>
              <a:gd name="f386" fmla="val 1650"/>
              <a:gd name="f387" fmla="val 9831"/>
              <a:gd name="f388" fmla="val 1669"/>
              <a:gd name="f389" fmla="val 9825"/>
              <a:gd name="f390" fmla="val 1631"/>
              <a:gd name="f391" fmla="val 9750"/>
              <a:gd name="f392" fmla="val 1643"/>
              <a:gd name="f393" fmla="val 9756"/>
              <a:gd name="f394" fmla="val 1682"/>
              <a:gd name="f395" fmla="val 9639"/>
              <a:gd name="f396" fmla="val 1701"/>
              <a:gd name="f397" fmla="val 9633"/>
              <a:gd name="f398" fmla="val 1662"/>
              <a:gd name="f399" fmla="val 9558"/>
              <a:gd name="f400" fmla="val 9564"/>
              <a:gd name="f401" fmla="val 1713"/>
              <a:gd name="f402" fmla="val 9447"/>
              <a:gd name="f403" fmla="val 1732"/>
              <a:gd name="f404" fmla="val 9441"/>
              <a:gd name="f405" fmla="val 1694"/>
              <a:gd name="f406" fmla="val 9365"/>
              <a:gd name="f407" fmla="val 1706"/>
              <a:gd name="f408" fmla="val 9372"/>
              <a:gd name="f409" fmla="val 1744"/>
              <a:gd name="f410" fmla="val 9255"/>
              <a:gd name="f411" fmla="val 1763"/>
              <a:gd name="f412" fmla="val 9248"/>
              <a:gd name="f413" fmla="val 1725"/>
              <a:gd name="f414" fmla="val 9173"/>
              <a:gd name="f415" fmla="val 1737"/>
              <a:gd name="f416" fmla="val 9179"/>
              <a:gd name="f417" fmla="val 1776"/>
              <a:gd name="f418" fmla="val 9062"/>
              <a:gd name="f419" fmla="val 1795"/>
              <a:gd name="f420" fmla="val 9056"/>
              <a:gd name="f421" fmla="val 1756"/>
              <a:gd name="f422" fmla="val 8981"/>
              <a:gd name="f423" fmla="val 1769"/>
              <a:gd name="f424" fmla="val 8987"/>
              <a:gd name="f425" fmla="val 1807"/>
              <a:gd name="f426" fmla="val 8870"/>
              <a:gd name="f427" fmla="val 1826"/>
              <a:gd name="f428" fmla="val 8864"/>
              <a:gd name="f429" fmla="val 1788"/>
              <a:gd name="f430" fmla="val 8788"/>
              <a:gd name="f431" fmla="val 1800"/>
              <a:gd name="f432" fmla="val 8795"/>
              <a:gd name="f433" fmla="val 1838"/>
              <a:gd name="f434" fmla="val 8678"/>
              <a:gd name="f435" fmla="val 1857"/>
              <a:gd name="f436" fmla="val 8671"/>
              <a:gd name="f437" fmla="val 1819"/>
              <a:gd name="f438" fmla="val 8596"/>
              <a:gd name="f439" fmla="val 1831"/>
              <a:gd name="f440" fmla="val 8602"/>
              <a:gd name="f441" fmla="val 1870"/>
              <a:gd name="f442" fmla="val 8485"/>
              <a:gd name="f443" fmla="val 1889"/>
              <a:gd name="f444" fmla="val 8479"/>
              <a:gd name="f445" fmla="val 1850"/>
              <a:gd name="f446" fmla="val 8404"/>
              <a:gd name="f447" fmla="val 1863"/>
              <a:gd name="f448" fmla="val 8410"/>
              <a:gd name="f449" fmla="val 1901"/>
              <a:gd name="f450" fmla="val 8293"/>
              <a:gd name="f451" fmla="val 1920"/>
              <a:gd name="f452" fmla="val 8287"/>
              <a:gd name="f453" fmla="val 1882"/>
              <a:gd name="f454" fmla="val 8212"/>
              <a:gd name="f455" fmla="val 1894"/>
              <a:gd name="f456" fmla="val 8218"/>
              <a:gd name="f457" fmla="val 1932"/>
              <a:gd name="f458" fmla="val 8101"/>
              <a:gd name="f459" fmla="val 1951"/>
              <a:gd name="f460" fmla="val 8095"/>
              <a:gd name="f461" fmla="val 1913"/>
              <a:gd name="f462" fmla="val 8019"/>
              <a:gd name="f463" fmla="val 1925"/>
              <a:gd name="f464" fmla="val 8026"/>
              <a:gd name="f465" fmla="val 1964"/>
              <a:gd name="f466" fmla="val 7909"/>
              <a:gd name="f467" fmla="val 1983"/>
              <a:gd name="f468" fmla="val 7902"/>
              <a:gd name="f469" fmla="val 1944"/>
              <a:gd name="f470" fmla="val 7827"/>
              <a:gd name="f471" fmla="val 1957"/>
              <a:gd name="f472" fmla="val 7833"/>
              <a:gd name="f473" fmla="val 1995"/>
              <a:gd name="f474" fmla="val 7716"/>
              <a:gd name="f475" fmla="val 2014"/>
              <a:gd name="f476" fmla="val 7710"/>
              <a:gd name="f477" fmla="val 1976"/>
              <a:gd name="f478" fmla="val 7635"/>
              <a:gd name="f479" fmla="val 1988"/>
              <a:gd name="f480" fmla="val 7641"/>
              <a:gd name="f481" fmla="val 2026"/>
              <a:gd name="f482" fmla="val 7524"/>
              <a:gd name="f483" fmla="val 2045"/>
              <a:gd name="f484" fmla="val 7518"/>
              <a:gd name="f485" fmla="val 2007"/>
              <a:gd name="f486" fmla="val 7443"/>
              <a:gd name="f487" fmla="val 2019"/>
              <a:gd name="f488" fmla="val 7449"/>
              <a:gd name="f489" fmla="val 2057"/>
              <a:gd name="f490" fmla="val 7332"/>
              <a:gd name="f491" fmla="val 2077"/>
              <a:gd name="f492" fmla="val 7325"/>
              <a:gd name="f493" fmla="val 2038"/>
              <a:gd name="f494" fmla="val 7250"/>
              <a:gd name="f495" fmla="val 2050"/>
              <a:gd name="f496" fmla="val 7256"/>
              <a:gd name="f497" fmla="val 2089"/>
              <a:gd name="f498" fmla="val 7139"/>
              <a:gd name="f499" fmla="val 2108"/>
              <a:gd name="f500" fmla="val 7133"/>
              <a:gd name="f501" fmla="val 2070"/>
              <a:gd name="f502" fmla="val 7058"/>
              <a:gd name="f503" fmla="val 2082"/>
              <a:gd name="f504" fmla="val 7064"/>
              <a:gd name="f505" fmla="val 2120"/>
              <a:gd name="f506" fmla="val 6947"/>
              <a:gd name="f507" fmla="val 2139"/>
              <a:gd name="f508" fmla="val 6941"/>
              <a:gd name="f509" fmla="val 2101"/>
              <a:gd name="f510" fmla="val 6866"/>
              <a:gd name="f511" fmla="val 2113"/>
              <a:gd name="f512" fmla="val 6872"/>
              <a:gd name="f513" fmla="val 2151"/>
              <a:gd name="f514" fmla="val 6755"/>
              <a:gd name="f515" fmla="val 2170"/>
              <a:gd name="f516" fmla="val 6749"/>
              <a:gd name="f517" fmla="val 2132"/>
              <a:gd name="f518" fmla="val 6673"/>
              <a:gd name="f519" fmla="val 2144"/>
              <a:gd name="f520" fmla="val 6680"/>
              <a:gd name="f521" fmla="val 2183"/>
              <a:gd name="f522" fmla="val 6563"/>
              <a:gd name="f523" fmla="val 2202"/>
              <a:gd name="f524" fmla="val 6556"/>
              <a:gd name="f525" fmla="val 2163"/>
              <a:gd name="f526" fmla="val 6481"/>
              <a:gd name="f527" fmla="val 2176"/>
              <a:gd name="f528" fmla="val 6487"/>
              <a:gd name="f529" fmla="val 2214"/>
              <a:gd name="f530" fmla="val 6370"/>
              <a:gd name="f531" fmla="val 2233"/>
              <a:gd name="f532" fmla="val 6364"/>
              <a:gd name="f533" fmla="val 2195"/>
              <a:gd name="f534" fmla="val 6289"/>
              <a:gd name="f535" fmla="val 2207"/>
              <a:gd name="f536" fmla="val 6295"/>
              <a:gd name="f537" fmla="val 2245"/>
              <a:gd name="f538" fmla="val 6178"/>
              <a:gd name="f539" fmla="val 2264"/>
              <a:gd name="f540" fmla="val 6172"/>
              <a:gd name="f541" fmla="val 2226"/>
              <a:gd name="f542" fmla="val 6097"/>
              <a:gd name="f543" fmla="val 2238"/>
              <a:gd name="f544" fmla="val 6103"/>
              <a:gd name="f545" fmla="val 2277"/>
              <a:gd name="f546" fmla="val 5986"/>
              <a:gd name="f547" fmla="val 2296"/>
              <a:gd name="f548" fmla="val 5980"/>
              <a:gd name="f549" fmla="val 2257"/>
              <a:gd name="f550" fmla="val 5904"/>
              <a:gd name="f551" fmla="val 2270"/>
              <a:gd name="f552" fmla="val 5911"/>
              <a:gd name="f553" fmla="val 2308"/>
              <a:gd name="f554" fmla="val 5794"/>
              <a:gd name="f555" fmla="val 2327"/>
              <a:gd name="f556" fmla="val 5787"/>
              <a:gd name="f557" fmla="val 2289"/>
              <a:gd name="f558" fmla="val 5712"/>
              <a:gd name="f559" fmla="val 2301"/>
              <a:gd name="f560" fmla="val 5718"/>
              <a:gd name="f561" fmla="val 2339"/>
              <a:gd name="f562" fmla="val 5601"/>
              <a:gd name="f563" fmla="val 2358"/>
              <a:gd name="f564" fmla="val 5595"/>
              <a:gd name="f565" fmla="val 2320"/>
              <a:gd name="f566" fmla="val 5520"/>
              <a:gd name="f567" fmla="val 2332"/>
              <a:gd name="f568" fmla="val 5526"/>
              <a:gd name="f569" fmla="val 2371"/>
              <a:gd name="f570" fmla="val 5409"/>
              <a:gd name="f571" fmla="val 2390"/>
              <a:gd name="f572" fmla="val 5403"/>
              <a:gd name="f573" fmla="val 2351"/>
              <a:gd name="f574" fmla="val 5328"/>
              <a:gd name="f575" fmla="val 2364"/>
              <a:gd name="f576" fmla="val 5334"/>
              <a:gd name="f577" fmla="val 2402"/>
              <a:gd name="f578" fmla="val 5217"/>
              <a:gd name="f579" fmla="val 2421"/>
              <a:gd name="f580" fmla="val 5211"/>
              <a:gd name="f581" fmla="val 2383"/>
              <a:gd name="f582" fmla="val 5135"/>
              <a:gd name="f583" fmla="val 2395"/>
              <a:gd name="f584" fmla="val 5142"/>
              <a:gd name="f585" fmla="val 2433"/>
              <a:gd name="f586" fmla="val 5024"/>
              <a:gd name="f587" fmla="val 2452"/>
              <a:gd name="f588" fmla="val 5018"/>
              <a:gd name="f589" fmla="val 2414"/>
              <a:gd name="f590" fmla="val 4943"/>
              <a:gd name="f591" fmla="val 2426"/>
              <a:gd name="f592" fmla="val 4949"/>
              <a:gd name="f593" fmla="val 2465"/>
              <a:gd name="f594" fmla="val 4832"/>
              <a:gd name="f595" fmla="val 2484"/>
              <a:gd name="f596" fmla="val 4826"/>
              <a:gd name="f597" fmla="val 2445"/>
              <a:gd name="f598" fmla="val 4751"/>
              <a:gd name="f599" fmla="val 4757"/>
              <a:gd name="f600" fmla="val 2496"/>
              <a:gd name="f601" fmla="val 4640"/>
              <a:gd name="f602" fmla="val 2515"/>
              <a:gd name="f603" fmla="val 4634"/>
              <a:gd name="f604" fmla="val 2477"/>
              <a:gd name="f605" fmla="val 4558"/>
              <a:gd name="f606" fmla="val 2489"/>
              <a:gd name="f607" fmla="val 4565"/>
              <a:gd name="f608" fmla="val 2527"/>
              <a:gd name="f609" fmla="val 4488"/>
              <a:gd name="f610" fmla="val 2540"/>
              <a:gd name="f611" fmla="val 4489"/>
              <a:gd name="f612" fmla="val 2553"/>
              <a:gd name="f613" fmla="val 2560"/>
              <a:gd name="f614" fmla="val 2690"/>
              <a:gd name="f615" fmla="val 4384"/>
              <a:gd name="f616" fmla="val 2795"/>
              <a:gd name="f617" fmla="val 4254"/>
              <a:gd name="f618" fmla="val 4124"/>
              <a:gd name="f619" fmla="val 4019"/>
              <a:gd name="f620" fmla="val 2495"/>
              <a:gd name="f621" fmla="val 4045"/>
              <a:gd name="f622" fmla="val 2436"/>
              <a:gd name="f623" fmla="val 4088"/>
              <a:gd name="f624" fmla="val 2393"/>
              <a:gd name="f625" fmla="val 4026"/>
              <a:gd name="f626" fmla="val 2333"/>
              <a:gd name="f627" fmla="val 4053"/>
              <a:gd name="f628" fmla="val 2305"/>
              <a:gd name="f629" fmla="val 4118"/>
              <a:gd name="f630" fmla="val 2368"/>
              <a:gd name="f631" fmla="val 4156"/>
              <a:gd name="f632" fmla="val 2341"/>
              <a:gd name="f633" fmla="val 4203"/>
              <a:gd name="f634" fmla="val 2325"/>
              <a:gd name="f635" fmla="val 4364"/>
              <a:gd name="f636" fmla="val 4456"/>
              <a:gd name="f637" fmla="val 2400"/>
              <a:gd name="f638" fmla="val 4482"/>
              <a:gd name="f639" fmla="val 2501"/>
              <a:gd name="f640" fmla="val 4890"/>
              <a:gd name="f641" fmla="val 4840"/>
              <a:gd name="f642" fmla="val 4781"/>
              <a:gd name="f643" fmla="val 58"/>
              <a:gd name="f644" fmla="val 4808"/>
              <a:gd name="f645" fmla="val 86"/>
              <a:gd name="f646" fmla="val 4893"/>
              <a:gd name="f647" fmla="val 3464"/>
              <a:gd name="f648" fmla="val 1327"/>
              <a:gd name="f649" fmla="val 3491"/>
              <a:gd name="f650" fmla="val 1355"/>
              <a:gd name="f651" fmla="val 3431"/>
              <a:gd name="f652" fmla="val 1413"/>
              <a:gd name="f653" fmla="val 3496"/>
              <a:gd name="f654" fmla="val 1454"/>
              <a:gd name="f655" fmla="val 3540"/>
              <a:gd name="f656" fmla="val 1528"/>
              <a:gd name="f657" fmla="val 1611"/>
              <a:gd name="f658" fmla="val 1740"/>
              <a:gd name="f659" fmla="val 3434"/>
              <a:gd name="f660" fmla="val 1846"/>
              <a:gd name="f661" fmla="val 3305"/>
              <a:gd name="f662" fmla="val 3175"/>
              <a:gd name="f663" fmla="val 3070"/>
              <a:gd name="f664" fmla="val 1376"/>
              <a:gd name="f665" fmla="val 3337"/>
              <a:gd name="f666" fmla="val 3367"/>
              <a:gd name="f667" fmla="val 1382"/>
              <a:gd name="f668" fmla="val 3395"/>
              <a:gd name="f669" fmla="val 1394"/>
              <a:gd name="f670" fmla="val 3604"/>
              <a:gd name="f671" fmla="val 1192"/>
              <a:gd name="f672" fmla="val 3631"/>
              <a:gd name="f673" fmla="val 3546"/>
              <a:gd name="f674" fmla="val 1302"/>
              <a:gd name="f675" fmla="val 3519"/>
              <a:gd name="f676" fmla="val 3745"/>
              <a:gd name="f677" fmla="val 1057"/>
              <a:gd name="f678" fmla="val 3772"/>
              <a:gd name="f679" fmla="val 1085"/>
              <a:gd name="f680" fmla="val 3686"/>
              <a:gd name="f681" fmla="val 1167"/>
              <a:gd name="f682" fmla="val 3659"/>
              <a:gd name="f683" fmla="val 1139"/>
              <a:gd name="f684" fmla="val 3885"/>
              <a:gd name="f685" fmla="val 921"/>
              <a:gd name="f686" fmla="val 3912"/>
              <a:gd name="f687" fmla="val 949"/>
              <a:gd name="f688" fmla="val 3826"/>
              <a:gd name="f689" fmla="val 1032"/>
              <a:gd name="f690" fmla="val 3799"/>
              <a:gd name="f691" fmla="val 1004"/>
              <a:gd name="f692" fmla="val 4025"/>
              <a:gd name="f693" fmla="val 4052"/>
              <a:gd name="f694" fmla="val 3967"/>
              <a:gd name="f695" fmla="val 897"/>
              <a:gd name="f696" fmla="val 3940"/>
              <a:gd name="f697" fmla="val 869"/>
              <a:gd name="f698" fmla="val 4165"/>
              <a:gd name="f699" fmla="val 651"/>
              <a:gd name="f700" fmla="val 4192"/>
              <a:gd name="f701" fmla="val 679"/>
              <a:gd name="f702" fmla="val 4107"/>
              <a:gd name="f703" fmla="val 761"/>
              <a:gd name="f704" fmla="val 4080"/>
              <a:gd name="f705" fmla="val 733"/>
              <a:gd name="f706" fmla="val 4305"/>
              <a:gd name="f707" fmla="val 516"/>
              <a:gd name="f708" fmla="val 4332"/>
              <a:gd name="f709" fmla="val 544"/>
              <a:gd name="f710" fmla="val 4247"/>
              <a:gd name="f711" fmla="val 626"/>
              <a:gd name="f712" fmla="val 4220"/>
              <a:gd name="f713" fmla="val 598"/>
              <a:gd name="f714" fmla="val 4445"/>
              <a:gd name="f715" fmla="val 381"/>
              <a:gd name="f716" fmla="val 4472"/>
              <a:gd name="f717" fmla="val 409"/>
              <a:gd name="f718" fmla="val 4387"/>
              <a:gd name="f719" fmla="val 491"/>
              <a:gd name="f720" fmla="val 4360"/>
              <a:gd name="f721" fmla="val 463"/>
              <a:gd name="f722" fmla="val 4586"/>
              <a:gd name="f723" fmla="val 246"/>
              <a:gd name="f724" fmla="val 4613"/>
              <a:gd name="f725" fmla="val 274"/>
              <a:gd name="f726" fmla="val 4527"/>
              <a:gd name="f727" fmla="val 356"/>
              <a:gd name="f728" fmla="val 4500"/>
              <a:gd name="f729" fmla="val 328"/>
              <a:gd name="f730" fmla="val 4726"/>
              <a:gd name="f731" fmla="val 111"/>
              <a:gd name="f732" fmla="val 4753"/>
              <a:gd name="f733" fmla="val 138"/>
              <a:gd name="f734" fmla="val 4667"/>
              <a:gd name="f735" fmla="val 221"/>
              <a:gd name="f736" fmla="val 193"/>
              <a:gd name="f737" fmla="val 3490"/>
              <a:gd name="f738" fmla="val 1815"/>
              <a:gd name="f739" fmla="val 3517"/>
              <a:gd name="f740" fmla="val 1787"/>
              <a:gd name="f741" fmla="val 3596"/>
              <a:gd name="f742" fmla="val 1864"/>
              <a:gd name="f743" fmla="val 3569"/>
              <a:gd name="f744" fmla="val 1891"/>
              <a:gd name="f745" fmla="val 3624"/>
              <a:gd name="f746" fmla="val 3651"/>
              <a:gd name="f747" fmla="val 3730"/>
              <a:gd name="f748" fmla="val 1993"/>
              <a:gd name="f749" fmla="val 3703"/>
              <a:gd name="f750" fmla="val 2021"/>
              <a:gd name="f751" fmla="val 3758"/>
              <a:gd name="f752" fmla="val 2074"/>
              <a:gd name="f753" fmla="val 3785"/>
              <a:gd name="f754" fmla="val 2046"/>
              <a:gd name="f755" fmla="val 3864"/>
              <a:gd name="f756" fmla="val 2123"/>
              <a:gd name="f757" fmla="val 3837"/>
              <a:gd name="f758" fmla="val 2150"/>
              <a:gd name="f759" fmla="val 3892"/>
              <a:gd name="f760" fmla="val 2203"/>
              <a:gd name="f761" fmla="val 3919"/>
              <a:gd name="f762" fmla="val 3998"/>
              <a:gd name="f763" fmla="val 2252"/>
              <a:gd name="f764" fmla="val 3971"/>
              <a:gd name="f765" fmla="val 2280"/>
              <a:gd name="f766" fmla="val 14602"/>
              <a:gd name="f767" fmla="val 14542"/>
              <a:gd name="f768" fmla="val 22515"/>
              <a:gd name="f769" fmla="val 14539"/>
              <a:gd name="f770" fmla="val 22449"/>
              <a:gd name="f771" fmla="val 14637"/>
              <a:gd name="f772" fmla="val 22481"/>
              <a:gd name="f773" fmla="val 14659"/>
              <a:gd name="f774" fmla="val 21428"/>
              <a:gd name="f775" fmla="val 16154"/>
              <a:gd name="f776" fmla="val 21460"/>
              <a:gd name="f777" fmla="val 16176"/>
              <a:gd name="f778" fmla="val 21404"/>
              <a:gd name="f779" fmla="val 16259"/>
              <a:gd name="f780" fmla="val 21452"/>
              <a:gd name="f781" fmla="val 16302"/>
              <a:gd name="f782" fmla="val 21483"/>
              <a:gd name="f783" fmla="val 16365"/>
              <a:gd name="f784" fmla="val 16435"/>
              <a:gd name="f785" fmla="val 16452"/>
              <a:gd name="f786" fmla="val 21481"/>
              <a:gd name="f787" fmla="val 16469"/>
              <a:gd name="f788" fmla="val 21478"/>
              <a:gd name="f789" fmla="val 16486"/>
              <a:gd name="f790" fmla="val 21565"/>
              <a:gd name="f791" fmla="val 16519"/>
              <a:gd name="f792" fmla="val 21551"/>
              <a:gd name="f793" fmla="val 16556"/>
              <a:gd name="f794" fmla="val 21466"/>
              <a:gd name="f795" fmla="val 16523"/>
              <a:gd name="f796" fmla="val 21431"/>
              <a:gd name="f797" fmla="val 16609"/>
              <a:gd name="f798" fmla="val 21347"/>
              <a:gd name="f799" fmla="val 16670"/>
              <a:gd name="f800" fmla="val 21248"/>
              <a:gd name="f801" fmla="val 21193"/>
              <a:gd name="f802" fmla="val 21143"/>
              <a:gd name="f803" fmla="val 16651"/>
              <a:gd name="f804" fmla="val 21103"/>
              <a:gd name="f805" fmla="val 16620"/>
              <a:gd name="f806" fmla="val 21062"/>
              <a:gd name="f807" fmla="val 16661"/>
              <a:gd name="f808" fmla="val 21035"/>
              <a:gd name="f809" fmla="val 16634"/>
              <a:gd name="f810" fmla="val 21075"/>
              <a:gd name="f811" fmla="val 16593"/>
              <a:gd name="f812" fmla="val 21057"/>
              <a:gd name="f813" fmla="val 16575"/>
              <a:gd name="f814" fmla="val 21043"/>
              <a:gd name="f815" fmla="val 16553"/>
              <a:gd name="f816" fmla="val 21033"/>
              <a:gd name="f817" fmla="val 16529"/>
              <a:gd name="f818" fmla="val 21000"/>
              <a:gd name="f819" fmla="val 16541"/>
              <a:gd name="f820" fmla="val 20987"/>
              <a:gd name="f821" fmla="val 16504"/>
              <a:gd name="f822" fmla="val 21020"/>
              <a:gd name="f823" fmla="val 16492"/>
              <a:gd name="f824" fmla="val 21016"/>
              <a:gd name="f825" fmla="val 16474"/>
              <a:gd name="f826" fmla="val 21013"/>
              <a:gd name="f827" fmla="val 16455"/>
              <a:gd name="f828" fmla="val 16305"/>
              <a:gd name="f829" fmla="val 21118"/>
              <a:gd name="f830" fmla="val 16200"/>
              <a:gd name="f831" fmla="val 21294"/>
              <a:gd name="f832" fmla="val 21337"/>
              <a:gd name="f833" fmla="val 16213"/>
              <a:gd name="f834" fmla="val 21373"/>
              <a:gd name="f835" fmla="val 16236"/>
              <a:gd name="f836" fmla="val 21536"/>
              <a:gd name="f837" fmla="val 15993"/>
              <a:gd name="f838" fmla="val 21569"/>
              <a:gd name="f839" fmla="val 16014"/>
              <a:gd name="f840" fmla="val 21502"/>
              <a:gd name="f841" fmla="val 16113"/>
              <a:gd name="f842" fmla="val 21470"/>
              <a:gd name="f843" fmla="val 16091"/>
              <a:gd name="f844" fmla="val 21645"/>
              <a:gd name="f845" fmla="val 15831"/>
              <a:gd name="f846" fmla="val 21677"/>
              <a:gd name="f847" fmla="val 15853"/>
              <a:gd name="f848" fmla="val 21611"/>
              <a:gd name="f849" fmla="val 15951"/>
              <a:gd name="f850" fmla="val 21579"/>
              <a:gd name="f851" fmla="val 15930"/>
              <a:gd name="f852" fmla="val 21754"/>
              <a:gd name="f853" fmla="val 15670"/>
              <a:gd name="f854" fmla="val 21786"/>
              <a:gd name="f855" fmla="val 15691"/>
              <a:gd name="f856" fmla="val 21720"/>
              <a:gd name="f857" fmla="val 15790"/>
              <a:gd name="f858" fmla="val 21688"/>
              <a:gd name="f859" fmla="val 15768"/>
              <a:gd name="f860" fmla="val 21863"/>
              <a:gd name="f861" fmla="val 15508"/>
              <a:gd name="f862" fmla="val 21895"/>
              <a:gd name="f863" fmla="val 15530"/>
              <a:gd name="f864" fmla="val 21829"/>
              <a:gd name="f865" fmla="val 15628"/>
              <a:gd name="f866" fmla="val 21796"/>
              <a:gd name="f867" fmla="val 15606"/>
              <a:gd name="f868" fmla="val 21971"/>
              <a:gd name="f869" fmla="val 15347"/>
              <a:gd name="f870" fmla="val 22003"/>
              <a:gd name="f871" fmla="val 15368"/>
              <a:gd name="f872" fmla="val 21937"/>
              <a:gd name="f873" fmla="val 15467"/>
              <a:gd name="f874" fmla="val 21905"/>
              <a:gd name="f875" fmla="val 15445"/>
              <a:gd name="f876" fmla="val 22080"/>
              <a:gd name="f877" fmla="val 15185"/>
              <a:gd name="f878" fmla="val 22112"/>
              <a:gd name="f879" fmla="val 15207"/>
              <a:gd name="f880" fmla="val 22046"/>
              <a:gd name="f881" fmla="val 15305"/>
              <a:gd name="f882" fmla="val 22014"/>
              <a:gd name="f883" fmla="val 15283"/>
              <a:gd name="f884" fmla="val 22189"/>
              <a:gd name="f885" fmla="val 15024"/>
              <a:gd name="f886" fmla="val 22221"/>
              <a:gd name="f887" fmla="val 15045"/>
              <a:gd name="f888" fmla="val 22155"/>
              <a:gd name="f889" fmla="val 15143"/>
              <a:gd name="f890" fmla="val 22122"/>
              <a:gd name="f891" fmla="val 15122"/>
              <a:gd name="f892" fmla="val 22297"/>
              <a:gd name="f893" fmla="val 14862"/>
              <a:gd name="f894" fmla="val 22330"/>
              <a:gd name="f895" fmla="val 14884"/>
              <a:gd name="f896" fmla="val 22263"/>
              <a:gd name="f897" fmla="val 14982"/>
              <a:gd name="f898" fmla="val 22231"/>
              <a:gd name="f899" fmla="val 14960"/>
              <a:gd name="f900" fmla="val 22406"/>
              <a:gd name="f901" fmla="val 14700"/>
              <a:gd name="f902" fmla="val 22438"/>
              <a:gd name="f903" fmla="val 14722"/>
              <a:gd name="f904" fmla="val 22372"/>
              <a:gd name="f905" fmla="val 14820"/>
              <a:gd name="f906" fmla="val 22340"/>
              <a:gd name="f907" fmla="val 14799"/>
              <a:gd name="f908" fmla="val 18640"/>
              <a:gd name="f909" fmla="val 18662"/>
              <a:gd name="f910" fmla="val 18651"/>
              <a:gd name="f911" fmla="val 19039"/>
              <a:gd name="f912" fmla="val 20925"/>
              <a:gd name="f913" fmla="val 16799"/>
              <a:gd name="f914" fmla="val 20898"/>
              <a:gd name="f915" fmla="val 16772"/>
              <a:gd name="f916" fmla="val 20981"/>
              <a:gd name="f917" fmla="val 16688"/>
              <a:gd name="f918" fmla="val 21009"/>
              <a:gd name="f919" fmla="val 16715"/>
              <a:gd name="f920" fmla="val 20788"/>
              <a:gd name="f921" fmla="val 16938"/>
              <a:gd name="f922" fmla="val 20760"/>
              <a:gd name="f923" fmla="val 16910"/>
              <a:gd name="f924" fmla="val 20844"/>
              <a:gd name="f925" fmla="val 16826"/>
              <a:gd name="f926" fmla="val 20871"/>
              <a:gd name="f927" fmla="val 16853"/>
              <a:gd name="f928" fmla="val 20651"/>
              <a:gd name="f929" fmla="val 17076"/>
              <a:gd name="f930" fmla="val 20623"/>
              <a:gd name="f931" fmla="val 17049"/>
              <a:gd name="f932" fmla="val 20707"/>
              <a:gd name="f933" fmla="val 16964"/>
              <a:gd name="f934" fmla="val 20734"/>
              <a:gd name="f935" fmla="val 16992"/>
              <a:gd name="f936" fmla="val 20514"/>
              <a:gd name="f937" fmla="val 17214"/>
              <a:gd name="f938" fmla="val 20486"/>
              <a:gd name="f939" fmla="val 17187"/>
              <a:gd name="f940" fmla="val 20570"/>
              <a:gd name="f941" fmla="val 17103"/>
              <a:gd name="f942" fmla="val 20597"/>
              <a:gd name="f943" fmla="val 17130"/>
              <a:gd name="f944" fmla="val 20377"/>
              <a:gd name="f945" fmla="val 17352"/>
              <a:gd name="f946" fmla="val 20349"/>
              <a:gd name="f947" fmla="val 17325"/>
              <a:gd name="f948" fmla="val 20433"/>
              <a:gd name="f949" fmla="val 17241"/>
              <a:gd name="f950" fmla="val 20460"/>
              <a:gd name="f951" fmla="val 17268"/>
              <a:gd name="f952" fmla="val 20240"/>
              <a:gd name="f953" fmla="val 17491"/>
              <a:gd name="f954" fmla="val 20212"/>
              <a:gd name="f955" fmla="val 17463"/>
              <a:gd name="f956" fmla="val 20296"/>
              <a:gd name="f957" fmla="val 17379"/>
              <a:gd name="f958" fmla="val 20323"/>
              <a:gd name="f959" fmla="val 17407"/>
              <a:gd name="f960" fmla="val 20103"/>
              <a:gd name="f961" fmla="val 17629"/>
              <a:gd name="f962" fmla="val 20075"/>
              <a:gd name="f963" fmla="val 17602"/>
              <a:gd name="f964" fmla="val 20159"/>
              <a:gd name="f965" fmla="val 17518"/>
              <a:gd name="f966" fmla="val 20186"/>
              <a:gd name="f967" fmla="val 17545"/>
              <a:gd name="f968" fmla="val 19966"/>
              <a:gd name="f969" fmla="val 17767"/>
              <a:gd name="f970" fmla="val 19938"/>
              <a:gd name="f971" fmla="val 17740"/>
              <a:gd name="f972" fmla="val 20021"/>
              <a:gd name="f973" fmla="val 17656"/>
              <a:gd name="f974" fmla="val 20049"/>
              <a:gd name="f975" fmla="val 17683"/>
              <a:gd name="f976" fmla="val 19828"/>
              <a:gd name="f977" fmla="val 17906"/>
              <a:gd name="f978" fmla="val 19801"/>
              <a:gd name="f979" fmla="val 17878"/>
              <a:gd name="f980" fmla="val 19884"/>
              <a:gd name="f981" fmla="val 17794"/>
              <a:gd name="f982" fmla="val 19912"/>
              <a:gd name="f983" fmla="val 17821"/>
              <a:gd name="f984" fmla="val 19691"/>
              <a:gd name="f985" fmla="val 18044"/>
              <a:gd name="f986" fmla="val 19664"/>
              <a:gd name="f987" fmla="val 18017"/>
              <a:gd name="f988" fmla="val 19747"/>
              <a:gd name="f989" fmla="val 17932"/>
              <a:gd name="f990" fmla="val 19775"/>
              <a:gd name="f991" fmla="val 17960"/>
              <a:gd name="f992" fmla="val 19554"/>
              <a:gd name="f993" fmla="val 18182"/>
              <a:gd name="f994" fmla="val 19527"/>
              <a:gd name="f995" fmla="val 18155"/>
              <a:gd name="f996" fmla="val 19610"/>
              <a:gd name="f997" fmla="val 18071"/>
              <a:gd name="f998" fmla="val 19638"/>
              <a:gd name="f999" fmla="val 18098"/>
              <a:gd name="f1000" fmla="val 19417"/>
              <a:gd name="f1001" fmla="val 18321"/>
              <a:gd name="f1002" fmla="val 19390"/>
              <a:gd name="f1003" fmla="val 18293"/>
              <a:gd name="f1004" fmla="val 19473"/>
              <a:gd name="f1005" fmla="val 18209"/>
              <a:gd name="f1006" fmla="val 19501"/>
              <a:gd name="f1007" fmla="val 18236"/>
              <a:gd name="f1008" fmla="val 19280"/>
              <a:gd name="f1009" fmla="val 18459"/>
              <a:gd name="f1010" fmla="val 19253"/>
              <a:gd name="f1011" fmla="val 18431"/>
              <a:gd name="f1012" fmla="val 19336"/>
              <a:gd name="f1013" fmla="val 18347"/>
              <a:gd name="f1014" fmla="val 19364"/>
              <a:gd name="f1015" fmla="val 18375"/>
              <a:gd name="f1016" fmla="val 19143"/>
              <a:gd name="f1017" fmla="val 18597"/>
              <a:gd name="f1018" fmla="val 19116"/>
              <a:gd name="f1019" fmla="val 18570"/>
              <a:gd name="f1020" fmla="val 19199"/>
              <a:gd name="f1021" fmla="val 18486"/>
              <a:gd name="f1022" fmla="val 19227"/>
              <a:gd name="f1023" fmla="val 18513"/>
              <a:gd name="f1024" fmla="val 19006"/>
              <a:gd name="f1025" fmla="val 18735"/>
              <a:gd name="f1026" fmla="val 18978"/>
              <a:gd name="f1027" fmla="val 18708"/>
              <a:gd name="f1028" fmla="val 19062"/>
              <a:gd name="f1029" fmla="val 18624"/>
              <a:gd name="f1030" fmla="val 19089"/>
              <a:gd name="f1031" fmla="val 18869"/>
              <a:gd name="f1032" fmla="val 18874"/>
              <a:gd name="f1033" fmla="val 18841"/>
              <a:gd name="f1034" fmla="val 18846"/>
              <a:gd name="f1035" fmla="val 18925"/>
              <a:gd name="f1036" fmla="val 18762"/>
              <a:gd name="f1037" fmla="val 18952"/>
              <a:gd name="f1038" fmla="val 18790"/>
              <a:gd name="f1039" fmla="val 18732"/>
              <a:gd name="f1040" fmla="val 19012"/>
              <a:gd name="f1041" fmla="val 18704"/>
              <a:gd name="f1042" fmla="val 18985"/>
              <a:gd name="f1043" fmla="val 18788"/>
              <a:gd name="f1044" fmla="val 18900"/>
              <a:gd name="f1045" fmla="val 18815"/>
              <a:gd name="f1046" fmla="val 18928"/>
              <a:gd name="f1047" fmla="val 15026"/>
              <a:gd name="f1048" fmla="val 15095"/>
              <a:gd name="f1049" fmla="val 15146"/>
              <a:gd name="f1050" fmla="val 19021"/>
              <a:gd name="f1051" fmla="val 15127"/>
              <a:gd name="f1052" fmla="val 18988"/>
              <a:gd name="f1053" fmla="val 15023"/>
              <a:gd name="f1054" fmla="val 19046"/>
              <a:gd name="f1055" fmla="val 18032"/>
              <a:gd name="f1056" fmla="val 16891"/>
              <a:gd name="f1057" fmla="val 17998"/>
              <a:gd name="f1058" fmla="val 16995"/>
              <a:gd name="f1059" fmla="val 17940"/>
              <a:gd name="f1060" fmla="val 17014"/>
              <a:gd name="f1061" fmla="val 17974"/>
              <a:gd name="f1062" fmla="val 16741"/>
              <a:gd name="f1063" fmla="val 18127"/>
              <a:gd name="f1064" fmla="val 16722"/>
              <a:gd name="f1065" fmla="val 18093"/>
              <a:gd name="f1066" fmla="val 16825"/>
              <a:gd name="f1067" fmla="val 18035"/>
              <a:gd name="f1068" fmla="val 16844"/>
              <a:gd name="f1069" fmla="val 18069"/>
              <a:gd name="f1070" fmla="val 16571"/>
              <a:gd name="f1071" fmla="val 18222"/>
              <a:gd name="f1072" fmla="val 16552"/>
              <a:gd name="f1073" fmla="val 18188"/>
              <a:gd name="f1074" fmla="val 16655"/>
              <a:gd name="f1075" fmla="val 18130"/>
              <a:gd name="f1076" fmla="val 16674"/>
              <a:gd name="f1077" fmla="val 18164"/>
              <a:gd name="f1078" fmla="val 16401"/>
              <a:gd name="f1079" fmla="val 18318"/>
              <a:gd name="f1080" fmla="val 16382"/>
              <a:gd name="f1081" fmla="val 18284"/>
              <a:gd name="f1082" fmla="val 16485"/>
              <a:gd name="f1083" fmla="val 18226"/>
              <a:gd name="f1084" fmla="val 18260"/>
              <a:gd name="f1085" fmla="val 16231"/>
              <a:gd name="f1086" fmla="val 18413"/>
              <a:gd name="f1087" fmla="val 16212"/>
              <a:gd name="f1088" fmla="val 18379"/>
              <a:gd name="f1089" fmla="val 16316"/>
              <a:gd name="f1090" fmla="val 16335"/>
              <a:gd name="f1091" fmla="val 18355"/>
              <a:gd name="f1092" fmla="val 16061"/>
              <a:gd name="f1093" fmla="val 18508"/>
              <a:gd name="f1094" fmla="val 16042"/>
              <a:gd name="f1095" fmla="val 18474"/>
              <a:gd name="f1096" fmla="val 16146"/>
              <a:gd name="f1097" fmla="val 18416"/>
              <a:gd name="f1098" fmla="val 16165"/>
              <a:gd name="f1099" fmla="val 18450"/>
              <a:gd name="f1100" fmla="val 15891"/>
              <a:gd name="f1101" fmla="val 18603"/>
              <a:gd name="f1102" fmla="val 15872"/>
              <a:gd name="f1103" fmla="val 18569"/>
              <a:gd name="f1104" fmla="val 15976"/>
              <a:gd name="f1105" fmla="val 18511"/>
              <a:gd name="f1106" fmla="val 15995"/>
              <a:gd name="f1107" fmla="val 18545"/>
              <a:gd name="f1108" fmla="val 15722"/>
              <a:gd name="f1109" fmla="val 18698"/>
              <a:gd name="f1110" fmla="val 15703"/>
              <a:gd name="f1111" fmla="val 18665"/>
              <a:gd name="f1112" fmla="val 15806"/>
              <a:gd name="f1113" fmla="val 18607"/>
              <a:gd name="f1114" fmla="val 15825"/>
              <a:gd name="f1115" fmla="val 15552"/>
              <a:gd name="f1116" fmla="val 18794"/>
              <a:gd name="f1117" fmla="val 15533"/>
              <a:gd name="f1118" fmla="val 18760"/>
              <a:gd name="f1119" fmla="val 15636"/>
              <a:gd name="f1120" fmla="val 18702"/>
              <a:gd name="f1121" fmla="val 15655"/>
              <a:gd name="f1122" fmla="val 18736"/>
              <a:gd name="f1123" fmla="val 15382"/>
              <a:gd name="f1124" fmla="val 18889"/>
              <a:gd name="f1125" fmla="val 15363"/>
              <a:gd name="f1126" fmla="val 18855"/>
              <a:gd name="f1127" fmla="val 15466"/>
              <a:gd name="f1128" fmla="val 18797"/>
              <a:gd name="f1129" fmla="val 15485"/>
              <a:gd name="f1130" fmla="val 18831"/>
              <a:gd name="f1131" fmla="val 15212"/>
              <a:gd name="f1132" fmla="val 18984"/>
              <a:gd name="f1133" fmla="val 15193"/>
              <a:gd name="f1134" fmla="val 18950"/>
              <a:gd name="f1135" fmla="val 15297"/>
              <a:gd name="f1136" fmla="val 18892"/>
              <a:gd name="f1137" fmla="val 15315"/>
              <a:gd name="f1138" fmla="val 18926"/>
              <a:gd name="f1139" fmla="val 17398"/>
              <a:gd name="f1140" fmla="val 17437"/>
              <a:gd name="f1141" fmla="val 17432"/>
              <a:gd name="f1142" fmla="val 18965"/>
              <a:gd name="f1143" fmla="val 17393"/>
              <a:gd name="f1144" fmla="val 18967"/>
              <a:gd name="f1145" fmla="val 18306"/>
              <a:gd name="f1146" fmla="val 18308"/>
              <a:gd name="f1147" fmla="val 17347"/>
              <a:gd name="f1148" fmla="val 18190"/>
              <a:gd name="f1149" fmla="val 17386"/>
              <a:gd name="f1150" fmla="val 17405"/>
              <a:gd name="f1151" fmla="val 18500"/>
              <a:gd name="f1152" fmla="val 17366"/>
              <a:gd name="f1153" fmla="val 18503"/>
              <a:gd name="f1154" fmla="val 17359"/>
              <a:gd name="f1155" fmla="val 18384"/>
              <a:gd name="f1156" fmla="val 18382"/>
              <a:gd name="f1157" fmla="val 17416"/>
              <a:gd name="f1158" fmla="val 18695"/>
              <a:gd name="f1159" fmla="val 18697"/>
              <a:gd name="f1160" fmla="val 17370"/>
              <a:gd name="f1161" fmla="val 18579"/>
              <a:gd name="f1162" fmla="val 17409"/>
              <a:gd name="f1163" fmla="val 18576"/>
              <a:gd name="f1164" fmla="val 17427"/>
              <a:gd name="f1165" fmla="val 17389"/>
              <a:gd name="f1166" fmla="val 18891"/>
              <a:gd name="f1167" fmla="val 18773"/>
              <a:gd name="f1168" fmla="val 17420"/>
              <a:gd name="f1169" fmla="val 18771"/>
              <a:gd name="f1170" fmla="val 21747"/>
              <a:gd name="f1171" fmla="val 16589"/>
              <a:gd name="f1172" fmla="val 21733"/>
              <a:gd name="f1173" fmla="val 16626"/>
              <a:gd name="f1174" fmla="val 21622"/>
              <a:gd name="f1175" fmla="val 16583"/>
              <a:gd name="f1176" fmla="val 21636"/>
              <a:gd name="f1177" fmla="val 16547"/>
              <a:gd name="f1178" fmla="val 21929"/>
              <a:gd name="f1179" fmla="val 16659"/>
              <a:gd name="f1180" fmla="val 21915"/>
              <a:gd name="f1181" fmla="val 16696"/>
              <a:gd name="f1182" fmla="val 21804"/>
              <a:gd name="f1183" fmla="val 16653"/>
              <a:gd name="f1184" fmla="val 21818"/>
              <a:gd name="f1185" fmla="val 16617"/>
              <a:gd name="f1186" fmla="val 22110"/>
              <a:gd name="f1187" fmla="val 16729"/>
              <a:gd name="f1188" fmla="val 22096"/>
              <a:gd name="f1189" fmla="val 16766"/>
              <a:gd name="f1190" fmla="val 21986"/>
              <a:gd name="f1191" fmla="val 16723"/>
              <a:gd name="f1192" fmla="val 22000"/>
              <a:gd name="f1193" fmla="val 16687"/>
              <a:gd name="f1194" fmla="val 22292"/>
              <a:gd name="f1195" fmla="val 22278"/>
              <a:gd name="f1196" fmla="val 16836"/>
              <a:gd name="f1197" fmla="val 22168"/>
              <a:gd name="f1198" fmla="val 16793"/>
              <a:gd name="f1199" fmla="val 22182"/>
              <a:gd name="f1200" fmla="val 16757"/>
              <a:gd name="f1201" fmla="val 22474"/>
              <a:gd name="f1202" fmla="val 16869"/>
              <a:gd name="f1203" fmla="val 22460"/>
              <a:gd name="f1204" fmla="val 16906"/>
              <a:gd name="f1205" fmla="val 22349"/>
              <a:gd name="f1206" fmla="val 16863"/>
              <a:gd name="f1207" fmla="val 22363"/>
              <a:gd name="f1208" fmla="val 16827"/>
              <a:gd name="f1209" fmla="val 20915"/>
              <a:gd name="f1210" fmla="val 20928"/>
              <a:gd name="f1211" fmla="val 16566"/>
              <a:gd name="f1212" fmla="val 20816"/>
              <a:gd name="f1213" fmla="val 16605"/>
              <a:gd name="f1214" fmla="val 20803"/>
              <a:gd name="f1215" fmla="val 16569"/>
              <a:gd name="f1216" fmla="val 20731"/>
              <a:gd name="f1217" fmla="val 16594"/>
              <a:gd name="f1218" fmla="val 20744"/>
              <a:gd name="f1219" fmla="val 16631"/>
              <a:gd name="f1220" fmla="val 20632"/>
              <a:gd name="f1221" fmla="val 20619"/>
              <a:gd name="f1222" fmla="val 20547"/>
              <a:gd name="f1223" fmla="val 20560"/>
              <a:gd name="f1224" fmla="val 20448"/>
              <a:gd name="f1225" fmla="val 16735"/>
              <a:gd name="f1226" fmla="val 20435"/>
              <a:gd name="f1227" fmla="val 16699"/>
              <a:gd name="f1228" fmla="val 20364"/>
              <a:gd name="f1229" fmla="val 16724"/>
              <a:gd name="f1230" fmla="val 16761"/>
              <a:gd name="f1231" fmla="val 20265"/>
              <a:gd name="f1232" fmla="val 16800"/>
              <a:gd name="f1233" fmla="val 20252"/>
              <a:gd name="f1234" fmla="val 16763"/>
              <a:gd name="f1235" fmla="val 20180"/>
              <a:gd name="f1236" fmla="val 16789"/>
              <a:gd name="f1237" fmla="val 20193"/>
              <a:gd name="f1238" fmla="val 20081"/>
              <a:gd name="f1239" fmla="val 16865"/>
              <a:gd name="f1240" fmla="val 20068"/>
              <a:gd name="f1241" fmla="val 16828"/>
              <a:gd name="f1242" fmla="val 19996"/>
              <a:gd name="f1243" fmla="val 16854"/>
              <a:gd name="f1244" fmla="val 20009"/>
              <a:gd name="f1245" fmla="val 16890"/>
              <a:gd name="f1246" fmla="val 19897"/>
              <a:gd name="f1247" fmla="val 16930"/>
              <a:gd name="f1248" fmla="val 16893"/>
              <a:gd name="f1249" fmla="val 19812"/>
              <a:gd name="f1250" fmla="val 16918"/>
              <a:gd name="f1251" fmla="val 19825"/>
              <a:gd name="f1252" fmla="val 16955"/>
              <a:gd name="f1253" fmla="val 19714"/>
              <a:gd name="f1254" fmla="val 16994"/>
              <a:gd name="f1255" fmla="val 19701"/>
              <a:gd name="f1256" fmla="val 16958"/>
              <a:gd name="f1257" fmla="val 19629"/>
              <a:gd name="f1258" fmla="val 16983"/>
              <a:gd name="f1259" fmla="val 19642"/>
              <a:gd name="f1260" fmla="val 17020"/>
              <a:gd name="f1261" fmla="val 19530"/>
              <a:gd name="f1262" fmla="val 17059"/>
              <a:gd name="f1263" fmla="val 19517"/>
              <a:gd name="f1264" fmla="val 17023"/>
              <a:gd name="f1265" fmla="val 19445"/>
              <a:gd name="f1266" fmla="val 17048"/>
              <a:gd name="f1267" fmla="val 19458"/>
              <a:gd name="f1268" fmla="val 17085"/>
              <a:gd name="f1269" fmla="val 19346"/>
              <a:gd name="f1270" fmla="val 17124"/>
              <a:gd name="f1271" fmla="val 19333"/>
              <a:gd name="f1272" fmla="val 17088"/>
              <a:gd name="f1273" fmla="val 19261"/>
              <a:gd name="f1274" fmla="val 17113"/>
              <a:gd name="f1275" fmla="val 19274"/>
              <a:gd name="f1276" fmla="val 17150"/>
              <a:gd name="f1277" fmla="val 19162"/>
              <a:gd name="f1278" fmla="val 17189"/>
              <a:gd name="f1279" fmla="val 19150"/>
              <a:gd name="f1280" fmla="val 17152"/>
              <a:gd name="f1281" fmla="val 19078"/>
              <a:gd name="f1282" fmla="val 19091"/>
              <a:gd name="f1283" fmla="val 18979"/>
              <a:gd name="f1284" fmla="val 17254"/>
              <a:gd name="f1285" fmla="val 18966"/>
              <a:gd name="f1286" fmla="val 17217"/>
              <a:gd name="f1287" fmla="val 18894"/>
              <a:gd name="f1288" fmla="val 17243"/>
              <a:gd name="f1289" fmla="val 18907"/>
              <a:gd name="f1290" fmla="val 17279"/>
              <a:gd name="f1291" fmla="val 18795"/>
              <a:gd name="f1292" fmla="val 17319"/>
              <a:gd name="f1293" fmla="val 18782"/>
              <a:gd name="f1294" fmla="val 17282"/>
              <a:gd name="f1295" fmla="val 18710"/>
              <a:gd name="f1296" fmla="val 17307"/>
              <a:gd name="f1297" fmla="val 18723"/>
              <a:gd name="f1298" fmla="val 17344"/>
              <a:gd name="f1299" fmla="val 18611"/>
              <a:gd name="f1300" fmla="val 17383"/>
              <a:gd name="f1301" fmla="val 18598"/>
              <a:gd name="f1302" fmla="val 18527"/>
              <a:gd name="f1303" fmla="val 17372"/>
              <a:gd name="f1304" fmla="val 18539"/>
              <a:gd name="f1305" fmla="val 18428"/>
              <a:gd name="f1306" fmla="val 17448"/>
              <a:gd name="f1307" fmla="val 18415"/>
              <a:gd name="f1308" fmla="val 17412"/>
              <a:gd name="f1309" fmla="val 18343"/>
              <a:gd name="f1310" fmla="val 18356"/>
              <a:gd name="f1311" fmla="val 17474"/>
              <a:gd name="f1312" fmla="val 18244"/>
              <a:gd name="f1313" fmla="val 17513"/>
              <a:gd name="f1314" fmla="val 18231"/>
              <a:gd name="f1315" fmla="val 17476"/>
              <a:gd name="f1316" fmla="val 18159"/>
              <a:gd name="f1317" fmla="val 17502"/>
              <a:gd name="f1318" fmla="val 18172"/>
              <a:gd name="f1319" fmla="val 17538"/>
              <a:gd name="f1320" fmla="val 18060"/>
              <a:gd name="f1321" fmla="val 17578"/>
              <a:gd name="f1322" fmla="val 18047"/>
              <a:gd name="f1323" fmla="val 17541"/>
              <a:gd name="f1324" fmla="val 17975"/>
              <a:gd name="f1325" fmla="val 17567"/>
              <a:gd name="f1326" fmla="val 17988"/>
              <a:gd name="f1327" fmla="val 17603"/>
              <a:gd name="f1328" fmla="val 17877"/>
              <a:gd name="f1329" fmla="val 17643"/>
              <a:gd name="f1330" fmla="val 17864"/>
              <a:gd name="f1331" fmla="val 17606"/>
              <a:gd name="f1332" fmla="val 17792"/>
              <a:gd name="f1333" fmla="val 17631"/>
              <a:gd name="f1334" fmla="val 17805"/>
              <a:gd name="f1335" fmla="val 17668"/>
              <a:gd name="f1336" fmla="val 17693"/>
              <a:gd name="f1337" fmla="val 17708"/>
              <a:gd name="f1338" fmla="val 17680"/>
              <a:gd name="f1339" fmla="val 17671"/>
              <a:gd name="f1340" fmla="val 7144"/>
              <a:gd name="f1341" fmla="val 7075"/>
              <a:gd name="f1342" fmla="val 22495"/>
              <a:gd name="f1343" fmla="val 7085"/>
              <a:gd name="f1344" fmla="val 21402"/>
              <a:gd name="f1345" fmla="val 4294"/>
              <a:gd name="f1346" fmla="val 21366"/>
              <a:gd name="f1347" fmla="val 4309"/>
              <a:gd name="f1348" fmla="val 21332"/>
              <a:gd name="f1349" fmla="val 4226"/>
              <a:gd name="f1350" fmla="val 21312"/>
              <a:gd name="f1351" fmla="val 4232"/>
              <a:gd name="f1352" fmla="val 21291"/>
              <a:gd name="f1353" fmla="val 4235"/>
              <a:gd name="f1354" fmla="val 21269"/>
              <a:gd name="f1355" fmla="val 21139"/>
              <a:gd name="f1356" fmla="val 21034"/>
              <a:gd name="f1357" fmla="val 4130"/>
              <a:gd name="f1358" fmla="val 4000"/>
              <a:gd name="f1359" fmla="val 3976"/>
              <a:gd name="f1360" fmla="val 21038"/>
              <a:gd name="f1361" fmla="val 3953"/>
              <a:gd name="f1362" fmla="val 21044"/>
              <a:gd name="f1363" fmla="val 3931"/>
              <a:gd name="f1364" fmla="val 21017"/>
              <a:gd name="f1365" fmla="val 3920"/>
              <a:gd name="f1366" fmla="val 21031"/>
              <a:gd name="f1367" fmla="val 3884"/>
              <a:gd name="f1368" fmla="val 21059"/>
              <a:gd name="f1369" fmla="val 3895"/>
              <a:gd name="f1370" fmla="val 21097"/>
              <a:gd name="f1371" fmla="val 3818"/>
              <a:gd name="f1372" fmla="val 21177"/>
              <a:gd name="f1373" fmla="val 3765"/>
              <a:gd name="f1374" fmla="val 21292"/>
              <a:gd name="f1375" fmla="val 21315"/>
              <a:gd name="f1376" fmla="val 3768"/>
              <a:gd name="f1377" fmla="val 21336"/>
              <a:gd name="f1378" fmla="val 3775"/>
              <a:gd name="f1379" fmla="val 21361"/>
              <a:gd name="f1380" fmla="val 3696"/>
              <a:gd name="f1381" fmla="val 21398"/>
              <a:gd name="f1382" fmla="val 3707"/>
              <a:gd name="f1383" fmla="val 21372"/>
              <a:gd name="f1384" fmla="val 3789"/>
              <a:gd name="f1385" fmla="val 21450"/>
              <a:gd name="f1386" fmla="val 3827"/>
              <a:gd name="f1387" fmla="val 21504"/>
              <a:gd name="f1388" fmla="val 3907"/>
              <a:gd name="f1389" fmla="val 4094"/>
              <a:gd name="f1390" fmla="val 21449"/>
              <a:gd name="f1391" fmla="val 4175"/>
              <a:gd name="f1392" fmla="val 21369"/>
              <a:gd name="f1393" fmla="val 4213"/>
              <a:gd name="f1394" fmla="val 21475"/>
              <a:gd name="f1395" fmla="val 4475"/>
              <a:gd name="f1396" fmla="val 21439"/>
              <a:gd name="f1397" fmla="val 21395"/>
              <a:gd name="f1398" fmla="val 4380"/>
              <a:gd name="f1399" fmla="val 4365"/>
              <a:gd name="f1400" fmla="val 21549"/>
              <a:gd name="f1401" fmla="val 4655"/>
              <a:gd name="f1402" fmla="val 21513"/>
              <a:gd name="f1403" fmla="val 4670"/>
              <a:gd name="f1404" fmla="val 21468"/>
              <a:gd name="f1405" fmla="val 4560"/>
              <a:gd name="f1406" fmla="val 4545"/>
              <a:gd name="f1407" fmla="val 4835"/>
              <a:gd name="f1408" fmla="val 21586"/>
              <a:gd name="f1409" fmla="val 4850"/>
              <a:gd name="f1410" fmla="val 21542"/>
              <a:gd name="f1411" fmla="val 4740"/>
              <a:gd name="f1412" fmla="val 21577"/>
              <a:gd name="f1413" fmla="val 21695"/>
              <a:gd name="f1414" fmla="val 5016"/>
              <a:gd name="f1415" fmla="val 21660"/>
              <a:gd name="f1416" fmla="val 5030"/>
              <a:gd name="f1417" fmla="val 21615"/>
              <a:gd name="f1418" fmla="val 4921"/>
              <a:gd name="f1419" fmla="val 21651"/>
              <a:gd name="f1420" fmla="val 4906"/>
              <a:gd name="f1421" fmla="val 21769"/>
              <a:gd name="f1422" fmla="val 5196"/>
              <a:gd name="f1423" fmla="val 5101"/>
              <a:gd name="f1424" fmla="val 21724"/>
              <a:gd name="f1425" fmla="val 5086"/>
              <a:gd name="f1426" fmla="val 21842"/>
              <a:gd name="f1427" fmla="val 5377"/>
              <a:gd name="f1428" fmla="val 21806"/>
              <a:gd name="f1429" fmla="val 5391"/>
              <a:gd name="f1430" fmla="val 21762"/>
              <a:gd name="f1431" fmla="val 5281"/>
              <a:gd name="f1432" fmla="val 21798"/>
              <a:gd name="f1433" fmla="val 5267"/>
              <a:gd name="f1434" fmla="val 21916"/>
              <a:gd name="f1435" fmla="val 5557"/>
              <a:gd name="f1436" fmla="val 21880"/>
              <a:gd name="f1437" fmla="val 5572"/>
              <a:gd name="f1438" fmla="val 21835"/>
              <a:gd name="f1439" fmla="val 5462"/>
              <a:gd name="f1440" fmla="val 21871"/>
              <a:gd name="f1441" fmla="val 5447"/>
              <a:gd name="f1442" fmla="val 21989"/>
              <a:gd name="f1443" fmla="val 5737"/>
              <a:gd name="f1444" fmla="val 21953"/>
              <a:gd name="f1445" fmla="val 5752"/>
              <a:gd name="f1446" fmla="val 21908"/>
              <a:gd name="f1447" fmla="val 5642"/>
              <a:gd name="f1448" fmla="val 21944"/>
              <a:gd name="f1449" fmla="val 5628"/>
              <a:gd name="f1450" fmla="val 22062"/>
              <a:gd name="f1451" fmla="val 5918"/>
              <a:gd name="f1452" fmla="val 22026"/>
              <a:gd name="f1453" fmla="val 5932"/>
              <a:gd name="f1454" fmla="val 21982"/>
              <a:gd name="f1455" fmla="val 5822"/>
              <a:gd name="f1456" fmla="val 22018"/>
              <a:gd name="f1457" fmla="val 5808"/>
              <a:gd name="f1458" fmla="val 22136"/>
              <a:gd name="f1459" fmla="val 6098"/>
              <a:gd name="f1460" fmla="val 22100"/>
              <a:gd name="f1461" fmla="val 6113"/>
              <a:gd name="f1462" fmla="val 22055"/>
              <a:gd name="f1463" fmla="val 6003"/>
              <a:gd name="f1464" fmla="val 22091"/>
              <a:gd name="f1465" fmla="val 5988"/>
              <a:gd name="f1466" fmla="val 22209"/>
              <a:gd name="f1467" fmla="val 6278"/>
              <a:gd name="f1468" fmla="val 22173"/>
              <a:gd name="f1469" fmla="val 6293"/>
              <a:gd name="f1470" fmla="val 22128"/>
              <a:gd name="f1471" fmla="val 6183"/>
              <a:gd name="f1472" fmla="val 22164"/>
              <a:gd name="f1473" fmla="val 6169"/>
              <a:gd name="f1474" fmla="val 22282"/>
              <a:gd name="f1475" fmla="val 6459"/>
              <a:gd name="f1476" fmla="val 22246"/>
              <a:gd name="f1477" fmla="val 6473"/>
              <a:gd name="f1478" fmla="val 22202"/>
              <a:gd name="f1479" fmla="val 22238"/>
              <a:gd name="f1480" fmla="val 6349"/>
              <a:gd name="f1481" fmla="val 22356"/>
              <a:gd name="f1482" fmla="val 6639"/>
              <a:gd name="f1483" fmla="val 22320"/>
              <a:gd name="f1484" fmla="val 6654"/>
              <a:gd name="f1485" fmla="val 22275"/>
              <a:gd name="f1486" fmla="val 6544"/>
              <a:gd name="f1487" fmla="val 22311"/>
              <a:gd name="f1488" fmla="val 6529"/>
              <a:gd name="f1489" fmla="val 22429"/>
              <a:gd name="f1490" fmla="val 6820"/>
              <a:gd name="f1491" fmla="val 22393"/>
              <a:gd name="f1492" fmla="val 6834"/>
              <a:gd name="f1493" fmla="val 22348"/>
              <a:gd name="f1494" fmla="val 6724"/>
              <a:gd name="f1495" fmla="val 22384"/>
              <a:gd name="f1496" fmla="val 6710"/>
              <a:gd name="f1497" fmla="val 22502"/>
              <a:gd name="f1498" fmla="val 7000"/>
              <a:gd name="f1499" fmla="val 22466"/>
              <a:gd name="f1500" fmla="val 7015"/>
              <a:gd name="f1501" fmla="val 22422"/>
              <a:gd name="f1502" fmla="val 6905"/>
              <a:gd name="f1503" fmla="val 22458"/>
              <a:gd name="f1504" fmla="val 6890"/>
              <a:gd name="f1505" fmla="val 22447"/>
              <a:gd name="f1506" fmla="val 22328"/>
              <a:gd name="f1507" fmla="val 2"/>
              <a:gd name="f1508" fmla="val 22333"/>
              <a:gd name="f1509" fmla="val 41"/>
              <a:gd name="f1510" fmla="val 22451"/>
              <a:gd name="f1511" fmla="val 27"/>
              <a:gd name="f1512" fmla="val 14321"/>
              <a:gd name="f1513" fmla="val 14326"/>
              <a:gd name="f1514" fmla="val 961"/>
              <a:gd name="f1515" fmla="val 14208"/>
              <a:gd name="f1516" fmla="val 14204"/>
              <a:gd name="f1517" fmla="val 936"/>
              <a:gd name="f1518" fmla="val 14515"/>
              <a:gd name="f1519" fmla="val 900"/>
              <a:gd name="f1520" fmla="val 14519"/>
              <a:gd name="f1521" fmla="val 939"/>
              <a:gd name="f1522" fmla="val 14402"/>
              <a:gd name="f1523" fmla="val 14397"/>
              <a:gd name="f1524" fmla="val 914"/>
              <a:gd name="f1525" fmla="val 14708"/>
              <a:gd name="f1526" fmla="val 878"/>
              <a:gd name="f1527" fmla="val 14713"/>
              <a:gd name="f1528" fmla="val 917"/>
              <a:gd name="f1529" fmla="val 14595"/>
              <a:gd name="f1530" fmla="val 930"/>
              <a:gd name="f1531" fmla="val 14591"/>
              <a:gd name="f1532" fmla="val 892"/>
              <a:gd name="f1533" fmla="val 14902"/>
              <a:gd name="f1534" fmla="val 856"/>
              <a:gd name="f1535" fmla="val 14906"/>
              <a:gd name="f1536" fmla="val 895"/>
              <a:gd name="f1537" fmla="val 14788"/>
              <a:gd name="f1538" fmla="val 908"/>
              <a:gd name="f1539" fmla="val 14784"/>
              <a:gd name="f1540" fmla="val 834"/>
              <a:gd name="f1541" fmla="val 15100"/>
              <a:gd name="f1542" fmla="val 886"/>
              <a:gd name="f1543" fmla="val 14977"/>
              <a:gd name="f1544" fmla="val 847"/>
              <a:gd name="f1545" fmla="val 15289"/>
              <a:gd name="f1546" fmla="val 812"/>
              <a:gd name="f1547" fmla="val 15293"/>
              <a:gd name="f1548" fmla="val 850"/>
              <a:gd name="f1549" fmla="val 15175"/>
              <a:gd name="f1550" fmla="val 864"/>
              <a:gd name="f1551" fmla="val 15171"/>
              <a:gd name="f1552" fmla="val 825"/>
              <a:gd name="f1553" fmla="val 15482"/>
              <a:gd name="f1554" fmla="val 789"/>
              <a:gd name="f1555" fmla="val 15486"/>
              <a:gd name="f1556" fmla="val 828"/>
              <a:gd name="f1557" fmla="val 15369"/>
              <a:gd name="f1558" fmla="val 841"/>
              <a:gd name="f1559" fmla="val 15364"/>
              <a:gd name="f1560" fmla="val 15675"/>
              <a:gd name="f1561" fmla="val 767"/>
              <a:gd name="f1562" fmla="val 15680"/>
              <a:gd name="f1563" fmla="val 806"/>
              <a:gd name="f1564" fmla="val 15562"/>
              <a:gd name="f1565" fmla="val 819"/>
              <a:gd name="f1566" fmla="val 15558"/>
              <a:gd name="f1567" fmla="val 781"/>
              <a:gd name="f1568" fmla="val 15869"/>
              <a:gd name="f1569" fmla="val 745"/>
              <a:gd name="f1570" fmla="val 15873"/>
              <a:gd name="f1571" fmla="val 783"/>
              <a:gd name="f1572" fmla="val 15756"/>
              <a:gd name="f1573" fmla="val 797"/>
              <a:gd name="f1574" fmla="val 15751"/>
              <a:gd name="f1575" fmla="val 758"/>
              <a:gd name="f1576" fmla="val 16062"/>
              <a:gd name="f1577" fmla="val 723"/>
              <a:gd name="f1578" fmla="val 16067"/>
              <a:gd name="f1579" fmla="val 15949"/>
              <a:gd name="f1580" fmla="val 775"/>
              <a:gd name="f1581" fmla="val 15945"/>
              <a:gd name="f1582" fmla="val 736"/>
              <a:gd name="f1583" fmla="val 16256"/>
              <a:gd name="f1584" fmla="val 700"/>
              <a:gd name="f1585" fmla="val 16260"/>
              <a:gd name="f1586" fmla="val 739"/>
              <a:gd name="f1587" fmla="val 16142"/>
              <a:gd name="f1588" fmla="val 753"/>
              <a:gd name="f1589" fmla="val 16138"/>
              <a:gd name="f1590" fmla="val 714"/>
              <a:gd name="f1591" fmla="val 16449"/>
              <a:gd name="f1592" fmla="val 678"/>
              <a:gd name="f1593" fmla="val 16454"/>
              <a:gd name="f1594" fmla="val 717"/>
              <a:gd name="f1595" fmla="val 16336"/>
              <a:gd name="f1596" fmla="val 16331"/>
              <a:gd name="f1597" fmla="val 692"/>
              <a:gd name="f1598" fmla="val 16643"/>
              <a:gd name="f1599" fmla="val 656"/>
              <a:gd name="f1600" fmla="val 16647"/>
              <a:gd name="f1601" fmla="val 695"/>
              <a:gd name="f1602" fmla="val 708"/>
              <a:gd name="f1603" fmla="val 16525"/>
              <a:gd name="f1604" fmla="val 669"/>
              <a:gd name="f1605" fmla="val 634"/>
              <a:gd name="f1606" fmla="val 16841"/>
              <a:gd name="f1607" fmla="val 672"/>
              <a:gd name="f1608" fmla="val 686"/>
              <a:gd name="f1609" fmla="val 16718"/>
              <a:gd name="f1610" fmla="val 647"/>
              <a:gd name="f1611" fmla="val 17030"/>
              <a:gd name="f1612" fmla="val 612"/>
              <a:gd name="f1613" fmla="val 17034"/>
              <a:gd name="f1614" fmla="val 650"/>
              <a:gd name="f1615" fmla="val 16916"/>
              <a:gd name="f1616" fmla="val 664"/>
              <a:gd name="f1617" fmla="val 16912"/>
              <a:gd name="f1618" fmla="val 625"/>
              <a:gd name="f1619" fmla="val 17223"/>
              <a:gd name="f1620" fmla="val 589"/>
              <a:gd name="f1621" fmla="val 17227"/>
              <a:gd name="f1622" fmla="val 17110"/>
              <a:gd name="f1623" fmla="val 641"/>
              <a:gd name="f1624" fmla="val 17105"/>
              <a:gd name="f1625" fmla="val 603"/>
              <a:gd name="f1626" fmla="val 567"/>
              <a:gd name="f1627" fmla="val 17421"/>
              <a:gd name="f1628" fmla="val 606"/>
              <a:gd name="f1629" fmla="val 17303"/>
              <a:gd name="f1630" fmla="val 619"/>
              <a:gd name="f1631" fmla="val 17299"/>
              <a:gd name="f1632" fmla="val 581"/>
              <a:gd name="f1633" fmla="val 17610"/>
              <a:gd name="f1634" fmla="val 545"/>
              <a:gd name="f1635" fmla="val 17614"/>
              <a:gd name="f1636" fmla="val 583"/>
              <a:gd name="f1637" fmla="val 17497"/>
              <a:gd name="f1638" fmla="val 597"/>
              <a:gd name="f1639" fmla="val 17492"/>
              <a:gd name="f1640" fmla="val 558"/>
              <a:gd name="f1641" fmla="val 17803"/>
              <a:gd name="f1642" fmla="val 17808"/>
              <a:gd name="f1643" fmla="val 561"/>
              <a:gd name="f1644" fmla="val 17690"/>
              <a:gd name="f1645" fmla="val 17686"/>
              <a:gd name="f1646" fmla="val 536"/>
              <a:gd name="f1647" fmla="val 17997"/>
              <a:gd name="f1648" fmla="val 500"/>
              <a:gd name="f1649" fmla="val 18001"/>
              <a:gd name="f1650" fmla="val 539"/>
              <a:gd name="f1651" fmla="val 17883"/>
              <a:gd name="f1652" fmla="val 552"/>
              <a:gd name="f1653" fmla="val 17879"/>
              <a:gd name="f1654" fmla="val 514"/>
              <a:gd name="f1655" fmla="val 478"/>
              <a:gd name="f1656" fmla="val 18195"/>
              <a:gd name="f1657" fmla="val 517"/>
              <a:gd name="f1658" fmla="val 18077"/>
              <a:gd name="f1659" fmla="val 530"/>
              <a:gd name="f1660" fmla="val 18072"/>
              <a:gd name="f1661" fmla="val 492"/>
              <a:gd name="f1662" fmla="val 456"/>
              <a:gd name="f1663" fmla="val 18388"/>
              <a:gd name="f1664" fmla="val 494"/>
              <a:gd name="f1665" fmla="val 18270"/>
              <a:gd name="f1666" fmla="val 508"/>
              <a:gd name="f1667" fmla="val 18266"/>
              <a:gd name="f1668" fmla="val 469"/>
              <a:gd name="f1669" fmla="val 18577"/>
              <a:gd name="f1670" fmla="val 434"/>
              <a:gd name="f1671" fmla="val 18581"/>
              <a:gd name="f1672" fmla="val 18464"/>
              <a:gd name="f1673" fmla="val 486"/>
              <a:gd name="f1674" fmla="val 447"/>
              <a:gd name="f1675" fmla="val 18770"/>
              <a:gd name="f1676" fmla="val 411"/>
              <a:gd name="f1677" fmla="val 18775"/>
              <a:gd name="f1678" fmla="val 450"/>
              <a:gd name="f1679" fmla="val 18657"/>
              <a:gd name="f1680" fmla="val 464"/>
              <a:gd name="f1681" fmla="val 18653"/>
              <a:gd name="f1682" fmla="val 425"/>
              <a:gd name="f1683" fmla="val 18964"/>
              <a:gd name="f1684" fmla="val 389"/>
              <a:gd name="f1685" fmla="val 18968"/>
              <a:gd name="f1686" fmla="val 428"/>
              <a:gd name="f1687" fmla="val 18851"/>
              <a:gd name="f1688" fmla="val 441"/>
              <a:gd name="f1689" fmla="val 19157"/>
              <a:gd name="f1690" fmla="val 367"/>
              <a:gd name="f1691" fmla="val 406"/>
              <a:gd name="f1692" fmla="val 19044"/>
              <a:gd name="f1693" fmla="val 419"/>
              <a:gd name="f1694" fmla="val 19040"/>
              <a:gd name="f1695" fmla="val 19351"/>
              <a:gd name="f1696" fmla="val 345"/>
              <a:gd name="f1697" fmla="val 19355"/>
              <a:gd name="f1698" fmla="val 383"/>
              <a:gd name="f1699" fmla="val 19238"/>
              <a:gd name="f1700" fmla="val 397"/>
              <a:gd name="f1701" fmla="val 19233"/>
              <a:gd name="f1702" fmla="val 358"/>
              <a:gd name="f1703" fmla="val 19544"/>
              <a:gd name="f1704" fmla="val 323"/>
              <a:gd name="f1705" fmla="val 19549"/>
              <a:gd name="f1706" fmla="val 361"/>
              <a:gd name="f1707" fmla="val 19431"/>
              <a:gd name="f1708" fmla="val 375"/>
              <a:gd name="f1709" fmla="val 19427"/>
              <a:gd name="f1710" fmla="val 336"/>
              <a:gd name="f1711" fmla="val 19738"/>
              <a:gd name="f1712" fmla="val 300"/>
              <a:gd name="f1713" fmla="val 19742"/>
              <a:gd name="f1714" fmla="val 339"/>
              <a:gd name="f1715" fmla="val 19624"/>
              <a:gd name="f1716" fmla="val 352"/>
              <a:gd name="f1717" fmla="val 19620"/>
              <a:gd name="f1718" fmla="val 314"/>
              <a:gd name="f1719" fmla="val 19931"/>
              <a:gd name="f1720" fmla="val 278"/>
              <a:gd name="f1721" fmla="val 19936"/>
              <a:gd name="f1722" fmla="val 317"/>
              <a:gd name="f1723" fmla="val 19818"/>
              <a:gd name="f1724" fmla="val 330"/>
              <a:gd name="f1725" fmla="val 19813"/>
              <a:gd name="f1726" fmla="val 292"/>
              <a:gd name="f1727" fmla="val 20125"/>
              <a:gd name="f1728" fmla="val 256"/>
              <a:gd name="f1729" fmla="val 20129"/>
              <a:gd name="f1730" fmla="val 294"/>
              <a:gd name="f1731" fmla="val 20011"/>
              <a:gd name="f1732" fmla="val 308"/>
              <a:gd name="f1733" fmla="val 20007"/>
              <a:gd name="f1734" fmla="val 269"/>
              <a:gd name="f1735" fmla="val 20318"/>
              <a:gd name="f1736" fmla="val 234"/>
              <a:gd name="f1737" fmla="val 20322"/>
              <a:gd name="f1738" fmla="val 272"/>
              <a:gd name="f1739" fmla="val 20205"/>
              <a:gd name="f1740" fmla="val 286"/>
              <a:gd name="f1741" fmla="val 20200"/>
              <a:gd name="f1742" fmla="val 247"/>
              <a:gd name="f1743" fmla="val 20512"/>
              <a:gd name="f1744" fmla="val 211"/>
              <a:gd name="f1745" fmla="val 20516"/>
              <a:gd name="f1746" fmla="val 250"/>
              <a:gd name="f1747" fmla="val 20398"/>
              <a:gd name="f1748" fmla="val 20394"/>
              <a:gd name="f1749" fmla="val 225"/>
              <a:gd name="f1750" fmla="val 20705"/>
              <a:gd name="f1751" fmla="val 189"/>
              <a:gd name="f1752" fmla="val 20709"/>
              <a:gd name="f1753" fmla="val 20592"/>
              <a:gd name="f1754" fmla="val 241"/>
              <a:gd name="f1755" fmla="val 20587"/>
              <a:gd name="f1756" fmla="val 203"/>
              <a:gd name="f1757" fmla="val 167"/>
              <a:gd name="f1758" fmla="val 20903"/>
              <a:gd name="f1759" fmla="val 205"/>
              <a:gd name="f1760" fmla="val 20785"/>
              <a:gd name="f1761" fmla="val 219"/>
              <a:gd name="f1762" fmla="val 20781"/>
              <a:gd name="f1763" fmla="val 21092"/>
              <a:gd name="f1764" fmla="val 145"/>
              <a:gd name="f1765" fmla="val 21096"/>
              <a:gd name="f1766" fmla="val 183"/>
              <a:gd name="f1767" fmla="val 20979"/>
              <a:gd name="f1768" fmla="val 197"/>
              <a:gd name="f1769" fmla="val 20974"/>
              <a:gd name="f1770" fmla="val 158"/>
              <a:gd name="f1771" fmla="val 21285"/>
              <a:gd name="f1772" fmla="val 122"/>
              <a:gd name="f1773" fmla="val 21290"/>
              <a:gd name="f1774" fmla="val 161"/>
              <a:gd name="f1775" fmla="val 21172"/>
              <a:gd name="f1776" fmla="val 21168"/>
              <a:gd name="f1777" fmla="val 136"/>
              <a:gd name="f1778" fmla="val 21479"/>
              <a:gd name="f1779" fmla="val 100"/>
              <a:gd name="f1780" fmla="val 139"/>
              <a:gd name="f1781" fmla="val 21365"/>
              <a:gd name="f1782" fmla="val 152"/>
              <a:gd name="f1783" fmla="val 114"/>
              <a:gd name="f1784" fmla="val 21672"/>
              <a:gd name="f1785" fmla="val 78"/>
              <a:gd name="f1786" fmla="val 116"/>
              <a:gd name="f1787" fmla="val 21559"/>
              <a:gd name="f1788" fmla="val 130"/>
              <a:gd name="f1789" fmla="val 21554"/>
              <a:gd name="f1790" fmla="val 91"/>
              <a:gd name="f1791" fmla="val 21866"/>
              <a:gd name="f1792" fmla="val 56"/>
              <a:gd name="f1793" fmla="val 21870"/>
              <a:gd name="f1794" fmla="val 94"/>
              <a:gd name="f1795" fmla="val 21752"/>
              <a:gd name="f1796" fmla="val 108"/>
              <a:gd name="f1797" fmla="val 21748"/>
              <a:gd name="f1798" fmla="val 69"/>
              <a:gd name="f1799" fmla="val 22059"/>
              <a:gd name="f1800" fmla="val 33"/>
              <a:gd name="f1801" fmla="val 22064"/>
              <a:gd name="f1802" fmla="val 72"/>
              <a:gd name="f1803" fmla="val 21946"/>
              <a:gd name="f1804" fmla="val 85"/>
              <a:gd name="f1805" fmla="val 21941"/>
              <a:gd name="f1806" fmla="val 47"/>
              <a:gd name="f1807" fmla="val 22253"/>
              <a:gd name="f1808" fmla="val 11"/>
              <a:gd name="f1809" fmla="val 22257"/>
              <a:gd name="f1810" fmla="val 50"/>
              <a:gd name="f1811" fmla="val 22139"/>
              <a:gd name="f1812" fmla="val 63"/>
              <a:gd name="f1813" fmla="val 22135"/>
              <a:gd name="f1814" fmla="val 25"/>
              <a:gd name="f1815" fmla="val 102"/>
              <a:gd name="f1816" fmla="val 32"/>
              <a:gd name="f1817" fmla="val 22499"/>
              <a:gd name="f1818" fmla="val 95"/>
              <a:gd name="f1819" fmla="val 21419"/>
              <a:gd name="f1820" fmla="val 3510"/>
              <a:gd name="f1821" fmla="val 21456"/>
              <a:gd name="f1822" fmla="val 3522"/>
              <a:gd name="f1823" fmla="val 21421"/>
              <a:gd name="f1824" fmla="val 3635"/>
              <a:gd name="f1825" fmla="val 21384"/>
              <a:gd name="f1826" fmla="val 3623"/>
              <a:gd name="f1827" fmla="val 3324"/>
              <a:gd name="f1828" fmla="val 21515"/>
              <a:gd name="f1829" fmla="val 3336"/>
              <a:gd name="f1830" fmla="val 3449"/>
              <a:gd name="f1831" fmla="val 21442"/>
              <a:gd name="f1832" fmla="val 3437"/>
              <a:gd name="f1833" fmla="val 21537"/>
              <a:gd name="f1834" fmla="val 3139"/>
              <a:gd name="f1835" fmla="val 21574"/>
              <a:gd name="f1836" fmla="val 3150"/>
              <a:gd name="f1837" fmla="val 21538"/>
              <a:gd name="f1838" fmla="val 3263"/>
              <a:gd name="f1839" fmla="val 21501"/>
              <a:gd name="f1840" fmla="val 3252"/>
              <a:gd name="f1841" fmla="val 21596"/>
              <a:gd name="f1842" fmla="val 2953"/>
              <a:gd name="f1843" fmla="val 21633"/>
              <a:gd name="f1844" fmla="val 2965"/>
              <a:gd name="f1845" fmla="val 21597"/>
              <a:gd name="f1846" fmla="val 3078"/>
              <a:gd name="f1847" fmla="val 21560"/>
              <a:gd name="f1848" fmla="val 3066"/>
              <a:gd name="f1849" fmla="val 21654"/>
              <a:gd name="f1850" fmla="val 2767"/>
              <a:gd name="f1851" fmla="val 21691"/>
              <a:gd name="f1852" fmla="val 2779"/>
              <a:gd name="f1853" fmla="val 21655"/>
              <a:gd name="f1854" fmla="val 2892"/>
              <a:gd name="f1855" fmla="val 21618"/>
              <a:gd name="f1856" fmla="val 2880"/>
              <a:gd name="f1857" fmla="val 21713"/>
              <a:gd name="f1858" fmla="val 2582"/>
              <a:gd name="f1859" fmla="val 21750"/>
              <a:gd name="f1860" fmla="val 2593"/>
              <a:gd name="f1861" fmla="val 21714"/>
              <a:gd name="f1862" fmla="val 2706"/>
              <a:gd name="f1863" fmla="val 2695"/>
              <a:gd name="f1864" fmla="val 21772"/>
              <a:gd name="f1865" fmla="val 2396"/>
              <a:gd name="f1866" fmla="val 21809"/>
              <a:gd name="f1867" fmla="val 2408"/>
              <a:gd name="f1868" fmla="val 21773"/>
              <a:gd name="f1869" fmla="val 2521"/>
              <a:gd name="f1870" fmla="val 21736"/>
              <a:gd name="f1871" fmla="val 2509"/>
              <a:gd name="f1872" fmla="val 21830"/>
              <a:gd name="f1873" fmla="val 2210"/>
              <a:gd name="f1874" fmla="val 21867"/>
              <a:gd name="f1875" fmla="val 2222"/>
              <a:gd name="f1876" fmla="val 21832"/>
              <a:gd name="f1877" fmla="val 2335"/>
              <a:gd name="f1878" fmla="val 21795"/>
              <a:gd name="f1879" fmla="val 2323"/>
              <a:gd name="f1880" fmla="val 21889"/>
              <a:gd name="f1881" fmla="val 2025"/>
              <a:gd name="f1882" fmla="val 21926"/>
              <a:gd name="f1883" fmla="val 2036"/>
              <a:gd name="f1884" fmla="val 21890"/>
              <a:gd name="f1885" fmla="val 2149"/>
              <a:gd name="f1886" fmla="val 21853"/>
              <a:gd name="f1887" fmla="val 2138"/>
              <a:gd name="f1888" fmla="val 21948"/>
              <a:gd name="f1889" fmla="val 1839"/>
              <a:gd name="f1890" fmla="val 21985"/>
              <a:gd name="f1891" fmla="val 1851"/>
              <a:gd name="f1892" fmla="val 21949"/>
              <a:gd name="f1893" fmla="val 21912"/>
              <a:gd name="f1894" fmla="val 1952"/>
              <a:gd name="f1895" fmla="val 22006"/>
              <a:gd name="f1896" fmla="val 1653"/>
              <a:gd name="f1897" fmla="val 22043"/>
              <a:gd name="f1898" fmla="val 1665"/>
              <a:gd name="f1899" fmla="val 22008"/>
              <a:gd name="f1900" fmla="val 1778"/>
              <a:gd name="f1901" fmla="val 1766"/>
              <a:gd name="f1902" fmla="val 22065"/>
              <a:gd name="f1903" fmla="val 1468"/>
              <a:gd name="f1904" fmla="val 22102"/>
              <a:gd name="f1905" fmla="val 1479"/>
              <a:gd name="f1906" fmla="val 22066"/>
              <a:gd name="f1907" fmla="val 1592"/>
              <a:gd name="f1908" fmla="val 22029"/>
              <a:gd name="f1909" fmla="val 22124"/>
              <a:gd name="f1910" fmla="val 1282"/>
              <a:gd name="f1911" fmla="val 22161"/>
              <a:gd name="f1912" fmla="val 1294"/>
              <a:gd name="f1913" fmla="val 22125"/>
              <a:gd name="f1914" fmla="val 1407"/>
              <a:gd name="f1915" fmla="val 22088"/>
              <a:gd name="f1916" fmla="val 22183"/>
              <a:gd name="f1917" fmla="val 22220"/>
              <a:gd name="f1918" fmla="val 1108"/>
              <a:gd name="f1919" fmla="val 22184"/>
              <a:gd name="f1920" fmla="val 1221"/>
              <a:gd name="f1921" fmla="val 22147"/>
              <a:gd name="f1922" fmla="val 1209"/>
              <a:gd name="f1923" fmla="val 22241"/>
              <a:gd name="f1924" fmla="val 911"/>
              <a:gd name="f1925" fmla="val 22243"/>
              <a:gd name="f1926" fmla="val 1035"/>
              <a:gd name="f1927" fmla="val 22206"/>
              <a:gd name="f1928" fmla="val 1024"/>
              <a:gd name="f1929" fmla="val 22300"/>
              <a:gd name="f1930" fmla="val 725"/>
              <a:gd name="f1931" fmla="val 22337"/>
              <a:gd name="f1932" fmla="val 737"/>
              <a:gd name="f1933" fmla="val 22301"/>
              <a:gd name="f1934" fmla="val 22264"/>
              <a:gd name="f1935" fmla="val 838"/>
              <a:gd name="f1936" fmla="val 22359"/>
              <a:gd name="f1937" fmla="val 22396"/>
              <a:gd name="f1938" fmla="val 551"/>
              <a:gd name="f1939" fmla="val 22360"/>
              <a:gd name="f1940" fmla="val 22323"/>
              <a:gd name="f1941" fmla="val 652"/>
              <a:gd name="f1942" fmla="val 22417"/>
              <a:gd name="f1943" fmla="val 354"/>
              <a:gd name="f1944" fmla="val 22454"/>
              <a:gd name="f1945" fmla="val 365"/>
              <a:gd name="f1946" fmla="val 22419"/>
              <a:gd name="f1947" fmla="val 22382"/>
              <a:gd name="f1948" fmla="val 467"/>
              <a:gd name="f1949" fmla="val 22476"/>
              <a:gd name="f1950" fmla="val 168"/>
              <a:gd name="f1951" fmla="val 22513"/>
              <a:gd name="f1952" fmla="val 22477"/>
              <a:gd name="f1953" fmla="val 293"/>
              <a:gd name="f1954" fmla="val 22440"/>
              <a:gd name="f1955" fmla="val 20961"/>
              <a:gd name="f1956" fmla="val 3855"/>
              <a:gd name="f1957" fmla="val 20946"/>
              <a:gd name="f1958" fmla="val 3891"/>
              <a:gd name="f1959" fmla="val 20836"/>
              <a:gd name="f1960" fmla="val 3847"/>
              <a:gd name="f1961" fmla="val 20851"/>
              <a:gd name="f1962" fmla="val 3811"/>
              <a:gd name="f1963" fmla="val 20780"/>
              <a:gd name="f1964" fmla="val 3783"/>
              <a:gd name="f1965" fmla="val 20765"/>
              <a:gd name="f1966" fmla="val 3819"/>
              <a:gd name="f1967" fmla="val 20655"/>
              <a:gd name="f1968" fmla="val 3774"/>
              <a:gd name="f1969" fmla="val 20670"/>
              <a:gd name="f1970" fmla="val 3738"/>
              <a:gd name="f1971" fmla="val 20599"/>
              <a:gd name="f1972" fmla="val 3710"/>
              <a:gd name="f1973" fmla="val 20585"/>
              <a:gd name="f1974" fmla="val 3746"/>
              <a:gd name="f1975" fmla="val 20475"/>
              <a:gd name="f1976" fmla="val 3702"/>
              <a:gd name="f1977" fmla="val 20489"/>
              <a:gd name="f1978" fmla="val 3666"/>
              <a:gd name="f1979" fmla="val 20418"/>
              <a:gd name="f1980" fmla="val 3637"/>
              <a:gd name="f1981" fmla="val 20404"/>
              <a:gd name="f1982" fmla="val 3673"/>
              <a:gd name="f1983" fmla="val 20294"/>
              <a:gd name="f1984" fmla="val 3629"/>
              <a:gd name="f1985" fmla="val 20308"/>
              <a:gd name="f1986" fmla="val 3593"/>
              <a:gd name="f1987" fmla="val 20238"/>
              <a:gd name="f1988" fmla="val 3565"/>
              <a:gd name="f1989" fmla="val 20223"/>
              <a:gd name="f1990" fmla="val 3601"/>
              <a:gd name="f1991" fmla="val 20113"/>
              <a:gd name="f1992" fmla="val 3556"/>
              <a:gd name="f1993" fmla="val 20128"/>
              <a:gd name="f1994" fmla="val 3520"/>
              <a:gd name="f1995" fmla="val 20057"/>
              <a:gd name="f1996" fmla="val 3492"/>
              <a:gd name="f1997" fmla="val 20042"/>
              <a:gd name="f1998" fmla="val 3528"/>
              <a:gd name="f1999" fmla="val 19932"/>
              <a:gd name="f2000" fmla="val 3484"/>
              <a:gd name="f2001" fmla="val 19947"/>
              <a:gd name="f2002" fmla="val 3448"/>
              <a:gd name="f2003" fmla="val 19876"/>
              <a:gd name="f2004" fmla="val 3419"/>
              <a:gd name="f2005" fmla="val 19862"/>
              <a:gd name="f2006" fmla="val 3455"/>
              <a:gd name="f2007" fmla="val 19752"/>
              <a:gd name="f2008" fmla="val 3411"/>
              <a:gd name="f2009" fmla="val 19766"/>
              <a:gd name="f2010" fmla="val 3375"/>
              <a:gd name="f2011" fmla="val 19695"/>
              <a:gd name="f2012" fmla="val 3347"/>
              <a:gd name="f2013" fmla="val 19681"/>
              <a:gd name="f2014" fmla="val 3383"/>
              <a:gd name="f2015" fmla="val 19571"/>
              <a:gd name="f2016" fmla="val 3338"/>
              <a:gd name="f2017" fmla="val 19585"/>
              <a:gd name="f2018" fmla="val 3302"/>
              <a:gd name="f2019" fmla="val 19515"/>
              <a:gd name="f2020" fmla="val 3274"/>
              <a:gd name="f2021" fmla="val 19500"/>
              <a:gd name="f2022" fmla="val 3310"/>
              <a:gd name="f2023" fmla="val 3266"/>
              <a:gd name="f2024" fmla="val 19405"/>
              <a:gd name="f2025" fmla="val 3230"/>
              <a:gd name="f2026" fmla="val 19334"/>
              <a:gd name="f2027" fmla="val 3201"/>
              <a:gd name="f2028" fmla="val 19319"/>
              <a:gd name="f2029" fmla="val 3237"/>
              <a:gd name="f2030" fmla="val 19209"/>
              <a:gd name="f2031" fmla="val 3193"/>
              <a:gd name="f2032" fmla="val 19224"/>
              <a:gd name="f2033" fmla="val 3157"/>
              <a:gd name="f2034" fmla="val 19153"/>
              <a:gd name="f2035" fmla="val 3129"/>
              <a:gd name="f2036" fmla="val 19139"/>
              <a:gd name="f2037" fmla="val 3165"/>
              <a:gd name="f2038" fmla="val 19029"/>
              <a:gd name="f2039" fmla="val 3120"/>
              <a:gd name="f2040" fmla="val 19043"/>
              <a:gd name="f2041" fmla="val 3084"/>
              <a:gd name="f2042" fmla="val 18972"/>
              <a:gd name="f2043" fmla="val 3056"/>
              <a:gd name="f2044" fmla="val 18958"/>
              <a:gd name="f2045" fmla="val 3092"/>
              <a:gd name="f2046" fmla="val 18848"/>
              <a:gd name="f2047" fmla="val 3048"/>
              <a:gd name="f2048" fmla="val 18862"/>
              <a:gd name="f2049" fmla="val 3012"/>
              <a:gd name="f2050" fmla="val 18792"/>
              <a:gd name="f2051" fmla="val 2983"/>
              <a:gd name="f2052" fmla="val 18777"/>
              <a:gd name="f2053" fmla="val 3019"/>
              <a:gd name="f2054" fmla="val 18667"/>
              <a:gd name="f2055" fmla="val 2975"/>
              <a:gd name="f2056" fmla="val 18682"/>
              <a:gd name="f2057" fmla="val 2939"/>
              <a:gd name="f2058" fmla="val 2911"/>
              <a:gd name="f2059" fmla="val 18596"/>
              <a:gd name="f2060" fmla="val 2947"/>
              <a:gd name="f2061" fmla="val 2902"/>
              <a:gd name="f2062" fmla="val 18501"/>
              <a:gd name="f2063" fmla="val 2866"/>
              <a:gd name="f2064" fmla="val 18430"/>
              <a:gd name="f2065" fmla="val 2838"/>
              <a:gd name="f2066" fmla="val 2874"/>
              <a:gd name="f2067" fmla="val 2830"/>
              <a:gd name="f2068" fmla="val 18320"/>
              <a:gd name="f2069" fmla="val 2794"/>
              <a:gd name="f2070" fmla="val 18249"/>
              <a:gd name="f2071" fmla="val 2765"/>
              <a:gd name="f2072" fmla="val 18235"/>
              <a:gd name="f2073" fmla="val 2801"/>
              <a:gd name="f2074" fmla="val 18125"/>
              <a:gd name="f2075" fmla="val 2757"/>
              <a:gd name="f2076" fmla="val 18139"/>
              <a:gd name="f2077" fmla="val 2693"/>
              <a:gd name="f2078" fmla="val 18054"/>
              <a:gd name="f2079" fmla="val 2729"/>
              <a:gd name="f2080" fmla="val 17944"/>
              <a:gd name="f2081" fmla="val 2685"/>
              <a:gd name="f2082" fmla="val 17959"/>
              <a:gd name="f2083" fmla="val 2649"/>
              <a:gd name="f2084" fmla="val 17888"/>
              <a:gd name="f2085" fmla="val 2620"/>
              <a:gd name="f2086" fmla="val 17873"/>
              <a:gd name="f2087" fmla="val 2656"/>
              <a:gd name="f2088" fmla="val 17763"/>
              <a:gd name="f2089" fmla="val 2612"/>
              <a:gd name="f2090" fmla="val 17778"/>
              <a:gd name="f2091" fmla="val 2576"/>
              <a:gd name="f2092" fmla="val 17707"/>
              <a:gd name="f2093" fmla="val 2547"/>
              <a:gd name="f2094" fmla="val 2583"/>
              <a:gd name="f2095" fmla="val 2539"/>
              <a:gd name="f2096" fmla="val 17597"/>
              <a:gd name="f2097" fmla="val 2503"/>
              <a:gd name="f2098" fmla="val 17526"/>
              <a:gd name="f2099" fmla="val 2475"/>
              <a:gd name="f2100" fmla="val 17512"/>
              <a:gd name="f2101" fmla="val 2511"/>
              <a:gd name="f2102" fmla="val 17402"/>
              <a:gd name="f2103" fmla="val 2467"/>
              <a:gd name="f2104" fmla="val 2431"/>
              <a:gd name="f2105" fmla="val 17346"/>
              <a:gd name="f2106" fmla="val 17331"/>
              <a:gd name="f2107" fmla="val 2438"/>
              <a:gd name="f2108" fmla="val 17221"/>
              <a:gd name="f2109" fmla="val 2394"/>
              <a:gd name="f2110" fmla="val 17235"/>
              <a:gd name="f2111" fmla="val 17165"/>
              <a:gd name="f2112" fmla="val 2329"/>
              <a:gd name="f2113" fmla="val 2366"/>
              <a:gd name="f2114" fmla="val 17040"/>
              <a:gd name="f2115" fmla="val 2321"/>
              <a:gd name="f2116" fmla="val 17055"/>
              <a:gd name="f2117" fmla="val 2285"/>
              <a:gd name="f2118" fmla="val 16984"/>
              <a:gd name="f2119" fmla="val 16970"/>
              <a:gd name="f2120" fmla="val 2293"/>
              <a:gd name="f2121" fmla="val 16860"/>
              <a:gd name="f2122" fmla="val 2249"/>
              <a:gd name="f2123" fmla="val 16874"/>
              <a:gd name="f2124" fmla="val 2213"/>
              <a:gd name="f2125" fmla="val 16803"/>
              <a:gd name="f2126" fmla="val 2184"/>
              <a:gd name="f2127" fmla="val 2220"/>
              <a:gd name="f2128" fmla="val 16679"/>
              <a:gd name="f2129" fmla="val 16693"/>
              <a:gd name="f2130" fmla="val 2140"/>
              <a:gd name="f2131" fmla="val 16623"/>
              <a:gd name="f2132" fmla="val 2112"/>
              <a:gd name="f2133" fmla="val 16608"/>
              <a:gd name="f2134" fmla="val 2148"/>
              <a:gd name="f2135" fmla="val 16498"/>
              <a:gd name="f2136" fmla="val 2103"/>
              <a:gd name="f2137" fmla="val 16512"/>
              <a:gd name="f2138" fmla="val 2067"/>
              <a:gd name="f2139" fmla="val 16442"/>
              <a:gd name="f2140" fmla="val 2039"/>
              <a:gd name="f2141" fmla="val 16427"/>
              <a:gd name="f2142" fmla="val 2075"/>
              <a:gd name="f2143" fmla="val 16317"/>
              <a:gd name="f2144" fmla="val 2031"/>
              <a:gd name="f2145" fmla="val 16332"/>
              <a:gd name="f2146" fmla="val 16261"/>
              <a:gd name="f2147" fmla="val 1966"/>
              <a:gd name="f2148" fmla="val 16247"/>
              <a:gd name="f2149" fmla="val 2002"/>
              <a:gd name="f2150" fmla="val 16137"/>
              <a:gd name="f2151" fmla="val 1958"/>
              <a:gd name="f2152" fmla="val 16151"/>
              <a:gd name="f2153" fmla="val 1922"/>
              <a:gd name="f2154" fmla="val 16080"/>
              <a:gd name="f2155" fmla="val 16066"/>
              <a:gd name="f2156" fmla="val 1930"/>
              <a:gd name="f2157" fmla="val 15956"/>
              <a:gd name="f2158" fmla="val 1885"/>
              <a:gd name="f2159" fmla="val 15970"/>
              <a:gd name="f2160" fmla="val 15900"/>
              <a:gd name="f2161" fmla="val 1821"/>
              <a:gd name="f2162" fmla="val 15885"/>
              <a:gd name="f2163" fmla="val 15775"/>
              <a:gd name="f2164" fmla="val 1813"/>
              <a:gd name="f2165" fmla="val 15789"/>
              <a:gd name="f2166" fmla="val 1777"/>
              <a:gd name="f2167" fmla="val 15719"/>
              <a:gd name="f2168" fmla="val 1748"/>
              <a:gd name="f2169" fmla="val 15704"/>
              <a:gd name="f2170" fmla="val 1784"/>
              <a:gd name="f2171" fmla="val 15594"/>
              <a:gd name="f2172" fmla="val 15609"/>
              <a:gd name="f2173" fmla="val 1704"/>
              <a:gd name="f2174" fmla="val 15538"/>
              <a:gd name="f2175" fmla="val 1676"/>
              <a:gd name="f2176" fmla="val 15524"/>
              <a:gd name="f2177" fmla="val 1712"/>
              <a:gd name="f2178" fmla="val 15414"/>
              <a:gd name="f2179" fmla="val 1668"/>
              <a:gd name="f2180" fmla="val 15428"/>
              <a:gd name="f2181" fmla="val 1632"/>
              <a:gd name="f2182" fmla="val 15357"/>
              <a:gd name="f2183" fmla="val 1603"/>
              <a:gd name="f2184" fmla="val 15343"/>
              <a:gd name="f2185" fmla="val 1639"/>
              <a:gd name="f2186" fmla="val 15233"/>
              <a:gd name="f2187" fmla="val 1595"/>
              <a:gd name="f2188" fmla="val 15247"/>
              <a:gd name="f2189" fmla="val 1559"/>
              <a:gd name="f2190" fmla="val 15177"/>
              <a:gd name="f2191" fmla="val 1530"/>
              <a:gd name="f2192" fmla="val 15162"/>
              <a:gd name="f2193" fmla="val 1566"/>
              <a:gd name="f2194" fmla="val 15052"/>
              <a:gd name="f2195" fmla="val 1522"/>
              <a:gd name="f2196" fmla="val 15066"/>
              <a:gd name="f2197" fmla="val 1486"/>
              <a:gd name="f2198" fmla="val 14996"/>
              <a:gd name="f2199" fmla="val 1458"/>
              <a:gd name="f2200" fmla="val 14981"/>
              <a:gd name="f2201" fmla="val 14871"/>
              <a:gd name="f2202" fmla="val 14886"/>
              <a:gd name="f2203" fmla="val 1414"/>
              <a:gd name="f2204" fmla="val 14815"/>
              <a:gd name="f2205" fmla="val 1385"/>
              <a:gd name="f2206" fmla="val 14801"/>
              <a:gd name="f2207" fmla="val 1421"/>
              <a:gd name="f2208" fmla="val 14691"/>
              <a:gd name="f2209" fmla="val 1377"/>
              <a:gd name="f2210" fmla="val 14705"/>
              <a:gd name="f2211" fmla="val 1341"/>
              <a:gd name="f2212" fmla="val 14634"/>
              <a:gd name="f2213" fmla="val 1313"/>
              <a:gd name="f2214" fmla="val 14620"/>
              <a:gd name="f2215" fmla="val 14510"/>
              <a:gd name="f2216" fmla="val 14524"/>
              <a:gd name="f2217" fmla="val 1268"/>
              <a:gd name="f2218" fmla="val 14454"/>
              <a:gd name="f2219" fmla="val 1240"/>
              <a:gd name="f2220" fmla="val 14439"/>
              <a:gd name="f2221" fmla="val 1276"/>
              <a:gd name="f2222" fmla="val 14329"/>
              <a:gd name="f2223" fmla="val 1232"/>
              <a:gd name="f2224" fmla="val 14343"/>
              <a:gd name="f2225" fmla="val 1196"/>
              <a:gd name="f2226" fmla="val 14273"/>
              <a:gd name="f2227" fmla="val 14258"/>
              <a:gd name="f2228" fmla="val 1203"/>
              <a:gd name="f2229" fmla="val 14148"/>
              <a:gd name="f2230" fmla="val 1159"/>
              <a:gd name="f2231" fmla="val 14163"/>
              <a:gd name="f2232" fmla="val 1123"/>
              <a:gd name="f2233" fmla="val 14071"/>
              <a:gd name="f2234" fmla="val 535"/>
              <a:gd name="f2235" fmla="val 14105"/>
              <a:gd name="f2236" fmla="val 555"/>
              <a:gd name="f2237" fmla="val 14044"/>
              <a:gd name="f2238" fmla="val 657"/>
              <a:gd name="f2239" fmla="val 14011"/>
              <a:gd name="f2240" fmla="val 637"/>
              <a:gd name="f2241" fmla="val 14176"/>
              <a:gd name="f2242" fmla="val 14209"/>
              <a:gd name="f2243" fmla="val 482"/>
              <a:gd name="f2244" fmla="val 14115"/>
              <a:gd name="f2245" fmla="val 462"/>
              <a:gd name="f2246" fmla="val 14280"/>
              <a:gd name="f2247" fmla="val 186"/>
              <a:gd name="f2248" fmla="val 14313"/>
              <a:gd name="f2249" fmla="val 206"/>
              <a:gd name="f2250" fmla="val 14252"/>
              <a:gd name="f2251" fmla="val 14219"/>
              <a:gd name="f2252" fmla="val 288"/>
              <a:gd name="f2253" fmla="val 14384"/>
              <a:gd name="f2254" fmla="val 12"/>
              <a:gd name="f2255" fmla="val 14417"/>
              <a:gd name="f2256" fmla="val 14356"/>
              <a:gd name="f2257" fmla="val 133"/>
              <a:gd name="f2258" fmla="val 14323"/>
              <a:gd name="f2259" fmla="+- 0 0 -90"/>
              <a:gd name="f2260" fmla="*/ f3 1 22519"/>
              <a:gd name="f2261" fmla="*/ f4 1 19050"/>
              <a:gd name="f2262" fmla="val f5"/>
              <a:gd name="f2263" fmla="val f6"/>
              <a:gd name="f2264" fmla="val f7"/>
              <a:gd name="f2265" fmla="*/ f2259 f0 1"/>
              <a:gd name="f2266" fmla="+- f2264 0 f2262"/>
              <a:gd name="f2267" fmla="+- f2263 0 f2262"/>
              <a:gd name="f2268" fmla="*/ f2265 1 f2"/>
              <a:gd name="f2269" fmla="*/ f2267 1 22519"/>
              <a:gd name="f2270" fmla="*/ f2266 1 19050"/>
              <a:gd name="f2271" fmla="*/ 2963 f2267 1"/>
              <a:gd name="f2272" fmla="*/ 1478 f2266 1"/>
              <a:gd name="f2273" fmla="*/ 2372 f2267 1"/>
              <a:gd name="f2274" fmla="*/ 1184 f2266 1"/>
              <a:gd name="f2275" fmla="*/ 1412 f2267 1"/>
              <a:gd name="f2276" fmla="*/ 662 f2266 1"/>
              <a:gd name="f2277" fmla="*/ 697 f2267 1"/>
              <a:gd name="f2278" fmla="*/ 350 f2266 1"/>
              <a:gd name="f2279" fmla="*/ 13967 f2267 1"/>
              <a:gd name="f2280" fmla="*/ 710 f2266 1"/>
              <a:gd name="f2281" fmla="*/ 13211 f2267 1"/>
              <a:gd name="f2282" fmla="*/ 1079 f2266 1"/>
              <a:gd name="f2283" fmla="*/ 12139 f2267 1"/>
              <a:gd name="f2284" fmla="*/ 1293 f2266 1"/>
              <a:gd name="f2285" fmla="*/ 11288 f2267 1"/>
              <a:gd name="f2286" fmla="*/ 1393 f2266 1"/>
              <a:gd name="f2287" fmla="*/ 10402 f2267 1"/>
              <a:gd name="f2288" fmla="*/ 1537 f2266 1"/>
              <a:gd name="f2289" fmla="*/ 9564 f2267 1"/>
              <a:gd name="f2290" fmla="*/ 1713 f2266 1"/>
              <a:gd name="f2291" fmla="*/ 8788 f2267 1"/>
              <a:gd name="f2292" fmla="*/ 1800 f2266 1"/>
              <a:gd name="f2293" fmla="*/ 7716 f2267 1"/>
              <a:gd name="f2294" fmla="*/ 2014 f2266 1"/>
              <a:gd name="f2295" fmla="*/ 6866 f2267 1"/>
              <a:gd name="f2296" fmla="*/ 2113 f2266 1"/>
              <a:gd name="f2297" fmla="*/ 5980 f2267 1"/>
              <a:gd name="f2298" fmla="*/ 2257 f2266 1"/>
              <a:gd name="f2299" fmla="*/ 5142 f2267 1"/>
              <a:gd name="f2300" fmla="*/ 2433 f2266 1"/>
              <a:gd name="f2301" fmla="*/ 4118 f2267 1"/>
              <a:gd name="f2302" fmla="*/ 2368 f2266 1"/>
              <a:gd name="f2303" fmla="*/ 3604 f2267 1"/>
              <a:gd name="f2304" fmla="*/ 1192 f2266 1"/>
              <a:gd name="f2305" fmla="*/ 4247 f2267 1"/>
              <a:gd name="f2306" fmla="*/ 626 f2266 1"/>
              <a:gd name="f2307" fmla="*/ 3624 f2267 1"/>
              <a:gd name="f2308" fmla="*/ 1944 f2266 1"/>
              <a:gd name="f2309" fmla="*/ 21404 f2267 1"/>
              <a:gd name="f2310" fmla="*/ 16259 f2266 1"/>
              <a:gd name="f2311" fmla="*/ 21536 f2267 1"/>
              <a:gd name="f2312" fmla="*/ 15993 f2266 1"/>
              <a:gd name="f2313" fmla="*/ 22046 f2267 1"/>
              <a:gd name="f2314" fmla="*/ 15305 f2266 1"/>
              <a:gd name="f2315" fmla="*/ 20898 f2267 1"/>
              <a:gd name="f2316" fmla="*/ 16772 f2266 1"/>
              <a:gd name="f2317" fmla="*/ 20377 f2267 1"/>
              <a:gd name="f2318" fmla="*/ 17352 f2266 1"/>
              <a:gd name="f2319" fmla="*/ 19747 f2267 1"/>
              <a:gd name="f2320" fmla="*/ 17932 f2266 1"/>
              <a:gd name="f2321" fmla="*/ 19006 f2267 1"/>
              <a:gd name="f2322" fmla="*/ 18735 f2266 1"/>
              <a:gd name="f2323" fmla="*/ 16995 f2267 1"/>
              <a:gd name="f2324" fmla="*/ 17940 f2266 1"/>
              <a:gd name="f2325" fmla="*/ 16061 f2267 1"/>
              <a:gd name="f2326" fmla="*/ 18508 f2266 1"/>
              <a:gd name="f2327" fmla="*/ 15485 f2267 1"/>
              <a:gd name="f2328" fmla="*/ 18831 f2266 1"/>
              <a:gd name="f2329" fmla="*/ 17377 f2267 1"/>
              <a:gd name="f2330" fmla="*/ 18697 f2266 1"/>
              <a:gd name="f2331" fmla="*/ 22110 f2267 1"/>
              <a:gd name="f2332" fmla="*/ 16729 f2266 1"/>
              <a:gd name="f2333" fmla="*/ 20448 f2267 1"/>
              <a:gd name="f2334" fmla="*/ 16735 f2266 1"/>
              <a:gd name="f2335" fmla="*/ 19629 f2267 1"/>
              <a:gd name="f2336" fmla="*/ 16983 f2266 1"/>
              <a:gd name="f2337" fmla="*/ 18782 f2267 1"/>
              <a:gd name="f2338" fmla="*/ 17282 f2266 1"/>
              <a:gd name="f2339" fmla="*/ 17988 f2267 1"/>
              <a:gd name="f2340" fmla="*/ 17603 f2266 1"/>
              <a:gd name="f2341" fmla="*/ 21336 f2267 1"/>
              <a:gd name="f2342" fmla="*/ 3775 f2266 1"/>
              <a:gd name="f2343" fmla="*/ 21660 f2267 1"/>
              <a:gd name="f2344" fmla="*/ 5030 f2266 1"/>
              <a:gd name="f2345" fmla="*/ 21989 f2267 1"/>
              <a:gd name="f2346" fmla="*/ 5737 f2266 1"/>
              <a:gd name="f2347" fmla="*/ 22275 f2267 1"/>
              <a:gd name="f2348" fmla="*/ 6544 f2266 1"/>
              <a:gd name="f2349" fmla="*/ 14321 f2267 1"/>
              <a:gd name="f2350" fmla="*/ 923 f2266 1"/>
              <a:gd name="f2351" fmla="*/ 15175 f2267 1"/>
              <a:gd name="f2352" fmla="*/ 864 f2266 1"/>
              <a:gd name="f2353" fmla="*/ 16256 f2267 1"/>
              <a:gd name="f2354" fmla="*/ 700 f2266 1"/>
              <a:gd name="f2355" fmla="*/ 16912 f2267 1"/>
              <a:gd name="f2356" fmla="*/ 625 f2266 1"/>
              <a:gd name="f2357" fmla="*/ 18001 f2267 1"/>
              <a:gd name="f2358" fmla="*/ 539 f2266 1"/>
              <a:gd name="f2359" fmla="*/ 18770 f2267 1"/>
              <a:gd name="f2360" fmla="*/ 411 f2266 1"/>
              <a:gd name="f2361" fmla="*/ 19624 f2267 1"/>
              <a:gd name="f2362" fmla="*/ 352 f2266 1"/>
              <a:gd name="f2363" fmla="*/ 20705 f2267 1"/>
              <a:gd name="f2364" fmla="*/ 189 f2266 1"/>
              <a:gd name="f2365" fmla="*/ 21361 f2267 1"/>
              <a:gd name="f2366" fmla="*/ 114 f2266 1"/>
              <a:gd name="f2367" fmla="*/ 22519 f2267 1"/>
              <a:gd name="f2368" fmla="*/ 32 f2266 1"/>
              <a:gd name="f2369" fmla="*/ 21654 f2267 1"/>
              <a:gd name="f2370" fmla="*/ 2767 f2266 1"/>
              <a:gd name="f2371" fmla="*/ 21853 f2267 1"/>
              <a:gd name="f2372" fmla="*/ 2138 f2266 1"/>
              <a:gd name="f2373" fmla="*/ 22220 f2267 1"/>
              <a:gd name="f2374" fmla="*/ 1108 f2266 1"/>
              <a:gd name="f2375" fmla="*/ 22417 f2267 1"/>
              <a:gd name="f2376" fmla="*/ 354 f2266 1"/>
              <a:gd name="f2377" fmla="*/ 20294 f2267 1"/>
              <a:gd name="f2378" fmla="*/ 3629 f2266 1"/>
              <a:gd name="f2379" fmla="*/ 19515 f2267 1"/>
              <a:gd name="f2380" fmla="*/ 3274 f2266 1"/>
              <a:gd name="f2381" fmla="*/ 18682 f2267 1"/>
              <a:gd name="f2382" fmla="*/ 2939 f2266 1"/>
              <a:gd name="f2383" fmla="*/ 17873 f2267 1"/>
              <a:gd name="f2384" fmla="*/ 2656 f2266 1"/>
              <a:gd name="f2385" fmla="*/ 17165 f2267 1"/>
              <a:gd name="f2386" fmla="*/ 2329 f2266 1"/>
              <a:gd name="f2387" fmla="*/ 16137 f2267 1"/>
              <a:gd name="f2388" fmla="*/ 1958 f2266 1"/>
              <a:gd name="f2389" fmla="*/ 15357 f2267 1"/>
              <a:gd name="f2390" fmla="*/ 1603 f2266 1"/>
              <a:gd name="f2391" fmla="*/ 14524 f2267 1"/>
              <a:gd name="f2392" fmla="*/ 1268 f2266 1"/>
              <a:gd name="f2393" fmla="*/ 14313 f2267 1"/>
              <a:gd name="f2394" fmla="*/ 206 f2266 1"/>
              <a:gd name="f2395" fmla="+- f2268 0 f1"/>
              <a:gd name="f2396" fmla="*/ f2271 1 22519"/>
              <a:gd name="f2397" fmla="*/ f2272 1 19050"/>
              <a:gd name="f2398" fmla="*/ f2273 1 22519"/>
              <a:gd name="f2399" fmla="*/ f2274 1 19050"/>
              <a:gd name="f2400" fmla="*/ f2275 1 22519"/>
              <a:gd name="f2401" fmla="*/ f2276 1 19050"/>
              <a:gd name="f2402" fmla="*/ f2277 1 22519"/>
              <a:gd name="f2403" fmla="*/ f2278 1 19050"/>
              <a:gd name="f2404" fmla="*/ f2279 1 22519"/>
              <a:gd name="f2405" fmla="*/ f2280 1 19050"/>
              <a:gd name="f2406" fmla="*/ f2281 1 22519"/>
              <a:gd name="f2407" fmla="*/ f2282 1 19050"/>
              <a:gd name="f2408" fmla="*/ f2283 1 22519"/>
              <a:gd name="f2409" fmla="*/ f2284 1 19050"/>
              <a:gd name="f2410" fmla="*/ f2285 1 22519"/>
              <a:gd name="f2411" fmla="*/ f2286 1 19050"/>
              <a:gd name="f2412" fmla="*/ f2287 1 22519"/>
              <a:gd name="f2413" fmla="*/ f2288 1 19050"/>
              <a:gd name="f2414" fmla="*/ f2289 1 22519"/>
              <a:gd name="f2415" fmla="*/ f2290 1 19050"/>
              <a:gd name="f2416" fmla="*/ f2291 1 22519"/>
              <a:gd name="f2417" fmla="*/ f2292 1 19050"/>
              <a:gd name="f2418" fmla="*/ f2293 1 22519"/>
              <a:gd name="f2419" fmla="*/ f2294 1 19050"/>
              <a:gd name="f2420" fmla="*/ f2295 1 22519"/>
              <a:gd name="f2421" fmla="*/ f2296 1 19050"/>
              <a:gd name="f2422" fmla="*/ f2297 1 22519"/>
              <a:gd name="f2423" fmla="*/ f2298 1 19050"/>
              <a:gd name="f2424" fmla="*/ f2299 1 22519"/>
              <a:gd name="f2425" fmla="*/ f2300 1 19050"/>
              <a:gd name="f2426" fmla="*/ f2301 1 22519"/>
              <a:gd name="f2427" fmla="*/ f2302 1 19050"/>
              <a:gd name="f2428" fmla="*/ f2303 1 22519"/>
              <a:gd name="f2429" fmla="*/ f2304 1 19050"/>
              <a:gd name="f2430" fmla="*/ f2305 1 22519"/>
              <a:gd name="f2431" fmla="*/ f2306 1 19050"/>
              <a:gd name="f2432" fmla="*/ f2307 1 22519"/>
              <a:gd name="f2433" fmla="*/ f2308 1 19050"/>
              <a:gd name="f2434" fmla="*/ f2309 1 22519"/>
              <a:gd name="f2435" fmla="*/ f2310 1 19050"/>
              <a:gd name="f2436" fmla="*/ f2311 1 22519"/>
              <a:gd name="f2437" fmla="*/ f2312 1 19050"/>
              <a:gd name="f2438" fmla="*/ f2313 1 22519"/>
              <a:gd name="f2439" fmla="*/ f2314 1 19050"/>
              <a:gd name="f2440" fmla="*/ f2315 1 22519"/>
              <a:gd name="f2441" fmla="*/ f2316 1 19050"/>
              <a:gd name="f2442" fmla="*/ f2317 1 22519"/>
              <a:gd name="f2443" fmla="*/ f2318 1 19050"/>
              <a:gd name="f2444" fmla="*/ f2319 1 22519"/>
              <a:gd name="f2445" fmla="*/ f2320 1 19050"/>
              <a:gd name="f2446" fmla="*/ f2321 1 22519"/>
              <a:gd name="f2447" fmla="*/ f2322 1 19050"/>
              <a:gd name="f2448" fmla="*/ f2323 1 22519"/>
              <a:gd name="f2449" fmla="*/ f2324 1 19050"/>
              <a:gd name="f2450" fmla="*/ f2325 1 22519"/>
              <a:gd name="f2451" fmla="*/ f2326 1 19050"/>
              <a:gd name="f2452" fmla="*/ f2327 1 22519"/>
              <a:gd name="f2453" fmla="*/ f2328 1 19050"/>
              <a:gd name="f2454" fmla="*/ f2329 1 22519"/>
              <a:gd name="f2455" fmla="*/ f2330 1 19050"/>
              <a:gd name="f2456" fmla="*/ f2331 1 22519"/>
              <a:gd name="f2457" fmla="*/ f2332 1 19050"/>
              <a:gd name="f2458" fmla="*/ f2333 1 22519"/>
              <a:gd name="f2459" fmla="*/ f2334 1 19050"/>
              <a:gd name="f2460" fmla="*/ f2335 1 22519"/>
              <a:gd name="f2461" fmla="*/ f2336 1 19050"/>
              <a:gd name="f2462" fmla="*/ f2337 1 22519"/>
              <a:gd name="f2463" fmla="*/ f2338 1 19050"/>
              <a:gd name="f2464" fmla="*/ f2339 1 22519"/>
              <a:gd name="f2465" fmla="*/ f2340 1 19050"/>
              <a:gd name="f2466" fmla="*/ f2341 1 22519"/>
              <a:gd name="f2467" fmla="*/ f2342 1 19050"/>
              <a:gd name="f2468" fmla="*/ f2343 1 22519"/>
              <a:gd name="f2469" fmla="*/ f2344 1 19050"/>
              <a:gd name="f2470" fmla="*/ f2345 1 22519"/>
              <a:gd name="f2471" fmla="*/ f2346 1 19050"/>
              <a:gd name="f2472" fmla="*/ f2347 1 22519"/>
              <a:gd name="f2473" fmla="*/ f2348 1 19050"/>
              <a:gd name="f2474" fmla="*/ f2349 1 22519"/>
              <a:gd name="f2475" fmla="*/ f2350 1 19050"/>
              <a:gd name="f2476" fmla="*/ f2351 1 22519"/>
              <a:gd name="f2477" fmla="*/ f2352 1 19050"/>
              <a:gd name="f2478" fmla="*/ f2353 1 22519"/>
              <a:gd name="f2479" fmla="*/ f2354 1 19050"/>
              <a:gd name="f2480" fmla="*/ f2355 1 22519"/>
              <a:gd name="f2481" fmla="*/ f2356 1 19050"/>
              <a:gd name="f2482" fmla="*/ f2357 1 22519"/>
              <a:gd name="f2483" fmla="*/ f2358 1 19050"/>
              <a:gd name="f2484" fmla="*/ f2359 1 22519"/>
              <a:gd name="f2485" fmla="*/ f2360 1 19050"/>
              <a:gd name="f2486" fmla="*/ f2361 1 22519"/>
              <a:gd name="f2487" fmla="*/ f2362 1 19050"/>
              <a:gd name="f2488" fmla="*/ f2363 1 22519"/>
              <a:gd name="f2489" fmla="*/ f2364 1 19050"/>
              <a:gd name="f2490" fmla="*/ f2365 1 22519"/>
              <a:gd name="f2491" fmla="*/ f2366 1 19050"/>
              <a:gd name="f2492" fmla="*/ f2367 1 22519"/>
              <a:gd name="f2493" fmla="*/ f2368 1 19050"/>
              <a:gd name="f2494" fmla="*/ f2369 1 22519"/>
              <a:gd name="f2495" fmla="*/ f2370 1 19050"/>
              <a:gd name="f2496" fmla="*/ f2371 1 22519"/>
              <a:gd name="f2497" fmla="*/ f2372 1 19050"/>
              <a:gd name="f2498" fmla="*/ f2373 1 22519"/>
              <a:gd name="f2499" fmla="*/ f2374 1 19050"/>
              <a:gd name="f2500" fmla="*/ f2375 1 22519"/>
              <a:gd name="f2501" fmla="*/ f2376 1 19050"/>
              <a:gd name="f2502" fmla="*/ f2377 1 22519"/>
              <a:gd name="f2503" fmla="*/ f2378 1 19050"/>
              <a:gd name="f2504" fmla="*/ f2379 1 22519"/>
              <a:gd name="f2505" fmla="*/ f2380 1 19050"/>
              <a:gd name="f2506" fmla="*/ f2381 1 22519"/>
              <a:gd name="f2507" fmla="*/ f2382 1 19050"/>
              <a:gd name="f2508" fmla="*/ f2383 1 22519"/>
              <a:gd name="f2509" fmla="*/ f2384 1 19050"/>
              <a:gd name="f2510" fmla="*/ f2385 1 22519"/>
              <a:gd name="f2511" fmla="*/ f2386 1 19050"/>
              <a:gd name="f2512" fmla="*/ f2387 1 22519"/>
              <a:gd name="f2513" fmla="*/ f2388 1 19050"/>
              <a:gd name="f2514" fmla="*/ f2389 1 22519"/>
              <a:gd name="f2515" fmla="*/ f2390 1 19050"/>
              <a:gd name="f2516" fmla="*/ f2391 1 22519"/>
              <a:gd name="f2517" fmla="*/ f2392 1 19050"/>
              <a:gd name="f2518" fmla="*/ f2393 1 22519"/>
              <a:gd name="f2519" fmla="*/ f2394 1 19050"/>
              <a:gd name="f2520" fmla="*/ 0 1 f2269"/>
              <a:gd name="f2521" fmla="*/ f2263 1 f2269"/>
              <a:gd name="f2522" fmla="*/ 0 1 f2270"/>
              <a:gd name="f2523" fmla="*/ f2264 1 f2270"/>
              <a:gd name="f2524" fmla="*/ f2396 1 f2269"/>
              <a:gd name="f2525" fmla="*/ f2397 1 f2270"/>
              <a:gd name="f2526" fmla="*/ f2398 1 f2269"/>
              <a:gd name="f2527" fmla="*/ f2399 1 f2270"/>
              <a:gd name="f2528" fmla="*/ f2400 1 f2269"/>
              <a:gd name="f2529" fmla="*/ f2401 1 f2270"/>
              <a:gd name="f2530" fmla="*/ f2402 1 f2269"/>
              <a:gd name="f2531" fmla="*/ f2403 1 f2270"/>
              <a:gd name="f2532" fmla="*/ f2404 1 f2269"/>
              <a:gd name="f2533" fmla="*/ f2405 1 f2270"/>
              <a:gd name="f2534" fmla="*/ f2406 1 f2269"/>
              <a:gd name="f2535" fmla="*/ f2407 1 f2270"/>
              <a:gd name="f2536" fmla="*/ f2408 1 f2269"/>
              <a:gd name="f2537" fmla="*/ f2409 1 f2270"/>
              <a:gd name="f2538" fmla="*/ f2410 1 f2269"/>
              <a:gd name="f2539" fmla="*/ f2411 1 f2270"/>
              <a:gd name="f2540" fmla="*/ f2412 1 f2269"/>
              <a:gd name="f2541" fmla="*/ f2413 1 f2270"/>
              <a:gd name="f2542" fmla="*/ f2414 1 f2269"/>
              <a:gd name="f2543" fmla="*/ f2415 1 f2270"/>
              <a:gd name="f2544" fmla="*/ f2416 1 f2269"/>
              <a:gd name="f2545" fmla="*/ f2417 1 f2270"/>
              <a:gd name="f2546" fmla="*/ f2418 1 f2269"/>
              <a:gd name="f2547" fmla="*/ f2419 1 f2270"/>
              <a:gd name="f2548" fmla="*/ f2420 1 f2269"/>
              <a:gd name="f2549" fmla="*/ f2421 1 f2270"/>
              <a:gd name="f2550" fmla="*/ f2422 1 f2269"/>
              <a:gd name="f2551" fmla="*/ f2423 1 f2270"/>
              <a:gd name="f2552" fmla="*/ f2424 1 f2269"/>
              <a:gd name="f2553" fmla="*/ f2425 1 f2270"/>
              <a:gd name="f2554" fmla="*/ f2426 1 f2269"/>
              <a:gd name="f2555" fmla="*/ f2427 1 f2270"/>
              <a:gd name="f2556" fmla="*/ f2428 1 f2269"/>
              <a:gd name="f2557" fmla="*/ f2429 1 f2270"/>
              <a:gd name="f2558" fmla="*/ f2430 1 f2269"/>
              <a:gd name="f2559" fmla="*/ f2431 1 f2270"/>
              <a:gd name="f2560" fmla="*/ f2432 1 f2269"/>
              <a:gd name="f2561" fmla="*/ f2433 1 f2270"/>
              <a:gd name="f2562" fmla="*/ f2434 1 f2269"/>
              <a:gd name="f2563" fmla="*/ f2435 1 f2270"/>
              <a:gd name="f2564" fmla="*/ f2436 1 f2269"/>
              <a:gd name="f2565" fmla="*/ f2437 1 f2270"/>
              <a:gd name="f2566" fmla="*/ f2438 1 f2269"/>
              <a:gd name="f2567" fmla="*/ f2439 1 f2270"/>
              <a:gd name="f2568" fmla="*/ f2440 1 f2269"/>
              <a:gd name="f2569" fmla="*/ f2441 1 f2270"/>
              <a:gd name="f2570" fmla="*/ f2442 1 f2269"/>
              <a:gd name="f2571" fmla="*/ f2443 1 f2270"/>
              <a:gd name="f2572" fmla="*/ f2444 1 f2269"/>
              <a:gd name="f2573" fmla="*/ f2445 1 f2270"/>
              <a:gd name="f2574" fmla="*/ f2446 1 f2269"/>
              <a:gd name="f2575" fmla="*/ f2447 1 f2270"/>
              <a:gd name="f2576" fmla="*/ f2448 1 f2269"/>
              <a:gd name="f2577" fmla="*/ f2449 1 f2270"/>
              <a:gd name="f2578" fmla="*/ f2450 1 f2269"/>
              <a:gd name="f2579" fmla="*/ f2451 1 f2270"/>
              <a:gd name="f2580" fmla="*/ f2452 1 f2269"/>
              <a:gd name="f2581" fmla="*/ f2453 1 f2270"/>
              <a:gd name="f2582" fmla="*/ f2454 1 f2269"/>
              <a:gd name="f2583" fmla="*/ f2455 1 f2270"/>
              <a:gd name="f2584" fmla="*/ f2456 1 f2269"/>
              <a:gd name="f2585" fmla="*/ f2457 1 f2270"/>
              <a:gd name="f2586" fmla="*/ f2458 1 f2269"/>
              <a:gd name="f2587" fmla="*/ f2459 1 f2270"/>
              <a:gd name="f2588" fmla="*/ f2460 1 f2269"/>
              <a:gd name="f2589" fmla="*/ f2461 1 f2270"/>
              <a:gd name="f2590" fmla="*/ f2462 1 f2269"/>
              <a:gd name="f2591" fmla="*/ f2463 1 f2270"/>
              <a:gd name="f2592" fmla="*/ f2464 1 f2269"/>
              <a:gd name="f2593" fmla="*/ f2465 1 f2270"/>
              <a:gd name="f2594" fmla="*/ f2466 1 f2269"/>
              <a:gd name="f2595" fmla="*/ f2467 1 f2270"/>
              <a:gd name="f2596" fmla="*/ f2468 1 f2269"/>
              <a:gd name="f2597" fmla="*/ f2469 1 f2270"/>
              <a:gd name="f2598" fmla="*/ f2470 1 f2269"/>
              <a:gd name="f2599" fmla="*/ f2471 1 f2270"/>
              <a:gd name="f2600" fmla="*/ f2472 1 f2269"/>
              <a:gd name="f2601" fmla="*/ f2473 1 f2270"/>
              <a:gd name="f2602" fmla="*/ f2474 1 f2269"/>
              <a:gd name="f2603" fmla="*/ f2475 1 f2270"/>
              <a:gd name="f2604" fmla="*/ f2476 1 f2269"/>
              <a:gd name="f2605" fmla="*/ f2477 1 f2270"/>
              <a:gd name="f2606" fmla="*/ f2478 1 f2269"/>
              <a:gd name="f2607" fmla="*/ f2479 1 f2270"/>
              <a:gd name="f2608" fmla="*/ f2480 1 f2269"/>
              <a:gd name="f2609" fmla="*/ f2481 1 f2270"/>
              <a:gd name="f2610" fmla="*/ f2482 1 f2269"/>
              <a:gd name="f2611" fmla="*/ f2483 1 f2270"/>
              <a:gd name="f2612" fmla="*/ f2484 1 f2269"/>
              <a:gd name="f2613" fmla="*/ f2485 1 f2270"/>
              <a:gd name="f2614" fmla="*/ f2486 1 f2269"/>
              <a:gd name="f2615" fmla="*/ f2487 1 f2270"/>
              <a:gd name="f2616" fmla="*/ f2488 1 f2269"/>
              <a:gd name="f2617" fmla="*/ f2489 1 f2270"/>
              <a:gd name="f2618" fmla="*/ f2490 1 f2269"/>
              <a:gd name="f2619" fmla="*/ f2491 1 f2270"/>
              <a:gd name="f2620" fmla="*/ f2492 1 f2269"/>
              <a:gd name="f2621" fmla="*/ f2493 1 f2270"/>
              <a:gd name="f2622" fmla="*/ f2494 1 f2269"/>
              <a:gd name="f2623" fmla="*/ f2495 1 f2270"/>
              <a:gd name="f2624" fmla="*/ f2496 1 f2269"/>
              <a:gd name="f2625" fmla="*/ f2497 1 f2270"/>
              <a:gd name="f2626" fmla="*/ f2498 1 f2269"/>
              <a:gd name="f2627" fmla="*/ f2499 1 f2270"/>
              <a:gd name="f2628" fmla="*/ f2500 1 f2269"/>
              <a:gd name="f2629" fmla="*/ f2501 1 f2270"/>
              <a:gd name="f2630" fmla="*/ f2502 1 f2269"/>
              <a:gd name="f2631" fmla="*/ f2503 1 f2270"/>
              <a:gd name="f2632" fmla="*/ f2504 1 f2269"/>
              <a:gd name="f2633" fmla="*/ f2505 1 f2270"/>
              <a:gd name="f2634" fmla="*/ f2506 1 f2269"/>
              <a:gd name="f2635" fmla="*/ f2507 1 f2270"/>
              <a:gd name="f2636" fmla="*/ f2508 1 f2269"/>
              <a:gd name="f2637" fmla="*/ f2509 1 f2270"/>
              <a:gd name="f2638" fmla="*/ f2510 1 f2269"/>
              <a:gd name="f2639" fmla="*/ f2511 1 f2270"/>
              <a:gd name="f2640" fmla="*/ f2512 1 f2269"/>
              <a:gd name="f2641" fmla="*/ f2513 1 f2270"/>
              <a:gd name="f2642" fmla="*/ f2514 1 f2269"/>
              <a:gd name="f2643" fmla="*/ f2515 1 f2270"/>
              <a:gd name="f2644" fmla="*/ f2516 1 f2269"/>
              <a:gd name="f2645" fmla="*/ f2517 1 f2270"/>
              <a:gd name="f2646" fmla="*/ f2518 1 f2269"/>
              <a:gd name="f2647" fmla="*/ f2519 1 f2270"/>
              <a:gd name="f2648" fmla="*/ f2520 f2260 1"/>
              <a:gd name="f2649" fmla="*/ f2521 f2260 1"/>
              <a:gd name="f2650" fmla="*/ f2523 f2261 1"/>
              <a:gd name="f2651" fmla="*/ f2522 f2261 1"/>
              <a:gd name="f2652" fmla="*/ f2524 f2260 1"/>
              <a:gd name="f2653" fmla="*/ f2525 f2261 1"/>
              <a:gd name="f2654" fmla="*/ f2526 f2260 1"/>
              <a:gd name="f2655" fmla="*/ f2527 f2261 1"/>
              <a:gd name="f2656" fmla="*/ f2528 f2260 1"/>
              <a:gd name="f2657" fmla="*/ f2529 f2261 1"/>
              <a:gd name="f2658" fmla="*/ f2530 f2260 1"/>
              <a:gd name="f2659" fmla="*/ f2531 f2261 1"/>
              <a:gd name="f2660" fmla="*/ f2532 f2260 1"/>
              <a:gd name="f2661" fmla="*/ f2533 f2261 1"/>
              <a:gd name="f2662" fmla="*/ f2534 f2260 1"/>
              <a:gd name="f2663" fmla="*/ f2535 f2261 1"/>
              <a:gd name="f2664" fmla="*/ f2536 f2260 1"/>
              <a:gd name="f2665" fmla="*/ f2537 f2261 1"/>
              <a:gd name="f2666" fmla="*/ f2538 f2260 1"/>
              <a:gd name="f2667" fmla="*/ f2539 f2261 1"/>
              <a:gd name="f2668" fmla="*/ f2540 f2260 1"/>
              <a:gd name="f2669" fmla="*/ f2541 f2261 1"/>
              <a:gd name="f2670" fmla="*/ f2542 f2260 1"/>
              <a:gd name="f2671" fmla="*/ f2543 f2261 1"/>
              <a:gd name="f2672" fmla="*/ f2544 f2260 1"/>
              <a:gd name="f2673" fmla="*/ f2545 f2261 1"/>
              <a:gd name="f2674" fmla="*/ f2546 f2260 1"/>
              <a:gd name="f2675" fmla="*/ f2547 f2261 1"/>
              <a:gd name="f2676" fmla="*/ f2548 f2260 1"/>
              <a:gd name="f2677" fmla="*/ f2549 f2261 1"/>
              <a:gd name="f2678" fmla="*/ f2550 f2260 1"/>
              <a:gd name="f2679" fmla="*/ f2551 f2261 1"/>
              <a:gd name="f2680" fmla="*/ f2552 f2260 1"/>
              <a:gd name="f2681" fmla="*/ f2553 f2261 1"/>
              <a:gd name="f2682" fmla="*/ f2554 f2260 1"/>
              <a:gd name="f2683" fmla="*/ f2555 f2261 1"/>
              <a:gd name="f2684" fmla="*/ f2556 f2260 1"/>
              <a:gd name="f2685" fmla="*/ f2557 f2261 1"/>
              <a:gd name="f2686" fmla="*/ f2558 f2260 1"/>
              <a:gd name="f2687" fmla="*/ f2559 f2261 1"/>
              <a:gd name="f2688" fmla="*/ f2560 f2260 1"/>
              <a:gd name="f2689" fmla="*/ f2561 f2261 1"/>
              <a:gd name="f2690" fmla="*/ f2562 f2260 1"/>
              <a:gd name="f2691" fmla="*/ f2563 f2261 1"/>
              <a:gd name="f2692" fmla="*/ f2564 f2260 1"/>
              <a:gd name="f2693" fmla="*/ f2565 f2261 1"/>
              <a:gd name="f2694" fmla="*/ f2566 f2260 1"/>
              <a:gd name="f2695" fmla="*/ f2567 f2261 1"/>
              <a:gd name="f2696" fmla="*/ f2568 f2260 1"/>
              <a:gd name="f2697" fmla="*/ f2569 f2261 1"/>
              <a:gd name="f2698" fmla="*/ f2570 f2260 1"/>
              <a:gd name="f2699" fmla="*/ f2571 f2261 1"/>
              <a:gd name="f2700" fmla="*/ f2572 f2260 1"/>
              <a:gd name="f2701" fmla="*/ f2573 f2261 1"/>
              <a:gd name="f2702" fmla="*/ f2574 f2260 1"/>
              <a:gd name="f2703" fmla="*/ f2575 f2261 1"/>
              <a:gd name="f2704" fmla="*/ f2576 f2260 1"/>
              <a:gd name="f2705" fmla="*/ f2577 f2261 1"/>
              <a:gd name="f2706" fmla="*/ f2578 f2260 1"/>
              <a:gd name="f2707" fmla="*/ f2579 f2261 1"/>
              <a:gd name="f2708" fmla="*/ f2580 f2260 1"/>
              <a:gd name="f2709" fmla="*/ f2581 f2261 1"/>
              <a:gd name="f2710" fmla="*/ f2582 f2260 1"/>
              <a:gd name="f2711" fmla="*/ f2583 f2261 1"/>
              <a:gd name="f2712" fmla="*/ f2584 f2260 1"/>
              <a:gd name="f2713" fmla="*/ f2585 f2261 1"/>
              <a:gd name="f2714" fmla="*/ f2586 f2260 1"/>
              <a:gd name="f2715" fmla="*/ f2587 f2261 1"/>
              <a:gd name="f2716" fmla="*/ f2588 f2260 1"/>
              <a:gd name="f2717" fmla="*/ f2589 f2261 1"/>
              <a:gd name="f2718" fmla="*/ f2590 f2260 1"/>
              <a:gd name="f2719" fmla="*/ f2591 f2261 1"/>
              <a:gd name="f2720" fmla="*/ f2592 f2260 1"/>
              <a:gd name="f2721" fmla="*/ f2593 f2261 1"/>
              <a:gd name="f2722" fmla="*/ f2594 f2260 1"/>
              <a:gd name="f2723" fmla="*/ f2595 f2261 1"/>
              <a:gd name="f2724" fmla="*/ f2596 f2260 1"/>
              <a:gd name="f2725" fmla="*/ f2597 f2261 1"/>
              <a:gd name="f2726" fmla="*/ f2598 f2260 1"/>
              <a:gd name="f2727" fmla="*/ f2599 f2261 1"/>
              <a:gd name="f2728" fmla="*/ f2600 f2260 1"/>
              <a:gd name="f2729" fmla="*/ f2601 f2261 1"/>
              <a:gd name="f2730" fmla="*/ f2602 f2260 1"/>
              <a:gd name="f2731" fmla="*/ f2603 f2261 1"/>
              <a:gd name="f2732" fmla="*/ f2604 f2260 1"/>
              <a:gd name="f2733" fmla="*/ f2605 f2261 1"/>
              <a:gd name="f2734" fmla="*/ f2606 f2260 1"/>
              <a:gd name="f2735" fmla="*/ f2607 f2261 1"/>
              <a:gd name="f2736" fmla="*/ f2608 f2260 1"/>
              <a:gd name="f2737" fmla="*/ f2609 f2261 1"/>
              <a:gd name="f2738" fmla="*/ f2610 f2260 1"/>
              <a:gd name="f2739" fmla="*/ f2611 f2261 1"/>
              <a:gd name="f2740" fmla="*/ f2612 f2260 1"/>
              <a:gd name="f2741" fmla="*/ f2613 f2261 1"/>
              <a:gd name="f2742" fmla="*/ f2614 f2260 1"/>
              <a:gd name="f2743" fmla="*/ f2615 f2261 1"/>
              <a:gd name="f2744" fmla="*/ f2616 f2260 1"/>
              <a:gd name="f2745" fmla="*/ f2617 f2261 1"/>
              <a:gd name="f2746" fmla="*/ f2618 f2260 1"/>
              <a:gd name="f2747" fmla="*/ f2619 f2261 1"/>
              <a:gd name="f2748" fmla="*/ f2620 f2260 1"/>
              <a:gd name="f2749" fmla="*/ f2621 f2261 1"/>
              <a:gd name="f2750" fmla="*/ f2622 f2260 1"/>
              <a:gd name="f2751" fmla="*/ f2623 f2261 1"/>
              <a:gd name="f2752" fmla="*/ f2624 f2260 1"/>
              <a:gd name="f2753" fmla="*/ f2625 f2261 1"/>
              <a:gd name="f2754" fmla="*/ f2626 f2260 1"/>
              <a:gd name="f2755" fmla="*/ f2627 f2261 1"/>
              <a:gd name="f2756" fmla="*/ f2628 f2260 1"/>
              <a:gd name="f2757" fmla="*/ f2629 f2261 1"/>
              <a:gd name="f2758" fmla="*/ f2630 f2260 1"/>
              <a:gd name="f2759" fmla="*/ f2631 f2261 1"/>
              <a:gd name="f2760" fmla="*/ f2632 f2260 1"/>
              <a:gd name="f2761" fmla="*/ f2633 f2261 1"/>
              <a:gd name="f2762" fmla="*/ f2634 f2260 1"/>
              <a:gd name="f2763" fmla="*/ f2635 f2261 1"/>
              <a:gd name="f2764" fmla="*/ f2636 f2260 1"/>
              <a:gd name="f2765" fmla="*/ f2637 f2261 1"/>
              <a:gd name="f2766" fmla="*/ f2638 f2260 1"/>
              <a:gd name="f2767" fmla="*/ f2639 f2261 1"/>
              <a:gd name="f2768" fmla="*/ f2640 f2260 1"/>
              <a:gd name="f2769" fmla="*/ f2641 f2261 1"/>
              <a:gd name="f2770" fmla="*/ f2642 f2260 1"/>
              <a:gd name="f2771" fmla="*/ f2643 f2261 1"/>
              <a:gd name="f2772" fmla="*/ f2644 f2260 1"/>
              <a:gd name="f2773" fmla="*/ f2645 f2261 1"/>
              <a:gd name="f2774" fmla="*/ f2646 f2260 1"/>
              <a:gd name="f2775" fmla="*/ f2647 f226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95">
                <a:pos x="f2652" y="f2653"/>
              </a:cxn>
              <a:cxn ang="f2395">
                <a:pos x="f2654" y="f2655"/>
              </a:cxn>
              <a:cxn ang="f2395">
                <a:pos x="f2656" y="f2657"/>
              </a:cxn>
              <a:cxn ang="f2395">
                <a:pos x="f2658" y="f2659"/>
              </a:cxn>
              <a:cxn ang="f2395">
                <a:pos x="f2660" y="f2661"/>
              </a:cxn>
              <a:cxn ang="f2395">
                <a:pos x="f2662" y="f2663"/>
              </a:cxn>
              <a:cxn ang="f2395">
                <a:pos x="f2664" y="f2665"/>
              </a:cxn>
              <a:cxn ang="f2395">
                <a:pos x="f2666" y="f2667"/>
              </a:cxn>
              <a:cxn ang="f2395">
                <a:pos x="f2668" y="f2669"/>
              </a:cxn>
              <a:cxn ang="f2395">
                <a:pos x="f2670" y="f2671"/>
              </a:cxn>
              <a:cxn ang="f2395">
                <a:pos x="f2672" y="f2673"/>
              </a:cxn>
              <a:cxn ang="f2395">
                <a:pos x="f2674" y="f2675"/>
              </a:cxn>
              <a:cxn ang="f2395">
                <a:pos x="f2676" y="f2677"/>
              </a:cxn>
              <a:cxn ang="f2395">
                <a:pos x="f2678" y="f2679"/>
              </a:cxn>
              <a:cxn ang="f2395">
                <a:pos x="f2680" y="f2681"/>
              </a:cxn>
              <a:cxn ang="f2395">
                <a:pos x="f2682" y="f2683"/>
              </a:cxn>
              <a:cxn ang="f2395">
                <a:pos x="f2684" y="f2685"/>
              </a:cxn>
              <a:cxn ang="f2395">
                <a:pos x="f2686" y="f2687"/>
              </a:cxn>
              <a:cxn ang="f2395">
                <a:pos x="f2688" y="f2689"/>
              </a:cxn>
              <a:cxn ang="f2395">
                <a:pos x="f2690" y="f2691"/>
              </a:cxn>
              <a:cxn ang="f2395">
                <a:pos x="f2692" y="f2693"/>
              </a:cxn>
              <a:cxn ang="f2395">
                <a:pos x="f2694" y="f2695"/>
              </a:cxn>
              <a:cxn ang="f2395">
                <a:pos x="f2696" y="f2697"/>
              </a:cxn>
              <a:cxn ang="f2395">
                <a:pos x="f2698" y="f2699"/>
              </a:cxn>
              <a:cxn ang="f2395">
                <a:pos x="f2700" y="f2701"/>
              </a:cxn>
              <a:cxn ang="f2395">
                <a:pos x="f2702" y="f2703"/>
              </a:cxn>
              <a:cxn ang="f2395">
                <a:pos x="f2704" y="f2705"/>
              </a:cxn>
              <a:cxn ang="f2395">
                <a:pos x="f2706" y="f2707"/>
              </a:cxn>
              <a:cxn ang="f2395">
                <a:pos x="f2708" y="f2709"/>
              </a:cxn>
              <a:cxn ang="f2395">
                <a:pos x="f2710" y="f2711"/>
              </a:cxn>
              <a:cxn ang="f2395">
                <a:pos x="f2712" y="f2713"/>
              </a:cxn>
              <a:cxn ang="f2395">
                <a:pos x="f2714" y="f2715"/>
              </a:cxn>
              <a:cxn ang="f2395">
                <a:pos x="f2716" y="f2717"/>
              </a:cxn>
              <a:cxn ang="f2395">
                <a:pos x="f2718" y="f2719"/>
              </a:cxn>
              <a:cxn ang="f2395">
                <a:pos x="f2720" y="f2721"/>
              </a:cxn>
              <a:cxn ang="f2395">
                <a:pos x="f2722" y="f2723"/>
              </a:cxn>
              <a:cxn ang="f2395">
                <a:pos x="f2724" y="f2725"/>
              </a:cxn>
              <a:cxn ang="f2395">
                <a:pos x="f2726" y="f2727"/>
              </a:cxn>
              <a:cxn ang="f2395">
                <a:pos x="f2728" y="f2729"/>
              </a:cxn>
              <a:cxn ang="f2395">
                <a:pos x="f2730" y="f2731"/>
              </a:cxn>
              <a:cxn ang="f2395">
                <a:pos x="f2732" y="f2733"/>
              </a:cxn>
              <a:cxn ang="f2395">
                <a:pos x="f2734" y="f2735"/>
              </a:cxn>
              <a:cxn ang="f2395">
                <a:pos x="f2736" y="f2737"/>
              </a:cxn>
              <a:cxn ang="f2395">
                <a:pos x="f2738" y="f2739"/>
              </a:cxn>
              <a:cxn ang="f2395">
                <a:pos x="f2740" y="f2741"/>
              </a:cxn>
              <a:cxn ang="f2395">
                <a:pos x="f2742" y="f2743"/>
              </a:cxn>
              <a:cxn ang="f2395">
                <a:pos x="f2744" y="f2745"/>
              </a:cxn>
              <a:cxn ang="f2395">
                <a:pos x="f2746" y="f2747"/>
              </a:cxn>
              <a:cxn ang="f2395">
                <a:pos x="f2748" y="f2749"/>
              </a:cxn>
              <a:cxn ang="f2395">
                <a:pos x="f2750" y="f2751"/>
              </a:cxn>
              <a:cxn ang="f2395">
                <a:pos x="f2752" y="f2753"/>
              </a:cxn>
              <a:cxn ang="f2395">
                <a:pos x="f2754" y="f2755"/>
              </a:cxn>
              <a:cxn ang="f2395">
                <a:pos x="f2756" y="f2757"/>
              </a:cxn>
              <a:cxn ang="f2395">
                <a:pos x="f2758" y="f2759"/>
              </a:cxn>
              <a:cxn ang="f2395">
                <a:pos x="f2760" y="f2761"/>
              </a:cxn>
              <a:cxn ang="f2395">
                <a:pos x="f2762" y="f2763"/>
              </a:cxn>
              <a:cxn ang="f2395">
                <a:pos x="f2764" y="f2765"/>
              </a:cxn>
              <a:cxn ang="f2395">
                <a:pos x="f2766" y="f2767"/>
              </a:cxn>
              <a:cxn ang="f2395">
                <a:pos x="f2768" y="f2769"/>
              </a:cxn>
              <a:cxn ang="f2395">
                <a:pos x="f2770" y="f2771"/>
              </a:cxn>
              <a:cxn ang="f2395">
                <a:pos x="f2772" y="f2773"/>
              </a:cxn>
              <a:cxn ang="f2395">
                <a:pos x="f2774" y="f2775"/>
              </a:cxn>
            </a:cxnLst>
            <a:rect l="f2648" t="f2651" r="f2649" b="f2650"/>
            <a:pathLst>
              <a:path w="22519" h="19050">
                <a:moveTo>
                  <a:pt x="f8" y="f9"/>
                </a:moveTo>
                <a:cubicBezTo>
                  <a:pt x="f10" y="f11"/>
                  <a:pt x="f12" y="f13"/>
                  <a:pt x="f12" y="f14"/>
                </a:cubicBezTo>
                <a:cubicBezTo>
                  <a:pt x="f12" y="f15"/>
                  <a:pt x="f16" y="f17"/>
                  <a:pt x="f18" y="f19"/>
                </a:cubicBez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cubicBezTo>
                  <a:pt x="f26" y="f27"/>
                  <a:pt x="f28" y="f29"/>
                  <a:pt x="f30" y="f29"/>
                </a:cubicBezTo>
                <a:cubicBezTo>
                  <a:pt x="f31" y="f29"/>
                  <a:pt x="f32" y="f33"/>
                  <a:pt x="f32" y="f14"/>
                </a:cubicBezTo>
                <a:cubicBezTo>
                  <a:pt x="f32" y="f34"/>
                  <a:pt x="f35" y="f36"/>
                  <a:pt x="f37" y="f38"/>
                </a:cubicBez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cubicBezTo>
                  <a:pt x="f45" y="f46"/>
                  <a:pt x="f47" y="f48"/>
                  <a:pt x="f49" y="f9"/>
                </a:cubicBezTo>
                <a:lnTo>
                  <a:pt x="f50" y="f51"/>
                </a:lnTo>
                <a:lnTo>
                  <a:pt x="f52" y="f53"/>
                </a:lnTo>
                <a:lnTo>
                  <a:pt x="f8" y="f9"/>
                </a:lnTo>
                <a:close/>
                <a:moveTo>
                  <a:pt x="f54" y="f5"/>
                </a:moveTo>
                <a:lnTo>
                  <a:pt x="f55" y="f5"/>
                </a:lnTo>
                <a:lnTo>
                  <a:pt x="f5" y="f56"/>
                </a:lnTo>
                <a:lnTo>
                  <a:pt x="f57" y="f58"/>
                </a:lnTo>
                <a:lnTo>
                  <a:pt x="f59" y="f60"/>
                </a:lnTo>
                <a:lnTo>
                  <a:pt x="f54" y="f5"/>
                </a:lnTo>
                <a:close/>
                <a:moveTo>
                  <a:pt x="f61" y="f62"/>
                </a:move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1" y="f62"/>
                </a:lnTo>
                <a:close/>
                <a:moveTo>
                  <a:pt x="f69" y="f70"/>
                </a:move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69" y="f70"/>
                </a:lnTo>
                <a:close/>
                <a:moveTo>
                  <a:pt x="f77" y="f78"/>
                </a:move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77" y="f78"/>
                </a:lnTo>
                <a:close/>
                <a:moveTo>
                  <a:pt x="f85" y="f86"/>
                </a:moveTo>
                <a:lnTo>
                  <a:pt x="f87" y="f88"/>
                </a:lnTo>
                <a:lnTo>
                  <a:pt x="f89" y="f90"/>
                </a:lnTo>
                <a:lnTo>
                  <a:pt x="f91" y="f92"/>
                </a:lnTo>
                <a:lnTo>
                  <a:pt x="f85" y="f86"/>
                </a:lnTo>
                <a:close/>
                <a:moveTo>
                  <a:pt x="f93" y="f94"/>
                </a:moveTo>
                <a:lnTo>
                  <a:pt x="f95" y="f96"/>
                </a:lnTo>
                <a:lnTo>
                  <a:pt x="f97" y="f98"/>
                </a:lnTo>
                <a:lnTo>
                  <a:pt x="f99" y="f100"/>
                </a:lnTo>
                <a:lnTo>
                  <a:pt x="f93" y="f94"/>
                </a:lnTo>
                <a:close/>
                <a:moveTo>
                  <a:pt x="f101" y="f102"/>
                </a:move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1" y="f102"/>
                </a:lnTo>
                <a:close/>
                <a:moveTo>
                  <a:pt x="f109" y="f110"/>
                </a:move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09" y="f110"/>
                </a:lnTo>
                <a:close/>
                <a:moveTo>
                  <a:pt x="f117" y="f118"/>
                </a:move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17" y="f118"/>
                </a:lnTo>
                <a:close/>
                <a:moveTo>
                  <a:pt x="f125" y="f126"/>
                </a:moveTo>
                <a:lnTo>
                  <a:pt x="f127" y="f128"/>
                </a:lnTo>
                <a:lnTo>
                  <a:pt x="f129" y="f130"/>
                </a:lnTo>
                <a:lnTo>
                  <a:pt x="f131" y="f120"/>
                </a:lnTo>
                <a:lnTo>
                  <a:pt x="f125" y="f126"/>
                </a:lnTo>
                <a:close/>
                <a:moveTo>
                  <a:pt x="f132" y="f133"/>
                </a:moveTo>
                <a:lnTo>
                  <a:pt x="f134" y="f135"/>
                </a:lnTo>
                <a:lnTo>
                  <a:pt x="f136" y="f137"/>
                </a:lnTo>
                <a:lnTo>
                  <a:pt x="f138" y="f139"/>
                </a:lnTo>
                <a:lnTo>
                  <a:pt x="f132" y="f133"/>
                </a:lnTo>
                <a:close/>
                <a:moveTo>
                  <a:pt x="f140" y="f141"/>
                </a:moveTo>
                <a:lnTo>
                  <a:pt x="f142" y="f143"/>
                </a:lnTo>
                <a:lnTo>
                  <a:pt x="f144" y="f145"/>
                </a:lnTo>
                <a:lnTo>
                  <a:pt x="f146" y="f147"/>
                </a:lnTo>
                <a:lnTo>
                  <a:pt x="f140" y="f141"/>
                </a:lnTo>
                <a:close/>
                <a:moveTo>
                  <a:pt x="f148" y="f149"/>
                </a:move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48" y="f149"/>
                </a:lnTo>
                <a:close/>
                <a:moveTo>
                  <a:pt x="f156" y="f157"/>
                </a:moveTo>
                <a:lnTo>
                  <a:pt x="f158" y="f159"/>
                </a:lnTo>
                <a:lnTo>
                  <a:pt x="f160" y="f161"/>
                </a:lnTo>
                <a:lnTo>
                  <a:pt x="f162" y="f151"/>
                </a:lnTo>
                <a:lnTo>
                  <a:pt x="f156" y="f157"/>
                </a:lnTo>
                <a:close/>
                <a:moveTo>
                  <a:pt x="f133" y="f163"/>
                </a:moveTo>
                <a:lnTo>
                  <a:pt x="f137" y="f164"/>
                </a:lnTo>
                <a:lnTo>
                  <a:pt x="f165" y="f166"/>
                </a:lnTo>
                <a:lnTo>
                  <a:pt x="f167" y="f168"/>
                </a:lnTo>
                <a:lnTo>
                  <a:pt x="f133" y="f163"/>
                </a:lnTo>
                <a:close/>
                <a:moveTo>
                  <a:pt x="f149" y="f169"/>
                </a:move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49" y="f169"/>
                </a:lnTo>
                <a:close/>
                <a:moveTo>
                  <a:pt x="f176" y="f177"/>
                </a:moveTo>
                <a:lnTo>
                  <a:pt x="f178" y="f179"/>
                </a:lnTo>
                <a:lnTo>
                  <a:pt x="f180" y="f181"/>
                </a:lnTo>
                <a:lnTo>
                  <a:pt x="f161" y="f182"/>
                </a:lnTo>
                <a:lnTo>
                  <a:pt x="f176" y="f177"/>
                </a:lnTo>
                <a:close/>
                <a:moveTo>
                  <a:pt x="f183" y="f184"/>
                </a:moveTo>
                <a:lnTo>
                  <a:pt x="f185" y="f58"/>
                </a:lnTo>
                <a:lnTo>
                  <a:pt x="f186" y="f187"/>
                </a:lnTo>
                <a:lnTo>
                  <a:pt x="f188" y="f189"/>
                </a:lnTo>
                <a:lnTo>
                  <a:pt x="f183" y="f184"/>
                </a:lnTo>
                <a:close/>
                <a:moveTo>
                  <a:pt x="f190" y="f191"/>
                </a:moveTo>
                <a:lnTo>
                  <a:pt x="f192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6" y="f198"/>
                </a:lnTo>
                <a:cubicBezTo>
                  <a:pt x="f196" y="f199"/>
                  <a:pt x="f200" y="f201"/>
                  <a:pt x="f202" y="f201"/>
                </a:cubicBezTo>
                <a:cubicBezTo>
                  <a:pt x="f203" y="f201"/>
                  <a:pt x="f204" y="f205"/>
                  <a:pt x="f206" y="f207"/>
                </a:cubicBez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cubicBezTo>
                  <a:pt x="f210" y="f214"/>
                  <a:pt x="f215" y="f216"/>
                  <a:pt x="f217" y="f218"/>
                </a:cubicBez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cubicBezTo>
                  <a:pt x="f225" y="f226"/>
                  <a:pt x="f225" y="f227"/>
                  <a:pt x="f225" y="f198"/>
                </a:cubicBezTo>
                <a:cubicBezTo>
                  <a:pt x="f225" y="f228"/>
                  <a:pt x="f229" y="f230"/>
                  <a:pt x="f231" y="f232"/>
                </a:cubicBezTo>
                <a:lnTo>
                  <a:pt x="f233" y="f234"/>
                </a:lnTo>
                <a:lnTo>
                  <a:pt x="f235" y="f94"/>
                </a:lnTo>
                <a:lnTo>
                  <a:pt x="f236" y="f237"/>
                </a:lnTo>
                <a:cubicBezTo>
                  <a:pt x="f238" y="f239"/>
                  <a:pt x="f240" y="f241"/>
                  <a:pt x="f202" y="f241"/>
                </a:cubicBezTo>
                <a:cubicBezTo>
                  <a:pt x="f242" y="f241"/>
                  <a:pt x="f243" y="f244"/>
                  <a:pt x="f190" y="f191"/>
                </a:cubicBezTo>
                <a:close/>
                <a:moveTo>
                  <a:pt x="f245" y="f246"/>
                </a:moveTo>
                <a:lnTo>
                  <a:pt x="f247" y="f248"/>
                </a:lnTo>
                <a:lnTo>
                  <a:pt x="f249" y="f250"/>
                </a:lnTo>
                <a:lnTo>
                  <a:pt x="f251" y="f252"/>
                </a:lnTo>
                <a:lnTo>
                  <a:pt x="f245" y="f246"/>
                </a:lnTo>
                <a:close/>
                <a:moveTo>
                  <a:pt x="f253" y="f254"/>
                </a:moveTo>
                <a:lnTo>
                  <a:pt x="f255" y="f256"/>
                </a:lnTo>
                <a:lnTo>
                  <a:pt x="f257" y="f258"/>
                </a:lnTo>
                <a:lnTo>
                  <a:pt x="f259" y="f260"/>
                </a:lnTo>
                <a:lnTo>
                  <a:pt x="f253" y="f254"/>
                </a:lnTo>
                <a:close/>
                <a:moveTo>
                  <a:pt x="f261" y="f262"/>
                </a:moveTo>
                <a:lnTo>
                  <a:pt x="f263" y="f98"/>
                </a:lnTo>
                <a:lnTo>
                  <a:pt x="f264" y="f265"/>
                </a:lnTo>
                <a:lnTo>
                  <a:pt x="f266" y="f267"/>
                </a:lnTo>
                <a:lnTo>
                  <a:pt x="f261" y="f262"/>
                </a:lnTo>
                <a:close/>
                <a:moveTo>
                  <a:pt x="f268" y="f269"/>
                </a:move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68" y="f269"/>
                </a:lnTo>
                <a:close/>
                <a:moveTo>
                  <a:pt x="f276" y="f277"/>
                </a:moveTo>
                <a:lnTo>
                  <a:pt x="f278" y="f279"/>
                </a:lnTo>
                <a:lnTo>
                  <a:pt x="f280" y="f281"/>
                </a:lnTo>
                <a:lnTo>
                  <a:pt x="f282" y="f283"/>
                </a:lnTo>
                <a:lnTo>
                  <a:pt x="f276" y="f277"/>
                </a:lnTo>
                <a:close/>
                <a:moveTo>
                  <a:pt x="f284" y="f285"/>
                </a:moveTo>
                <a:lnTo>
                  <a:pt x="f286" y="f287"/>
                </a:lnTo>
                <a:lnTo>
                  <a:pt x="f288" y="f289"/>
                </a:lnTo>
                <a:lnTo>
                  <a:pt x="f290" y="f291"/>
                </a:lnTo>
                <a:lnTo>
                  <a:pt x="f284" y="f285"/>
                </a:lnTo>
                <a:close/>
                <a:moveTo>
                  <a:pt x="f292" y="f90"/>
                </a:moveTo>
                <a:lnTo>
                  <a:pt x="f293" y="f294"/>
                </a:lnTo>
                <a:lnTo>
                  <a:pt x="f295" y="f296"/>
                </a:lnTo>
                <a:lnTo>
                  <a:pt x="f297" y="f298"/>
                </a:lnTo>
                <a:lnTo>
                  <a:pt x="f292" y="f90"/>
                </a:lnTo>
                <a:close/>
                <a:moveTo>
                  <a:pt x="f299" y="f300"/>
                </a:moveTo>
                <a:lnTo>
                  <a:pt x="f301" y="f302"/>
                </a:lnTo>
                <a:lnTo>
                  <a:pt x="f303" y="f304"/>
                </a:lnTo>
                <a:lnTo>
                  <a:pt x="f305" y="f306"/>
                </a:lnTo>
                <a:lnTo>
                  <a:pt x="f299" y="f300"/>
                </a:lnTo>
                <a:close/>
                <a:moveTo>
                  <a:pt x="f307" y="f308"/>
                </a:moveTo>
                <a:lnTo>
                  <a:pt x="f309" y="f310"/>
                </a:lnTo>
                <a:lnTo>
                  <a:pt x="f311" y="f72"/>
                </a:lnTo>
                <a:lnTo>
                  <a:pt x="f312" y="f313"/>
                </a:lnTo>
                <a:lnTo>
                  <a:pt x="f307" y="f308"/>
                </a:lnTo>
                <a:close/>
                <a:moveTo>
                  <a:pt x="f314" y="f315"/>
                </a:moveTo>
                <a:lnTo>
                  <a:pt x="f316" y="f317"/>
                </a:lnTo>
                <a:lnTo>
                  <a:pt x="f318" y="f319"/>
                </a:lnTo>
                <a:lnTo>
                  <a:pt x="f320" y="f321"/>
                </a:lnTo>
                <a:lnTo>
                  <a:pt x="f314" y="f315"/>
                </a:lnTo>
                <a:close/>
                <a:moveTo>
                  <a:pt x="f322" y="f323"/>
                </a:move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22" y="f323"/>
                </a:lnTo>
                <a:close/>
                <a:moveTo>
                  <a:pt x="f330" y="f331"/>
                </a:moveTo>
                <a:lnTo>
                  <a:pt x="f332" y="f333"/>
                </a:lnTo>
                <a:lnTo>
                  <a:pt x="f334" y="f335"/>
                </a:lnTo>
                <a:lnTo>
                  <a:pt x="f336" y="f134"/>
                </a:lnTo>
                <a:lnTo>
                  <a:pt x="f330" y="f331"/>
                </a:lnTo>
                <a:close/>
                <a:moveTo>
                  <a:pt x="f337" y="f338"/>
                </a:moveTo>
                <a:lnTo>
                  <a:pt x="f339" y="f340"/>
                </a:lnTo>
                <a:lnTo>
                  <a:pt x="f341" y="f342"/>
                </a:lnTo>
                <a:lnTo>
                  <a:pt x="f343" y="f64"/>
                </a:lnTo>
                <a:lnTo>
                  <a:pt x="f337" y="f338"/>
                </a:lnTo>
                <a:close/>
                <a:moveTo>
                  <a:pt x="f344" y="f345"/>
                </a:moveTo>
                <a:lnTo>
                  <a:pt x="f346" y="f347"/>
                </a:lnTo>
                <a:lnTo>
                  <a:pt x="f348" y="f349"/>
                </a:lnTo>
                <a:lnTo>
                  <a:pt x="f350" y="f351"/>
                </a:lnTo>
                <a:lnTo>
                  <a:pt x="f344" y="f345"/>
                </a:lnTo>
                <a:close/>
                <a:moveTo>
                  <a:pt x="f352" y="f353"/>
                </a:move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52" y="f353"/>
                </a:lnTo>
                <a:close/>
                <a:moveTo>
                  <a:pt x="f360" y="f136"/>
                </a:move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0" y="f136"/>
                </a:lnTo>
                <a:close/>
                <a:moveTo>
                  <a:pt x="f367" y="f368"/>
                </a:moveTo>
                <a:lnTo>
                  <a:pt x="f369" y="f370"/>
                </a:lnTo>
                <a:lnTo>
                  <a:pt x="f371" y="f372"/>
                </a:lnTo>
                <a:lnTo>
                  <a:pt x="f373" y="f374"/>
                </a:lnTo>
                <a:lnTo>
                  <a:pt x="f367" y="f368"/>
                </a:lnTo>
                <a:close/>
                <a:moveTo>
                  <a:pt x="f375" y="f376"/>
                </a:moveTo>
                <a:lnTo>
                  <a:pt x="f377" y="f378"/>
                </a:lnTo>
                <a:lnTo>
                  <a:pt x="f379" y="f380"/>
                </a:lnTo>
                <a:lnTo>
                  <a:pt x="f381" y="f382"/>
                </a:lnTo>
                <a:lnTo>
                  <a:pt x="f375" y="f376"/>
                </a:lnTo>
                <a:close/>
                <a:moveTo>
                  <a:pt x="f383" y="f384"/>
                </a:moveTo>
                <a:lnTo>
                  <a:pt x="f385" y="f386"/>
                </a:lnTo>
                <a:lnTo>
                  <a:pt x="f387" y="f388"/>
                </a:lnTo>
                <a:lnTo>
                  <a:pt x="f389" y="f390"/>
                </a:lnTo>
                <a:lnTo>
                  <a:pt x="f383" y="f384"/>
                </a:lnTo>
                <a:close/>
                <a:moveTo>
                  <a:pt x="f391" y="f392"/>
                </a:moveTo>
                <a:lnTo>
                  <a:pt x="f393" y="f394"/>
                </a:lnTo>
                <a:lnTo>
                  <a:pt x="f395" y="f396"/>
                </a:lnTo>
                <a:lnTo>
                  <a:pt x="f397" y="f398"/>
                </a:lnTo>
                <a:lnTo>
                  <a:pt x="f391" y="f392"/>
                </a:lnTo>
                <a:close/>
                <a:moveTo>
                  <a:pt x="f399" y="f131"/>
                </a:moveTo>
                <a:lnTo>
                  <a:pt x="f400" y="f401"/>
                </a:lnTo>
                <a:lnTo>
                  <a:pt x="f402" y="f403"/>
                </a:lnTo>
                <a:lnTo>
                  <a:pt x="f404" y="f405"/>
                </a:lnTo>
                <a:lnTo>
                  <a:pt x="f399" y="f131"/>
                </a:lnTo>
                <a:close/>
                <a:moveTo>
                  <a:pt x="f406" y="f407"/>
                </a:moveTo>
                <a:lnTo>
                  <a:pt x="f408" y="f409"/>
                </a:lnTo>
                <a:lnTo>
                  <a:pt x="f410" y="f411"/>
                </a:lnTo>
                <a:lnTo>
                  <a:pt x="f412" y="f413"/>
                </a:lnTo>
                <a:lnTo>
                  <a:pt x="f406" y="f407"/>
                </a:lnTo>
                <a:close/>
                <a:moveTo>
                  <a:pt x="f414" y="f415"/>
                </a:move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14" y="f415"/>
                </a:lnTo>
                <a:close/>
                <a:moveTo>
                  <a:pt x="f422" y="f423"/>
                </a:moveTo>
                <a:lnTo>
                  <a:pt x="f424" y="f425"/>
                </a:lnTo>
                <a:lnTo>
                  <a:pt x="f426" y="f427"/>
                </a:lnTo>
                <a:lnTo>
                  <a:pt x="f428" y="f429"/>
                </a:lnTo>
                <a:lnTo>
                  <a:pt x="f422" y="f423"/>
                </a:lnTo>
                <a:close/>
                <a:moveTo>
                  <a:pt x="f430" y="f431"/>
                </a:moveTo>
                <a:lnTo>
                  <a:pt x="f432" y="f433"/>
                </a:lnTo>
                <a:lnTo>
                  <a:pt x="f434" y="f435"/>
                </a:lnTo>
                <a:lnTo>
                  <a:pt x="f436" y="f437"/>
                </a:lnTo>
                <a:lnTo>
                  <a:pt x="f430" y="f431"/>
                </a:lnTo>
                <a:close/>
                <a:moveTo>
                  <a:pt x="f438" y="f439"/>
                </a:moveTo>
                <a:lnTo>
                  <a:pt x="f440" y="f441"/>
                </a:lnTo>
                <a:lnTo>
                  <a:pt x="f442" y="f443"/>
                </a:lnTo>
                <a:lnTo>
                  <a:pt x="f444" y="f445"/>
                </a:lnTo>
                <a:lnTo>
                  <a:pt x="f438" y="f439"/>
                </a:lnTo>
                <a:close/>
                <a:moveTo>
                  <a:pt x="f446" y="f447"/>
                </a:moveTo>
                <a:lnTo>
                  <a:pt x="f448" y="f449"/>
                </a:lnTo>
                <a:lnTo>
                  <a:pt x="f450" y="f451"/>
                </a:lnTo>
                <a:lnTo>
                  <a:pt x="f452" y="f453"/>
                </a:lnTo>
                <a:lnTo>
                  <a:pt x="f446" y="f447"/>
                </a:lnTo>
                <a:close/>
                <a:moveTo>
                  <a:pt x="f454" y="f455"/>
                </a:moveTo>
                <a:lnTo>
                  <a:pt x="f456" y="f457"/>
                </a:lnTo>
                <a:lnTo>
                  <a:pt x="f458" y="f459"/>
                </a:lnTo>
                <a:lnTo>
                  <a:pt x="f460" y="f461"/>
                </a:lnTo>
                <a:lnTo>
                  <a:pt x="f454" y="f455"/>
                </a:lnTo>
                <a:close/>
                <a:moveTo>
                  <a:pt x="f462" y="f463"/>
                </a:moveTo>
                <a:lnTo>
                  <a:pt x="f464" y="f465"/>
                </a:lnTo>
                <a:lnTo>
                  <a:pt x="f466" y="f467"/>
                </a:lnTo>
                <a:lnTo>
                  <a:pt x="f468" y="f469"/>
                </a:lnTo>
                <a:lnTo>
                  <a:pt x="f462" y="f463"/>
                </a:lnTo>
                <a:close/>
                <a:moveTo>
                  <a:pt x="f470" y="f471"/>
                </a:moveTo>
                <a:lnTo>
                  <a:pt x="f472" y="f473"/>
                </a:lnTo>
                <a:lnTo>
                  <a:pt x="f474" y="f475"/>
                </a:lnTo>
                <a:lnTo>
                  <a:pt x="f476" y="f477"/>
                </a:lnTo>
                <a:lnTo>
                  <a:pt x="f470" y="f471"/>
                </a:lnTo>
                <a:close/>
                <a:moveTo>
                  <a:pt x="f478" y="f479"/>
                </a:moveTo>
                <a:lnTo>
                  <a:pt x="f480" y="f481"/>
                </a:lnTo>
                <a:lnTo>
                  <a:pt x="f482" y="f483"/>
                </a:lnTo>
                <a:lnTo>
                  <a:pt x="f484" y="f485"/>
                </a:lnTo>
                <a:lnTo>
                  <a:pt x="f478" y="f479"/>
                </a:lnTo>
                <a:close/>
                <a:moveTo>
                  <a:pt x="f486" y="f487"/>
                </a:moveTo>
                <a:lnTo>
                  <a:pt x="f488" y="f489"/>
                </a:lnTo>
                <a:lnTo>
                  <a:pt x="f490" y="f491"/>
                </a:lnTo>
                <a:lnTo>
                  <a:pt x="f492" y="f493"/>
                </a:lnTo>
                <a:lnTo>
                  <a:pt x="f486" y="f487"/>
                </a:lnTo>
                <a:close/>
                <a:moveTo>
                  <a:pt x="f494" y="f495"/>
                </a:moveTo>
                <a:lnTo>
                  <a:pt x="f496" y="f497"/>
                </a:lnTo>
                <a:lnTo>
                  <a:pt x="f498" y="f499"/>
                </a:lnTo>
                <a:lnTo>
                  <a:pt x="f500" y="f501"/>
                </a:lnTo>
                <a:lnTo>
                  <a:pt x="f494" y="f495"/>
                </a:lnTo>
                <a:close/>
                <a:moveTo>
                  <a:pt x="f502" y="f503"/>
                </a:moveTo>
                <a:lnTo>
                  <a:pt x="f504" y="f505"/>
                </a:lnTo>
                <a:lnTo>
                  <a:pt x="f506" y="f507"/>
                </a:lnTo>
                <a:lnTo>
                  <a:pt x="f508" y="f509"/>
                </a:lnTo>
                <a:lnTo>
                  <a:pt x="f502" y="f503"/>
                </a:lnTo>
                <a:close/>
                <a:moveTo>
                  <a:pt x="f510" y="f511"/>
                </a:moveTo>
                <a:lnTo>
                  <a:pt x="f512" y="f513"/>
                </a:lnTo>
                <a:lnTo>
                  <a:pt x="f514" y="f515"/>
                </a:lnTo>
                <a:lnTo>
                  <a:pt x="f516" y="f517"/>
                </a:lnTo>
                <a:lnTo>
                  <a:pt x="f510" y="f511"/>
                </a:lnTo>
                <a:close/>
                <a:moveTo>
                  <a:pt x="f518" y="f519"/>
                </a:move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18" y="f519"/>
                </a:lnTo>
                <a:close/>
                <a:moveTo>
                  <a:pt x="f526" y="f527"/>
                </a:move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26" y="f527"/>
                </a:lnTo>
                <a:close/>
                <a:moveTo>
                  <a:pt x="f534" y="f535"/>
                </a:moveTo>
                <a:lnTo>
                  <a:pt x="f536" y="f537"/>
                </a:lnTo>
                <a:lnTo>
                  <a:pt x="f538" y="f539"/>
                </a:lnTo>
                <a:lnTo>
                  <a:pt x="f540" y="f541"/>
                </a:lnTo>
                <a:lnTo>
                  <a:pt x="f534" y="f535"/>
                </a:lnTo>
                <a:close/>
                <a:moveTo>
                  <a:pt x="f542" y="f543"/>
                </a:moveTo>
                <a:lnTo>
                  <a:pt x="f544" y="f545"/>
                </a:lnTo>
                <a:lnTo>
                  <a:pt x="f546" y="f547"/>
                </a:lnTo>
                <a:lnTo>
                  <a:pt x="f548" y="f549"/>
                </a:lnTo>
                <a:lnTo>
                  <a:pt x="f542" y="f543"/>
                </a:lnTo>
                <a:close/>
                <a:moveTo>
                  <a:pt x="f550" y="f551"/>
                </a:moveTo>
                <a:lnTo>
                  <a:pt x="f552" y="f553"/>
                </a:lnTo>
                <a:lnTo>
                  <a:pt x="f554" y="f555"/>
                </a:lnTo>
                <a:lnTo>
                  <a:pt x="f556" y="f557"/>
                </a:lnTo>
                <a:lnTo>
                  <a:pt x="f550" y="f551"/>
                </a:lnTo>
                <a:close/>
                <a:moveTo>
                  <a:pt x="f558" y="f559"/>
                </a:moveTo>
                <a:lnTo>
                  <a:pt x="f560" y="f561"/>
                </a:lnTo>
                <a:lnTo>
                  <a:pt x="f562" y="f563"/>
                </a:lnTo>
                <a:lnTo>
                  <a:pt x="f564" y="f565"/>
                </a:lnTo>
                <a:lnTo>
                  <a:pt x="f558" y="f559"/>
                </a:lnTo>
                <a:close/>
                <a:moveTo>
                  <a:pt x="f566" y="f567"/>
                </a:moveTo>
                <a:lnTo>
                  <a:pt x="f568" y="f569"/>
                </a:lnTo>
                <a:lnTo>
                  <a:pt x="f570" y="f571"/>
                </a:lnTo>
                <a:lnTo>
                  <a:pt x="f572" y="f573"/>
                </a:lnTo>
                <a:lnTo>
                  <a:pt x="f566" y="f567"/>
                </a:lnTo>
                <a:close/>
                <a:moveTo>
                  <a:pt x="f574" y="f575"/>
                </a:moveTo>
                <a:lnTo>
                  <a:pt x="f576" y="f577"/>
                </a:lnTo>
                <a:lnTo>
                  <a:pt x="f578" y="f579"/>
                </a:lnTo>
                <a:lnTo>
                  <a:pt x="f580" y="f581"/>
                </a:lnTo>
                <a:lnTo>
                  <a:pt x="f574" y="f575"/>
                </a:lnTo>
                <a:close/>
                <a:moveTo>
                  <a:pt x="f582" y="f583"/>
                </a:move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82" y="f583"/>
                </a:lnTo>
                <a:close/>
                <a:moveTo>
                  <a:pt x="f590" y="f591"/>
                </a:move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0" y="f591"/>
                </a:lnTo>
                <a:close/>
                <a:moveTo>
                  <a:pt x="f598" y="f87"/>
                </a:moveTo>
                <a:lnTo>
                  <a:pt x="f599" y="f600"/>
                </a:lnTo>
                <a:lnTo>
                  <a:pt x="f601" y="f602"/>
                </a:lnTo>
                <a:lnTo>
                  <a:pt x="f603" y="f604"/>
                </a:lnTo>
                <a:lnTo>
                  <a:pt x="f598" y="f87"/>
                </a:lnTo>
                <a:close/>
                <a:moveTo>
                  <a:pt x="f605" y="f606"/>
                </a:moveTo>
                <a:lnTo>
                  <a:pt x="f607" y="f608"/>
                </a:lnTo>
                <a:lnTo>
                  <a:pt x="f609" y="f610"/>
                </a:lnTo>
                <a:cubicBezTo>
                  <a:pt x="f611" y="f91"/>
                  <a:pt x="f611" y="f612"/>
                  <a:pt x="f611" y="f613"/>
                </a:cubicBezTo>
                <a:cubicBezTo>
                  <a:pt x="f611" y="f614"/>
                  <a:pt x="f615" y="f616"/>
                  <a:pt x="f617" y="f616"/>
                </a:cubicBezTo>
                <a:cubicBezTo>
                  <a:pt x="f618" y="f616"/>
                  <a:pt x="f619" y="f614"/>
                  <a:pt x="f619" y="f613"/>
                </a:cubicBezTo>
                <a:cubicBezTo>
                  <a:pt x="f619" y="f620"/>
                  <a:pt x="f621" y="f622"/>
                  <a:pt x="f623" y="f624"/>
                </a:cubicBezTo>
                <a:lnTo>
                  <a:pt x="f625" y="f626"/>
                </a:lnTo>
                <a:lnTo>
                  <a:pt x="f627" y="f628"/>
                </a:lnTo>
                <a:lnTo>
                  <a:pt x="f629" y="f630"/>
                </a:lnTo>
                <a:cubicBezTo>
                  <a:pt x="f631" y="f632"/>
                  <a:pt x="f633" y="f634"/>
                  <a:pt x="f617" y="f634"/>
                </a:cubicBezTo>
                <a:cubicBezTo>
                  <a:pt x="f635" y="f634"/>
                  <a:pt x="f636" y="f637"/>
                  <a:pt x="f638" y="f639"/>
                </a:cubicBezTo>
                <a:lnTo>
                  <a:pt x="f605" y="f606"/>
                </a:lnTo>
                <a:close/>
                <a:moveTo>
                  <a:pt x="f640" y="f5"/>
                </a:moveTo>
                <a:lnTo>
                  <a:pt x="f641" y="f5"/>
                </a:lnTo>
                <a:lnTo>
                  <a:pt x="f642" y="f643"/>
                </a:lnTo>
                <a:lnTo>
                  <a:pt x="f644" y="f645"/>
                </a:lnTo>
                <a:lnTo>
                  <a:pt x="f646" y="f56"/>
                </a:lnTo>
                <a:lnTo>
                  <a:pt x="f640" y="f5"/>
                </a:lnTo>
                <a:close/>
                <a:moveTo>
                  <a:pt x="f647" y="f648"/>
                </a:moveTo>
                <a:lnTo>
                  <a:pt x="f649" y="f650"/>
                </a:lnTo>
                <a:lnTo>
                  <a:pt x="f651" y="f652"/>
                </a:lnTo>
                <a:cubicBezTo>
                  <a:pt x="f653" y="f654"/>
                  <a:pt x="f655" y="f656"/>
                  <a:pt x="f655" y="f657"/>
                </a:cubicBezTo>
                <a:cubicBezTo>
                  <a:pt x="f655" y="f658"/>
                  <a:pt x="f659" y="f660"/>
                  <a:pt x="f661" y="f660"/>
                </a:cubicBezTo>
                <a:cubicBezTo>
                  <a:pt x="f662" y="f660"/>
                  <a:pt x="f663" y="f658"/>
                  <a:pt x="f663" y="f657"/>
                </a:cubicBezTo>
                <a:cubicBezTo>
                  <a:pt x="f663" y="f342"/>
                  <a:pt x="f662" y="f664"/>
                  <a:pt x="f661" y="f664"/>
                </a:cubicBezTo>
                <a:cubicBezTo>
                  <a:pt x="f665" y="f664"/>
                  <a:pt x="f666" y="f667"/>
                  <a:pt x="f668" y="f669"/>
                </a:cubicBezTo>
                <a:lnTo>
                  <a:pt x="f647" y="f648"/>
                </a:lnTo>
                <a:close/>
                <a:moveTo>
                  <a:pt x="f670" y="f671"/>
                </a:moveTo>
                <a:lnTo>
                  <a:pt x="f672" y="f140"/>
                </a:lnTo>
                <a:lnTo>
                  <a:pt x="f673" y="f674"/>
                </a:lnTo>
                <a:lnTo>
                  <a:pt x="f675" y="f294"/>
                </a:lnTo>
                <a:lnTo>
                  <a:pt x="f670" y="f671"/>
                </a:lnTo>
                <a:close/>
                <a:moveTo>
                  <a:pt x="f676" y="f677"/>
                </a:moveTo>
                <a:lnTo>
                  <a:pt x="f678" y="f679"/>
                </a:lnTo>
                <a:lnTo>
                  <a:pt x="f680" y="f681"/>
                </a:lnTo>
                <a:lnTo>
                  <a:pt x="f682" y="f683"/>
                </a:lnTo>
                <a:lnTo>
                  <a:pt x="f676" y="f677"/>
                </a:lnTo>
                <a:close/>
                <a:moveTo>
                  <a:pt x="f684" y="f685"/>
                </a:moveTo>
                <a:lnTo>
                  <a:pt x="f686" y="f687"/>
                </a:lnTo>
                <a:lnTo>
                  <a:pt x="f688" y="f689"/>
                </a:lnTo>
                <a:lnTo>
                  <a:pt x="f690" y="f691"/>
                </a:lnTo>
                <a:lnTo>
                  <a:pt x="f684" y="f685"/>
                </a:lnTo>
                <a:close/>
                <a:moveTo>
                  <a:pt x="f692" y="f205"/>
                </a:moveTo>
                <a:lnTo>
                  <a:pt x="f693" y="f213"/>
                </a:lnTo>
                <a:lnTo>
                  <a:pt x="f694" y="f695"/>
                </a:lnTo>
                <a:lnTo>
                  <a:pt x="f696" y="f697"/>
                </a:lnTo>
                <a:lnTo>
                  <a:pt x="f692" y="f205"/>
                </a:lnTo>
                <a:close/>
                <a:moveTo>
                  <a:pt x="f698" y="f699"/>
                </a:moveTo>
                <a:lnTo>
                  <a:pt x="f700" y="f701"/>
                </a:lnTo>
                <a:lnTo>
                  <a:pt x="f702" y="f703"/>
                </a:lnTo>
                <a:lnTo>
                  <a:pt x="f704" y="f705"/>
                </a:lnTo>
                <a:lnTo>
                  <a:pt x="f698" y="f699"/>
                </a:lnTo>
                <a:close/>
                <a:moveTo>
                  <a:pt x="f706" y="f707"/>
                </a:moveTo>
                <a:lnTo>
                  <a:pt x="f70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06" y="f707"/>
                </a:lnTo>
                <a:close/>
                <a:moveTo>
                  <a:pt x="f714" y="f715"/>
                </a:moveTo>
                <a:lnTo>
                  <a:pt x="f716" y="f717"/>
                </a:lnTo>
                <a:lnTo>
                  <a:pt x="f718" y="f719"/>
                </a:lnTo>
                <a:lnTo>
                  <a:pt x="f720" y="f721"/>
                </a:lnTo>
                <a:lnTo>
                  <a:pt x="f714" y="f715"/>
                </a:lnTo>
                <a:close/>
                <a:moveTo>
                  <a:pt x="f722" y="f723"/>
                </a:moveTo>
                <a:lnTo>
                  <a:pt x="f724" y="f725"/>
                </a:lnTo>
                <a:lnTo>
                  <a:pt x="f726" y="f727"/>
                </a:lnTo>
                <a:lnTo>
                  <a:pt x="f728" y="f729"/>
                </a:lnTo>
                <a:lnTo>
                  <a:pt x="f722" y="f723"/>
                </a:lnTo>
                <a:close/>
                <a:moveTo>
                  <a:pt x="f730" y="f731"/>
                </a:moveTo>
                <a:lnTo>
                  <a:pt x="f732" y="f733"/>
                </a:lnTo>
                <a:lnTo>
                  <a:pt x="f734" y="f735"/>
                </a:lnTo>
                <a:lnTo>
                  <a:pt x="f601" y="f736"/>
                </a:lnTo>
                <a:lnTo>
                  <a:pt x="f730" y="f731"/>
                </a:lnTo>
                <a:close/>
                <a:moveTo>
                  <a:pt x="f737" y="f738"/>
                </a:moveTo>
                <a:lnTo>
                  <a:pt x="f739" y="f740"/>
                </a:lnTo>
                <a:lnTo>
                  <a:pt x="f741" y="f742"/>
                </a:lnTo>
                <a:lnTo>
                  <a:pt x="f743" y="f744"/>
                </a:lnTo>
                <a:lnTo>
                  <a:pt x="f737" y="f738"/>
                </a:lnTo>
                <a:close/>
                <a:moveTo>
                  <a:pt x="f745" y="f469"/>
                </a:moveTo>
                <a:lnTo>
                  <a:pt x="f746" y="f109"/>
                </a:lnTo>
                <a:lnTo>
                  <a:pt x="f747" y="f748"/>
                </a:lnTo>
                <a:lnTo>
                  <a:pt x="f749" y="f750"/>
                </a:lnTo>
                <a:lnTo>
                  <a:pt x="f745" y="f469"/>
                </a:lnTo>
                <a:close/>
                <a:moveTo>
                  <a:pt x="f751" y="f752"/>
                </a:moveTo>
                <a:lnTo>
                  <a:pt x="f753" y="f754"/>
                </a:lnTo>
                <a:lnTo>
                  <a:pt x="f755" y="f756"/>
                </a:lnTo>
                <a:lnTo>
                  <a:pt x="f757" y="f758"/>
                </a:lnTo>
                <a:lnTo>
                  <a:pt x="f751" y="f752"/>
                </a:lnTo>
                <a:close/>
                <a:moveTo>
                  <a:pt x="f759" y="f760"/>
                </a:moveTo>
                <a:lnTo>
                  <a:pt x="f761" y="f527"/>
                </a:lnTo>
                <a:lnTo>
                  <a:pt x="f762" y="f763"/>
                </a:lnTo>
                <a:lnTo>
                  <a:pt x="f764" y="f765"/>
                </a:lnTo>
                <a:lnTo>
                  <a:pt x="f759" y="f760"/>
                </a:lnTo>
                <a:close/>
                <a:moveTo>
                  <a:pt x="f6" y="f766"/>
                </a:moveTo>
                <a:lnTo>
                  <a:pt x="f6" y="f767"/>
                </a:lnTo>
                <a:lnTo>
                  <a:pt x="f768" y="f769"/>
                </a:lnTo>
                <a:lnTo>
                  <a:pt x="f770" y="f771"/>
                </a:lnTo>
                <a:lnTo>
                  <a:pt x="f772" y="f773"/>
                </a:lnTo>
                <a:lnTo>
                  <a:pt x="f6" y="f766"/>
                </a:lnTo>
                <a:close/>
                <a:moveTo>
                  <a:pt x="f774" y="f775"/>
                </a:moveTo>
                <a:lnTo>
                  <a:pt x="f776" y="f777"/>
                </a:lnTo>
                <a:lnTo>
                  <a:pt x="f778" y="f779"/>
                </a:lnTo>
                <a:cubicBezTo>
                  <a:pt x="f780" y="f781"/>
                  <a:pt x="f782" y="f783"/>
                  <a:pt x="f782" y="f784"/>
                </a:cubicBezTo>
                <a:cubicBezTo>
                  <a:pt x="f782" y="f785"/>
                  <a:pt x="f786" y="f787"/>
                  <a:pt x="f788" y="f789"/>
                </a:cubicBezTo>
                <a:lnTo>
                  <a:pt x="f790" y="f791"/>
                </a:lnTo>
                <a:lnTo>
                  <a:pt x="f792" y="f793"/>
                </a:lnTo>
                <a:lnTo>
                  <a:pt x="f794" y="f795"/>
                </a:lnTo>
                <a:cubicBezTo>
                  <a:pt x="f796" y="f797"/>
                  <a:pt x="f798" y="f799"/>
                  <a:pt x="f800" y="f799"/>
                </a:cubicBezTo>
                <a:cubicBezTo>
                  <a:pt x="f801" y="f799"/>
                  <a:pt x="f802" y="f803"/>
                  <a:pt x="f804" y="f805"/>
                </a:cubicBez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cubicBezTo>
                  <a:pt x="f812" y="f813"/>
                  <a:pt x="f814" y="f815"/>
                  <a:pt x="f816" y="f817"/>
                </a:cubicBez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cubicBezTo>
                  <a:pt x="f824" y="f825"/>
                  <a:pt x="f826" y="f827"/>
                  <a:pt x="f826" y="f784"/>
                </a:cubicBezTo>
                <a:cubicBezTo>
                  <a:pt x="f826" y="f828"/>
                  <a:pt x="f829" y="f830"/>
                  <a:pt x="f800" y="f830"/>
                </a:cubicBezTo>
                <a:cubicBezTo>
                  <a:pt x="f831" y="f830"/>
                  <a:pt x="f832" y="f833"/>
                  <a:pt x="f834" y="f835"/>
                </a:cubicBezTo>
                <a:lnTo>
                  <a:pt x="f774" y="f775"/>
                </a:lnTo>
                <a:close/>
                <a:moveTo>
                  <a:pt x="f836" y="f837"/>
                </a:moveTo>
                <a:lnTo>
                  <a:pt x="f838" y="f839"/>
                </a:lnTo>
                <a:lnTo>
                  <a:pt x="f840" y="f841"/>
                </a:lnTo>
                <a:lnTo>
                  <a:pt x="f842" y="f843"/>
                </a:lnTo>
                <a:lnTo>
                  <a:pt x="f836" y="f837"/>
                </a:lnTo>
                <a:close/>
                <a:moveTo>
                  <a:pt x="f844" y="f845"/>
                </a:moveTo>
                <a:lnTo>
                  <a:pt x="f846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44" y="f845"/>
                </a:lnTo>
                <a:close/>
                <a:moveTo>
                  <a:pt x="f852" y="f853"/>
                </a:moveTo>
                <a:lnTo>
                  <a:pt x="f854" y="f855"/>
                </a:lnTo>
                <a:lnTo>
                  <a:pt x="f856" y="f857"/>
                </a:lnTo>
                <a:lnTo>
                  <a:pt x="f858" y="f859"/>
                </a:lnTo>
                <a:lnTo>
                  <a:pt x="f852" y="f853"/>
                </a:lnTo>
                <a:close/>
                <a:moveTo>
                  <a:pt x="f860" y="f861"/>
                </a:moveTo>
                <a:lnTo>
                  <a:pt x="f862" y="f863"/>
                </a:lnTo>
                <a:lnTo>
                  <a:pt x="f864" y="f865"/>
                </a:lnTo>
                <a:lnTo>
                  <a:pt x="f866" y="f867"/>
                </a:lnTo>
                <a:lnTo>
                  <a:pt x="f860" y="f861"/>
                </a:lnTo>
                <a:close/>
                <a:moveTo>
                  <a:pt x="f868" y="f869"/>
                </a:move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68" y="f869"/>
                </a:lnTo>
                <a:close/>
                <a:moveTo>
                  <a:pt x="f876" y="f877"/>
                </a:moveTo>
                <a:lnTo>
                  <a:pt x="f878" y="f879"/>
                </a:lnTo>
                <a:lnTo>
                  <a:pt x="f880" y="f881"/>
                </a:lnTo>
                <a:lnTo>
                  <a:pt x="f882" y="f883"/>
                </a:lnTo>
                <a:lnTo>
                  <a:pt x="f876" y="f877"/>
                </a:lnTo>
                <a:close/>
                <a:moveTo>
                  <a:pt x="f884" y="f885"/>
                </a:moveTo>
                <a:lnTo>
                  <a:pt x="f886" y="f887"/>
                </a:lnTo>
                <a:lnTo>
                  <a:pt x="f888" y="f889"/>
                </a:lnTo>
                <a:lnTo>
                  <a:pt x="f890" y="f891"/>
                </a:lnTo>
                <a:lnTo>
                  <a:pt x="f884" y="f885"/>
                </a:lnTo>
                <a:close/>
                <a:moveTo>
                  <a:pt x="f892" y="f893"/>
                </a:moveTo>
                <a:lnTo>
                  <a:pt x="f894" y="f895"/>
                </a:lnTo>
                <a:lnTo>
                  <a:pt x="f896" y="f897"/>
                </a:lnTo>
                <a:lnTo>
                  <a:pt x="f898" y="f899"/>
                </a:lnTo>
                <a:lnTo>
                  <a:pt x="f892" y="f893"/>
                </a:lnTo>
                <a:close/>
                <a:moveTo>
                  <a:pt x="f900" y="f901"/>
                </a:moveTo>
                <a:lnTo>
                  <a:pt x="f902" y="f903"/>
                </a:lnTo>
                <a:lnTo>
                  <a:pt x="f904" y="f905"/>
                </a:lnTo>
                <a:lnTo>
                  <a:pt x="f906" y="f907"/>
                </a:lnTo>
                <a:lnTo>
                  <a:pt x="f900" y="f901"/>
                </a:lnTo>
                <a:close/>
                <a:moveTo>
                  <a:pt x="f908" y="f7"/>
                </a:moveTo>
                <a:lnTo>
                  <a:pt x="f909" y="f7"/>
                </a:lnTo>
                <a:lnTo>
                  <a:pt x="f910" y="f911"/>
                </a:lnTo>
                <a:lnTo>
                  <a:pt x="f908" y="f7"/>
                </a:lnTo>
                <a:close/>
                <a:moveTo>
                  <a:pt x="f912" y="f913"/>
                </a:moveTo>
                <a:lnTo>
                  <a:pt x="f914" y="f915"/>
                </a:lnTo>
                <a:lnTo>
                  <a:pt x="f916" y="f917"/>
                </a:lnTo>
                <a:lnTo>
                  <a:pt x="f918" y="f919"/>
                </a:lnTo>
                <a:lnTo>
                  <a:pt x="f912" y="f913"/>
                </a:lnTo>
                <a:close/>
                <a:moveTo>
                  <a:pt x="f920" y="f921"/>
                </a:moveTo>
                <a:lnTo>
                  <a:pt x="f922" y="f923"/>
                </a:lnTo>
                <a:lnTo>
                  <a:pt x="f924" y="f925"/>
                </a:lnTo>
                <a:lnTo>
                  <a:pt x="f926" y="f927"/>
                </a:lnTo>
                <a:lnTo>
                  <a:pt x="f920" y="f921"/>
                </a:lnTo>
                <a:close/>
                <a:moveTo>
                  <a:pt x="f928" y="f929"/>
                </a:move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28" y="f929"/>
                </a:lnTo>
                <a:close/>
                <a:moveTo>
                  <a:pt x="f936" y="f937"/>
                </a:moveTo>
                <a:lnTo>
                  <a:pt x="f938" y="f939"/>
                </a:lnTo>
                <a:lnTo>
                  <a:pt x="f940" y="f941"/>
                </a:lnTo>
                <a:lnTo>
                  <a:pt x="f942" y="f943"/>
                </a:lnTo>
                <a:lnTo>
                  <a:pt x="f936" y="f937"/>
                </a:lnTo>
                <a:close/>
                <a:moveTo>
                  <a:pt x="f944" y="f945"/>
                </a:moveTo>
                <a:lnTo>
                  <a:pt x="f946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44" y="f945"/>
                </a:lnTo>
                <a:close/>
                <a:moveTo>
                  <a:pt x="f952" y="f953"/>
                </a:moveTo>
                <a:lnTo>
                  <a:pt x="f954" y="f955"/>
                </a:lnTo>
                <a:lnTo>
                  <a:pt x="f956" y="f957"/>
                </a:lnTo>
                <a:lnTo>
                  <a:pt x="f958" y="f959"/>
                </a:lnTo>
                <a:lnTo>
                  <a:pt x="f952" y="f953"/>
                </a:lnTo>
                <a:close/>
                <a:moveTo>
                  <a:pt x="f960" y="f961"/>
                </a:moveTo>
                <a:lnTo>
                  <a:pt x="f962" y="f963"/>
                </a:lnTo>
                <a:lnTo>
                  <a:pt x="f964" y="f965"/>
                </a:lnTo>
                <a:lnTo>
                  <a:pt x="f966" y="f967"/>
                </a:lnTo>
                <a:lnTo>
                  <a:pt x="f960" y="f961"/>
                </a:lnTo>
                <a:close/>
                <a:moveTo>
                  <a:pt x="f968" y="f969"/>
                </a:moveTo>
                <a:lnTo>
                  <a:pt x="f970" y="f971"/>
                </a:lnTo>
                <a:lnTo>
                  <a:pt x="f972" y="f973"/>
                </a:lnTo>
                <a:lnTo>
                  <a:pt x="f974" y="f975"/>
                </a:lnTo>
                <a:lnTo>
                  <a:pt x="f968" y="f969"/>
                </a:lnTo>
                <a:close/>
                <a:moveTo>
                  <a:pt x="f976" y="f977"/>
                </a:moveTo>
                <a:lnTo>
                  <a:pt x="f978" y="f979"/>
                </a:lnTo>
                <a:lnTo>
                  <a:pt x="f980" y="f981"/>
                </a:lnTo>
                <a:lnTo>
                  <a:pt x="f982" y="f983"/>
                </a:lnTo>
                <a:lnTo>
                  <a:pt x="f976" y="f977"/>
                </a:lnTo>
                <a:close/>
                <a:moveTo>
                  <a:pt x="f984" y="f985"/>
                </a:moveTo>
                <a:lnTo>
                  <a:pt x="f986" y="f987"/>
                </a:lnTo>
                <a:lnTo>
                  <a:pt x="f988" y="f989"/>
                </a:lnTo>
                <a:lnTo>
                  <a:pt x="f990" y="f991"/>
                </a:lnTo>
                <a:lnTo>
                  <a:pt x="f984" y="f985"/>
                </a:lnTo>
                <a:close/>
                <a:moveTo>
                  <a:pt x="f992" y="f993"/>
                </a:moveTo>
                <a:lnTo>
                  <a:pt x="f994" y="f995"/>
                </a:lnTo>
                <a:lnTo>
                  <a:pt x="f996" y="f997"/>
                </a:lnTo>
                <a:lnTo>
                  <a:pt x="f998" y="f999"/>
                </a:lnTo>
                <a:lnTo>
                  <a:pt x="f992" y="f993"/>
                </a:lnTo>
                <a:close/>
                <a:moveTo>
                  <a:pt x="f1000" y="f1001"/>
                </a:moveTo>
                <a:lnTo>
                  <a:pt x="f1002" y="f1003"/>
                </a:lnTo>
                <a:lnTo>
                  <a:pt x="f1004" y="f1005"/>
                </a:lnTo>
                <a:lnTo>
                  <a:pt x="f1006" y="f1007"/>
                </a:lnTo>
                <a:lnTo>
                  <a:pt x="f1000" y="f1001"/>
                </a:lnTo>
                <a:close/>
                <a:moveTo>
                  <a:pt x="f1008" y="f1009"/>
                </a:moveTo>
                <a:lnTo>
                  <a:pt x="f1010" y="f1011"/>
                </a:lnTo>
                <a:lnTo>
                  <a:pt x="f1012" y="f1013"/>
                </a:lnTo>
                <a:lnTo>
                  <a:pt x="f1014" y="f1015"/>
                </a:lnTo>
                <a:lnTo>
                  <a:pt x="f1008" y="f1009"/>
                </a:lnTo>
                <a:close/>
                <a:moveTo>
                  <a:pt x="f1016" y="f1017"/>
                </a:moveTo>
                <a:lnTo>
                  <a:pt x="f1018" y="f1019"/>
                </a:lnTo>
                <a:lnTo>
                  <a:pt x="f1020" y="f1021"/>
                </a:lnTo>
                <a:lnTo>
                  <a:pt x="f1022" y="f1023"/>
                </a:lnTo>
                <a:lnTo>
                  <a:pt x="f1016" y="f1017"/>
                </a:lnTo>
                <a:close/>
                <a:moveTo>
                  <a:pt x="f1024" y="f1025"/>
                </a:moveTo>
                <a:lnTo>
                  <a:pt x="f1026" y="f1027"/>
                </a:lnTo>
                <a:lnTo>
                  <a:pt x="f1028" y="f1029"/>
                </a:lnTo>
                <a:lnTo>
                  <a:pt x="f1030" y="f910"/>
                </a:lnTo>
                <a:lnTo>
                  <a:pt x="f1024" y="f1025"/>
                </a:lnTo>
                <a:close/>
                <a:moveTo>
                  <a:pt x="f1031" y="f1032"/>
                </a:moveTo>
                <a:lnTo>
                  <a:pt x="f1033" y="f1034"/>
                </a:lnTo>
                <a:lnTo>
                  <a:pt x="f1035" y="f1036"/>
                </a:lnTo>
                <a:lnTo>
                  <a:pt x="f1037" y="f1038"/>
                </a:lnTo>
                <a:lnTo>
                  <a:pt x="f1031" y="f1032"/>
                </a:lnTo>
                <a:close/>
                <a:moveTo>
                  <a:pt x="f1039" y="f1040"/>
                </a:moveTo>
                <a:lnTo>
                  <a:pt x="f1041" y="f1042"/>
                </a:lnTo>
                <a:lnTo>
                  <a:pt x="f1043" y="f1044"/>
                </a:lnTo>
                <a:lnTo>
                  <a:pt x="f1045" y="f1046"/>
                </a:lnTo>
                <a:lnTo>
                  <a:pt x="f1039" y="f1040"/>
                </a:lnTo>
                <a:close/>
                <a:moveTo>
                  <a:pt x="f1047" y="f7"/>
                </a:moveTo>
                <a:lnTo>
                  <a:pt x="f1048" y="f7"/>
                </a:lnTo>
                <a:lnTo>
                  <a:pt x="f1049" y="f1050"/>
                </a:lnTo>
                <a:lnTo>
                  <a:pt x="f1051" y="f1052"/>
                </a:lnTo>
                <a:lnTo>
                  <a:pt x="f1053" y="f1054"/>
                </a:lnTo>
                <a:lnTo>
                  <a:pt x="f1047" y="f7"/>
                </a:lnTo>
                <a:close/>
                <a:moveTo>
                  <a:pt x="f923" y="f1055"/>
                </a:moveTo>
                <a:lnTo>
                  <a:pt x="f1056" y="f1057"/>
                </a:lnTo>
                <a:lnTo>
                  <a:pt x="f1058" y="f1059"/>
                </a:lnTo>
                <a:lnTo>
                  <a:pt x="f1060" y="f1061"/>
                </a:lnTo>
                <a:lnTo>
                  <a:pt x="f923" y="f1055"/>
                </a:lnTo>
                <a:close/>
                <a:moveTo>
                  <a:pt x="f1062" y="f1063"/>
                </a:moveTo>
                <a:lnTo>
                  <a:pt x="f1064" y="f1065"/>
                </a:lnTo>
                <a:lnTo>
                  <a:pt x="f1066" y="f1067"/>
                </a:lnTo>
                <a:lnTo>
                  <a:pt x="f1068" y="f1069"/>
                </a:lnTo>
                <a:lnTo>
                  <a:pt x="f1062" y="f1063"/>
                </a:lnTo>
                <a:close/>
                <a:moveTo>
                  <a:pt x="f1070" y="f1071"/>
                </a:moveTo>
                <a:lnTo>
                  <a:pt x="f1072" y="f1073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0" y="f1071"/>
                </a:lnTo>
                <a:close/>
                <a:moveTo>
                  <a:pt x="f1078" y="f1079"/>
                </a:moveTo>
                <a:lnTo>
                  <a:pt x="f1080" y="f1081"/>
                </a:lnTo>
                <a:lnTo>
                  <a:pt x="f1082" y="f1083"/>
                </a:lnTo>
                <a:lnTo>
                  <a:pt x="f821" y="f1084"/>
                </a:lnTo>
                <a:lnTo>
                  <a:pt x="f1078" y="f1079"/>
                </a:lnTo>
                <a:close/>
                <a:moveTo>
                  <a:pt x="f1085" y="f1086"/>
                </a:moveTo>
                <a:lnTo>
                  <a:pt x="f1087" y="f1088"/>
                </a:lnTo>
                <a:lnTo>
                  <a:pt x="f1089" y="f1001"/>
                </a:lnTo>
                <a:lnTo>
                  <a:pt x="f1090" y="f1091"/>
                </a:lnTo>
                <a:lnTo>
                  <a:pt x="f1085" y="f1086"/>
                </a:lnTo>
                <a:close/>
                <a:moveTo>
                  <a:pt x="f1092" y="f1093"/>
                </a:moveTo>
                <a:lnTo>
                  <a:pt x="f1094" y="f1095"/>
                </a:lnTo>
                <a:lnTo>
                  <a:pt x="f1096" y="f1097"/>
                </a:lnTo>
                <a:lnTo>
                  <a:pt x="f1098" y="f1099"/>
                </a:lnTo>
                <a:lnTo>
                  <a:pt x="f1092" y="f1093"/>
                </a:lnTo>
                <a:close/>
                <a:moveTo>
                  <a:pt x="f1100" y="f1101"/>
                </a:moveTo>
                <a:lnTo>
                  <a:pt x="f1102" y="f1103"/>
                </a:lnTo>
                <a:lnTo>
                  <a:pt x="f1104" y="f1105"/>
                </a:lnTo>
                <a:lnTo>
                  <a:pt x="f1106" y="f1107"/>
                </a:lnTo>
                <a:lnTo>
                  <a:pt x="f1100" y="f1101"/>
                </a:lnTo>
                <a:close/>
                <a:moveTo>
                  <a:pt x="f1108" y="f1109"/>
                </a:moveTo>
                <a:lnTo>
                  <a:pt x="f1110" y="f1111"/>
                </a:lnTo>
                <a:lnTo>
                  <a:pt x="f1112" y="f1113"/>
                </a:lnTo>
                <a:lnTo>
                  <a:pt x="f1114" y="f908"/>
                </a:lnTo>
                <a:lnTo>
                  <a:pt x="f1108" y="f1109"/>
                </a:lnTo>
                <a:close/>
                <a:moveTo>
                  <a:pt x="f1115" y="f1116"/>
                </a:moveTo>
                <a:lnTo>
                  <a:pt x="f1117" y="f1118"/>
                </a:lnTo>
                <a:lnTo>
                  <a:pt x="f1119" y="f1120"/>
                </a:lnTo>
                <a:lnTo>
                  <a:pt x="f1121" y="f1122"/>
                </a:lnTo>
                <a:lnTo>
                  <a:pt x="f1115" y="f1116"/>
                </a:lnTo>
                <a:close/>
                <a:moveTo>
                  <a:pt x="f1123" y="f1124"/>
                </a:moveTo>
                <a:lnTo>
                  <a:pt x="f1125" y="f1126"/>
                </a:lnTo>
                <a:lnTo>
                  <a:pt x="f1127" y="f1128"/>
                </a:lnTo>
                <a:lnTo>
                  <a:pt x="f1129" y="f1130"/>
                </a:lnTo>
                <a:lnTo>
                  <a:pt x="f1123" y="f1124"/>
                </a:lnTo>
                <a:close/>
                <a:moveTo>
                  <a:pt x="f1131" y="f1132"/>
                </a:moveTo>
                <a:lnTo>
                  <a:pt x="f1133" y="f1134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1" y="f1132"/>
                </a:lnTo>
                <a:close/>
                <a:moveTo>
                  <a:pt x="f1139" y="f7"/>
                </a:moveTo>
                <a:lnTo>
                  <a:pt x="f1140" y="f7"/>
                </a:lnTo>
                <a:lnTo>
                  <a:pt x="f1141" y="f1142"/>
                </a:lnTo>
                <a:lnTo>
                  <a:pt x="f1143" y="f1144"/>
                </a:lnTo>
                <a:lnTo>
                  <a:pt x="f1139" y="f7"/>
                </a:lnTo>
                <a:close/>
                <a:moveTo>
                  <a:pt x="f1143" y="f1145"/>
                </a:moveTo>
                <a:lnTo>
                  <a:pt x="f30" y="f1146"/>
                </a:lnTo>
                <a:lnTo>
                  <a:pt x="f1147" y="f1148"/>
                </a:lnTo>
                <a:lnTo>
                  <a:pt x="f1149" y="f1073"/>
                </a:lnTo>
                <a:lnTo>
                  <a:pt x="f1143" y="f1145"/>
                </a:lnTo>
                <a:close/>
                <a:moveTo>
                  <a:pt x="f1150" y="f1151"/>
                </a:moveTo>
                <a:lnTo>
                  <a:pt x="f1152" y="f1153"/>
                </a:lnTo>
                <a:lnTo>
                  <a:pt x="f1154" y="f1155"/>
                </a:lnTo>
                <a:lnTo>
                  <a:pt x="f1139" y="f1156"/>
                </a:lnTo>
                <a:lnTo>
                  <a:pt x="f1150" y="f1151"/>
                </a:lnTo>
                <a:close/>
                <a:moveTo>
                  <a:pt x="f1157" y="f1158"/>
                </a:moveTo>
                <a:lnTo>
                  <a:pt x="f8" y="f1159"/>
                </a:lnTo>
                <a:lnTo>
                  <a:pt x="f1160" y="f1161"/>
                </a:lnTo>
                <a:lnTo>
                  <a:pt x="f1162" y="f1163"/>
                </a:lnTo>
                <a:lnTo>
                  <a:pt x="f1157" y="f1158"/>
                </a:lnTo>
                <a:close/>
                <a:moveTo>
                  <a:pt x="f1164" y="f1124"/>
                </a:moveTo>
                <a:lnTo>
                  <a:pt x="f1165" y="f1166"/>
                </a:lnTo>
                <a:lnTo>
                  <a:pt x="f52" y="f1167"/>
                </a:lnTo>
                <a:lnTo>
                  <a:pt x="f1168" y="f1169"/>
                </a:lnTo>
                <a:lnTo>
                  <a:pt x="f1164" y="f1124"/>
                </a:lnTo>
                <a:close/>
                <a:moveTo>
                  <a:pt x="f1170" y="f1171"/>
                </a:moveTo>
                <a:lnTo>
                  <a:pt x="f1172" y="f1173"/>
                </a:lnTo>
                <a:lnTo>
                  <a:pt x="f1174" y="f1175"/>
                </a:lnTo>
                <a:lnTo>
                  <a:pt x="f1176" y="f1177"/>
                </a:lnTo>
                <a:lnTo>
                  <a:pt x="f1170" y="f1171"/>
                </a:lnTo>
                <a:close/>
                <a:moveTo>
                  <a:pt x="f1178" y="f1179"/>
                </a:moveTo>
                <a:lnTo>
                  <a:pt x="f1180" y="f1181"/>
                </a:lnTo>
                <a:lnTo>
                  <a:pt x="f1182" y="f1183"/>
                </a:lnTo>
                <a:lnTo>
                  <a:pt x="f1184" y="f1185"/>
                </a:lnTo>
                <a:lnTo>
                  <a:pt x="f1178" y="f1179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193"/>
                </a:lnTo>
                <a:lnTo>
                  <a:pt x="f1186" y="f1187"/>
                </a:lnTo>
                <a:close/>
                <a:moveTo>
                  <a:pt x="f1194" y="f913"/>
                </a:moveTo>
                <a:lnTo>
                  <a:pt x="f1195" y="f1196"/>
                </a:lnTo>
                <a:lnTo>
                  <a:pt x="f1197" y="f1198"/>
                </a:lnTo>
                <a:lnTo>
                  <a:pt x="f1199" y="f1200"/>
                </a:lnTo>
                <a:lnTo>
                  <a:pt x="f1194" y="f913"/>
                </a:lnTo>
                <a:close/>
                <a:moveTo>
                  <a:pt x="f1201" y="f1202"/>
                </a:moveTo>
                <a:lnTo>
                  <a:pt x="f1203" y="f1204"/>
                </a:lnTo>
                <a:lnTo>
                  <a:pt x="f1205" y="f1206"/>
                </a:lnTo>
                <a:lnTo>
                  <a:pt x="f1207" y="f1208"/>
                </a:lnTo>
                <a:lnTo>
                  <a:pt x="f1201" y="f1202"/>
                </a:lnTo>
                <a:close/>
                <a:moveTo>
                  <a:pt x="f1209" y="f817"/>
                </a:moveTo>
                <a:lnTo>
                  <a:pt x="f1210" y="f1211"/>
                </a:lnTo>
                <a:lnTo>
                  <a:pt x="f1212" y="f1213"/>
                </a:lnTo>
                <a:lnTo>
                  <a:pt x="f1214" y="f1215"/>
                </a:lnTo>
                <a:lnTo>
                  <a:pt x="f1209" y="f817"/>
                </a:lnTo>
                <a:close/>
                <a:moveTo>
                  <a:pt x="f1216" y="f1217"/>
                </a:moveTo>
                <a:lnTo>
                  <a:pt x="f1218" y="f1219"/>
                </a:lnTo>
                <a:lnTo>
                  <a:pt x="f1220" y="f799"/>
                </a:lnTo>
                <a:lnTo>
                  <a:pt x="f1221" y="f809"/>
                </a:lnTo>
                <a:lnTo>
                  <a:pt x="f1216" y="f1217"/>
                </a:lnTo>
                <a:close/>
                <a:moveTo>
                  <a:pt x="f1222" y="f1179"/>
                </a:moveTo>
                <a:lnTo>
                  <a:pt x="f1223" y="f1181"/>
                </a:lnTo>
                <a:lnTo>
                  <a:pt x="f1224" y="f1225"/>
                </a:lnTo>
                <a:lnTo>
                  <a:pt x="f1226" y="f1227"/>
                </a:lnTo>
                <a:lnTo>
                  <a:pt x="f1222" y="f1179"/>
                </a:lnTo>
                <a:close/>
                <a:moveTo>
                  <a:pt x="f1228" y="f1229"/>
                </a:moveTo>
                <a:lnTo>
                  <a:pt x="f944" y="f1230"/>
                </a:lnTo>
                <a:lnTo>
                  <a:pt x="f1231" y="f1232"/>
                </a:lnTo>
                <a:lnTo>
                  <a:pt x="f1233" y="f1234"/>
                </a:lnTo>
                <a:lnTo>
                  <a:pt x="f1228" y="f1229"/>
                </a:lnTo>
                <a:close/>
                <a:moveTo>
                  <a:pt x="f1235" y="f1236"/>
                </a:moveTo>
                <a:lnTo>
                  <a:pt x="f1237" y="f1066"/>
                </a:lnTo>
                <a:lnTo>
                  <a:pt x="f1238" y="f1239"/>
                </a:lnTo>
                <a:lnTo>
                  <a:pt x="f1240" y="f1241"/>
                </a:lnTo>
                <a:lnTo>
                  <a:pt x="f1235" y="f1236"/>
                </a:lnTo>
                <a:close/>
                <a:moveTo>
                  <a:pt x="f1242" y="f1243"/>
                </a:moveTo>
                <a:lnTo>
                  <a:pt x="f1244" y="f1245"/>
                </a:lnTo>
                <a:lnTo>
                  <a:pt x="f1246" y="f1247"/>
                </a:lnTo>
                <a:lnTo>
                  <a:pt x="f980" y="f1248"/>
                </a:lnTo>
                <a:lnTo>
                  <a:pt x="f1242" y="f1243"/>
                </a:lnTo>
                <a:close/>
                <a:moveTo>
                  <a:pt x="f1249" y="f1250"/>
                </a:move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49" y="f1250"/>
                </a:lnTo>
                <a:close/>
                <a:moveTo>
                  <a:pt x="f1257" y="f1258"/>
                </a:moveTo>
                <a:lnTo>
                  <a:pt x="f1259" y="f1260"/>
                </a:lnTo>
                <a:lnTo>
                  <a:pt x="f1261" y="f1262"/>
                </a:lnTo>
                <a:lnTo>
                  <a:pt x="f1263" y="f1264"/>
                </a:lnTo>
                <a:lnTo>
                  <a:pt x="f1257" y="f1258"/>
                </a:lnTo>
                <a:close/>
                <a:moveTo>
                  <a:pt x="f1265" y="f1266"/>
                </a:moveTo>
                <a:lnTo>
                  <a:pt x="f1267" y="f1268"/>
                </a:lnTo>
                <a:lnTo>
                  <a:pt x="f1269" y="f1270"/>
                </a:lnTo>
                <a:lnTo>
                  <a:pt x="f1271" y="f1272"/>
                </a:lnTo>
                <a:lnTo>
                  <a:pt x="f1265" y="f1266"/>
                </a:lnTo>
                <a:close/>
                <a:moveTo>
                  <a:pt x="f1273" y="f1274"/>
                </a:moveTo>
                <a:lnTo>
                  <a:pt x="f1275" y="f1276"/>
                </a:lnTo>
                <a:lnTo>
                  <a:pt x="f1277" y="f1278"/>
                </a:lnTo>
                <a:lnTo>
                  <a:pt x="f1279" y="f1280"/>
                </a:lnTo>
                <a:lnTo>
                  <a:pt x="f1273" y="f1274"/>
                </a:lnTo>
                <a:close/>
                <a:moveTo>
                  <a:pt x="f1281" y="f45"/>
                </a:moveTo>
                <a:lnTo>
                  <a:pt x="f1282" y="f937"/>
                </a:lnTo>
                <a:lnTo>
                  <a:pt x="f1283" y="f1284"/>
                </a:lnTo>
                <a:lnTo>
                  <a:pt x="f1285" y="f1286"/>
                </a:lnTo>
                <a:lnTo>
                  <a:pt x="f1281" y="f45"/>
                </a:lnTo>
                <a:close/>
                <a:moveTo>
                  <a:pt x="f1287" y="f1288"/>
                </a:moveTo>
                <a:lnTo>
                  <a:pt x="f1289" y="f1290"/>
                </a:lnTo>
                <a:lnTo>
                  <a:pt x="f1291" y="f1292"/>
                </a:lnTo>
                <a:lnTo>
                  <a:pt x="f1293" y="f1294"/>
                </a:lnTo>
                <a:lnTo>
                  <a:pt x="f1287" y="f1288"/>
                </a:lnTo>
                <a:close/>
                <a:moveTo>
                  <a:pt x="f1295" y="f1296"/>
                </a:moveTo>
                <a:lnTo>
                  <a:pt x="f1297" y="f1298"/>
                </a:lnTo>
                <a:lnTo>
                  <a:pt x="f1299" y="f1300"/>
                </a:lnTo>
                <a:lnTo>
                  <a:pt x="f1301" y="f1147"/>
                </a:lnTo>
                <a:lnTo>
                  <a:pt x="f1295" y="f1296"/>
                </a:lnTo>
                <a:close/>
                <a:moveTo>
                  <a:pt x="f1302" y="f1303"/>
                </a:moveTo>
                <a:lnTo>
                  <a:pt x="f1304" y="f1162"/>
                </a:lnTo>
                <a:lnTo>
                  <a:pt x="f1305" y="f1306"/>
                </a:lnTo>
                <a:lnTo>
                  <a:pt x="f1307" y="f1308"/>
                </a:lnTo>
                <a:lnTo>
                  <a:pt x="f1302" y="f1303"/>
                </a:lnTo>
                <a:close/>
                <a:moveTo>
                  <a:pt x="f1309" y="f1140"/>
                </a:moveTo>
                <a:lnTo>
                  <a:pt x="f1310" y="f1311"/>
                </a:lnTo>
                <a:lnTo>
                  <a:pt x="f1312" y="f1313"/>
                </a:lnTo>
                <a:lnTo>
                  <a:pt x="f1314" y="f1315"/>
                </a:lnTo>
                <a:lnTo>
                  <a:pt x="f1309" y="f1140"/>
                </a:lnTo>
                <a:close/>
                <a:moveTo>
                  <a:pt x="f1316" y="f1317"/>
                </a:moveTo>
                <a:lnTo>
                  <a:pt x="f1318" y="f1319"/>
                </a:lnTo>
                <a:lnTo>
                  <a:pt x="f1320" y="f1321"/>
                </a:lnTo>
                <a:lnTo>
                  <a:pt x="f1322" y="f1323"/>
                </a:lnTo>
                <a:lnTo>
                  <a:pt x="f1316" y="f1317"/>
                </a:lnTo>
                <a:close/>
                <a:moveTo>
                  <a:pt x="f1324" y="f1325"/>
                </a:moveTo>
                <a:lnTo>
                  <a:pt x="f1326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324" y="f1325"/>
                </a:lnTo>
                <a:close/>
                <a:moveTo>
                  <a:pt x="f1332" y="f1333"/>
                </a:moveTo>
                <a:lnTo>
                  <a:pt x="f1334" y="f1335"/>
                </a:lnTo>
                <a:lnTo>
                  <a:pt x="f1336" y="f1337"/>
                </a:lnTo>
                <a:lnTo>
                  <a:pt x="f1338" y="f1339"/>
                </a:lnTo>
                <a:lnTo>
                  <a:pt x="f1332" y="f1333"/>
                </a:lnTo>
                <a:close/>
                <a:moveTo>
                  <a:pt x="f6" y="f1340"/>
                </a:moveTo>
                <a:lnTo>
                  <a:pt x="f6" y="f1341"/>
                </a:lnTo>
                <a:lnTo>
                  <a:pt x="f1342" y="f1343"/>
                </a:lnTo>
                <a:lnTo>
                  <a:pt x="f6" y="f1340"/>
                </a:lnTo>
                <a:close/>
                <a:moveTo>
                  <a:pt x="f1344" y="f1345"/>
                </a:moveTo>
                <a:lnTo>
                  <a:pt x="f1346" y="f1347"/>
                </a:lnTo>
                <a:lnTo>
                  <a:pt x="f1348" y="f1349"/>
                </a:lnTo>
                <a:cubicBezTo>
                  <a:pt x="f1350" y="f1351"/>
                  <a:pt x="f1352" y="f1353"/>
                  <a:pt x="f1354" y="f1353"/>
                </a:cubicBezTo>
                <a:cubicBezTo>
                  <a:pt x="f1355" y="f1353"/>
                  <a:pt x="f1356" y="f1357"/>
                  <a:pt x="f1356" y="f1358"/>
                </a:cubicBezTo>
                <a:cubicBezTo>
                  <a:pt x="f1356" y="f1359"/>
                  <a:pt x="f1360" y="f1361"/>
                  <a:pt x="f1362" y="f1363"/>
                </a:cubicBezTo>
                <a:lnTo>
                  <a:pt x="f1364" y="f1365"/>
                </a:lnTo>
                <a:lnTo>
                  <a:pt x="f1366" y="f1367"/>
                </a:lnTo>
                <a:lnTo>
                  <a:pt x="f1368" y="f1369"/>
                </a:lnTo>
                <a:cubicBezTo>
                  <a:pt x="f1370" y="f1371"/>
                  <a:pt x="f1372" y="f1373"/>
                  <a:pt x="f1354" y="f1373"/>
                </a:cubicBezTo>
                <a:cubicBezTo>
                  <a:pt x="f1374" y="f1373"/>
                  <a:pt x="f1375" y="f1376"/>
                  <a:pt x="f1377" y="f1378"/>
                </a:cubicBezTo>
                <a:lnTo>
                  <a:pt x="f1379" y="f1380"/>
                </a:lnTo>
                <a:lnTo>
                  <a:pt x="f1381" y="f1382"/>
                </a:lnTo>
                <a:lnTo>
                  <a:pt x="f1383" y="f1384"/>
                </a:lnTo>
                <a:cubicBezTo>
                  <a:pt x="f1385" y="f1386"/>
                  <a:pt x="f1387" y="f1388"/>
                  <a:pt x="f1387" y="f1358"/>
                </a:cubicBezTo>
                <a:cubicBezTo>
                  <a:pt x="f1387" y="f1389"/>
                  <a:pt x="f1390" y="f1391"/>
                  <a:pt x="f1392" y="f1393"/>
                </a:cubicBezTo>
                <a:lnTo>
                  <a:pt x="f1344" y="f1345"/>
                </a:lnTo>
                <a:close/>
                <a:moveTo>
                  <a:pt x="f1394" y="f1395"/>
                </a:moveTo>
                <a:lnTo>
                  <a:pt x="f1396" y="f611"/>
                </a:lnTo>
                <a:lnTo>
                  <a:pt x="f1397" y="f1398"/>
                </a:lnTo>
                <a:lnTo>
                  <a:pt x="f796" y="f1399"/>
                </a:lnTo>
                <a:lnTo>
                  <a:pt x="f1394" y="f1395"/>
                </a:lnTo>
                <a:close/>
                <a:moveTo>
                  <a:pt x="f1400" y="f1401"/>
                </a:moveTo>
                <a:lnTo>
                  <a:pt x="f1402" y="f1403"/>
                </a:lnTo>
                <a:lnTo>
                  <a:pt x="f1404" y="f1405"/>
                </a:lnTo>
                <a:lnTo>
                  <a:pt x="f1387" y="f1406"/>
                </a:lnTo>
                <a:lnTo>
                  <a:pt x="f1400" y="f1401"/>
                </a:lnTo>
                <a:close/>
                <a:moveTo>
                  <a:pt x="f1174" y="f1407"/>
                </a:moveTo>
                <a:lnTo>
                  <a:pt x="f1408" y="f1409"/>
                </a:lnTo>
                <a:lnTo>
                  <a:pt x="f1410" y="f1411"/>
                </a:lnTo>
                <a:lnTo>
                  <a:pt x="f1412" y="f730"/>
                </a:lnTo>
                <a:lnTo>
                  <a:pt x="f1174" y="f1407"/>
                </a:lnTo>
                <a:close/>
                <a:moveTo>
                  <a:pt x="f1413" y="f1414"/>
                </a:moveTo>
                <a:lnTo>
                  <a:pt x="f1415" y="f1416"/>
                </a:lnTo>
                <a:lnTo>
                  <a:pt x="f1417" y="f1418"/>
                </a:lnTo>
                <a:lnTo>
                  <a:pt x="f1419" y="f1420"/>
                </a:lnTo>
                <a:lnTo>
                  <a:pt x="f1413" y="f1414"/>
                </a:lnTo>
                <a:close/>
                <a:moveTo>
                  <a:pt x="f1421" y="f1422"/>
                </a:moveTo>
                <a:lnTo>
                  <a:pt x="f1172" y="f580"/>
                </a:lnTo>
                <a:lnTo>
                  <a:pt x="f858" y="f1423"/>
                </a:lnTo>
                <a:lnTo>
                  <a:pt x="f1424" y="f1425"/>
                </a:lnTo>
                <a:lnTo>
                  <a:pt x="f1421" y="f1422"/>
                </a:lnTo>
                <a:close/>
                <a:moveTo>
                  <a:pt x="f1426" y="f1427"/>
                </a:moveTo>
                <a:lnTo>
                  <a:pt x="f1428" y="f1429"/>
                </a:lnTo>
                <a:lnTo>
                  <a:pt x="f1430" y="f1431"/>
                </a:lnTo>
                <a:lnTo>
                  <a:pt x="f1432" y="f1433"/>
                </a:lnTo>
                <a:lnTo>
                  <a:pt x="f1426" y="f1427"/>
                </a:lnTo>
                <a:close/>
                <a:moveTo>
                  <a:pt x="f1434" y="f1435"/>
                </a:moveTo>
                <a:lnTo>
                  <a:pt x="f1436" y="f1437"/>
                </a:lnTo>
                <a:lnTo>
                  <a:pt x="f1438" y="f1439"/>
                </a:lnTo>
                <a:lnTo>
                  <a:pt x="f1440" y="f1441"/>
                </a:lnTo>
                <a:lnTo>
                  <a:pt x="f1434" y="f1435"/>
                </a:lnTo>
                <a:close/>
                <a:moveTo>
                  <a:pt x="f1442" y="f1443"/>
                </a:moveTo>
                <a:lnTo>
                  <a:pt x="f1444" y="f1445"/>
                </a:lnTo>
                <a:lnTo>
                  <a:pt x="f1446" y="f1447"/>
                </a:lnTo>
                <a:lnTo>
                  <a:pt x="f1448" y="f1449"/>
                </a:lnTo>
                <a:lnTo>
                  <a:pt x="f1442" y="f1443"/>
                </a:lnTo>
                <a:close/>
                <a:moveTo>
                  <a:pt x="f1450" y="f1451"/>
                </a:moveTo>
                <a:lnTo>
                  <a:pt x="f1452" y="f1453"/>
                </a:lnTo>
                <a:lnTo>
                  <a:pt x="f1454" y="f1455"/>
                </a:lnTo>
                <a:lnTo>
                  <a:pt x="f1456" y="f1457"/>
                </a:lnTo>
                <a:lnTo>
                  <a:pt x="f1450" y="f1451"/>
                </a:lnTo>
                <a:close/>
                <a:moveTo>
                  <a:pt x="f1458" y="f1459"/>
                </a:moveTo>
                <a:lnTo>
                  <a:pt x="f1460" y="f1461"/>
                </a:lnTo>
                <a:lnTo>
                  <a:pt x="f1462" y="f1463"/>
                </a:lnTo>
                <a:lnTo>
                  <a:pt x="f1464" y="f1465"/>
                </a:lnTo>
                <a:lnTo>
                  <a:pt x="f1458" y="f1459"/>
                </a:lnTo>
                <a:close/>
                <a:moveTo>
                  <a:pt x="f1466" y="f1467"/>
                </a:moveTo>
                <a:lnTo>
                  <a:pt x="f1468" y="f1469"/>
                </a:lnTo>
                <a:lnTo>
                  <a:pt x="f1470" y="f1471"/>
                </a:lnTo>
                <a:lnTo>
                  <a:pt x="f1472" y="f1473"/>
                </a:lnTo>
                <a:lnTo>
                  <a:pt x="f1466" y="f1467"/>
                </a:lnTo>
                <a:close/>
                <a:moveTo>
                  <a:pt x="f1474" y="f1475"/>
                </a:moveTo>
                <a:lnTo>
                  <a:pt x="f1476" y="f1477"/>
                </a:lnTo>
                <a:lnTo>
                  <a:pt x="f1478" y="f532"/>
                </a:lnTo>
                <a:lnTo>
                  <a:pt x="f1479" y="f1480"/>
                </a:lnTo>
                <a:lnTo>
                  <a:pt x="f1474" y="f1475"/>
                </a:lnTo>
                <a:close/>
                <a:moveTo>
                  <a:pt x="f1481" y="f1482"/>
                </a:moveTo>
                <a:lnTo>
                  <a:pt x="f1483" y="f1484"/>
                </a:lnTo>
                <a:lnTo>
                  <a:pt x="f1485" y="f1486"/>
                </a:lnTo>
                <a:lnTo>
                  <a:pt x="f1487" y="f1488"/>
                </a:lnTo>
                <a:lnTo>
                  <a:pt x="f1481" y="f1482"/>
                </a:lnTo>
                <a:close/>
                <a:moveTo>
                  <a:pt x="f1489" y="f1490"/>
                </a:move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89" y="f1490"/>
                </a:lnTo>
                <a:close/>
                <a:moveTo>
                  <a:pt x="f1497" y="f1498"/>
                </a:moveTo>
                <a:lnTo>
                  <a:pt x="f1499" y="f1500"/>
                </a:lnTo>
                <a:lnTo>
                  <a:pt x="f1501" y="f1502"/>
                </a:lnTo>
                <a:lnTo>
                  <a:pt x="f1503" y="f1504"/>
                </a:lnTo>
                <a:lnTo>
                  <a:pt x="f1497" y="f1498"/>
                </a:lnTo>
                <a:close/>
                <a:moveTo>
                  <a:pt x="f1505" y="f5"/>
                </a:moveTo>
                <a:lnTo>
                  <a:pt x="f1205" y="f5"/>
                </a:lnTo>
                <a:lnTo>
                  <a:pt x="f1506" y="f1507"/>
                </a:lnTo>
                <a:lnTo>
                  <a:pt x="f1508" y="f1509"/>
                </a:lnTo>
                <a:lnTo>
                  <a:pt x="f1510" y="f1511"/>
                </a:lnTo>
                <a:lnTo>
                  <a:pt x="f1505" y="f5"/>
                </a:lnTo>
                <a:close/>
                <a:moveTo>
                  <a:pt x="f1512" y="f124"/>
                </a:moveTo>
                <a:lnTo>
                  <a:pt x="f1513" y="f1514"/>
                </a:lnTo>
                <a:lnTo>
                  <a:pt x="f1515" y="f114"/>
                </a:lnTo>
                <a:lnTo>
                  <a:pt x="f1516" y="f1517"/>
                </a:lnTo>
                <a:lnTo>
                  <a:pt x="f1512" y="f124"/>
                </a:lnTo>
                <a:close/>
                <a:moveTo>
                  <a:pt x="f1518" y="f1519"/>
                </a:moveTo>
                <a:lnTo>
                  <a:pt x="f1520" y="f1521"/>
                </a:lnTo>
                <a:lnTo>
                  <a:pt x="f1522" y="f218"/>
                </a:lnTo>
                <a:lnTo>
                  <a:pt x="f1523" y="f1524"/>
                </a:lnTo>
                <a:lnTo>
                  <a:pt x="f1518" y="f1519"/>
                </a:lnTo>
                <a:close/>
                <a:moveTo>
                  <a:pt x="f1525" y="f1526"/>
                </a:moveTo>
                <a:lnTo>
                  <a:pt x="f1527" y="f1528"/>
                </a:lnTo>
                <a:lnTo>
                  <a:pt x="f1529" y="f1530"/>
                </a:lnTo>
                <a:lnTo>
                  <a:pt x="f1531" y="f1532"/>
                </a:lnTo>
                <a:lnTo>
                  <a:pt x="f1525" y="f1526"/>
                </a:lnTo>
                <a:close/>
                <a:moveTo>
                  <a:pt x="f1533" y="f1534"/>
                </a:moveTo>
                <a:lnTo>
                  <a:pt x="f1535" y="f1536"/>
                </a:lnTo>
                <a:lnTo>
                  <a:pt x="f1537" y="f1538"/>
                </a:lnTo>
                <a:lnTo>
                  <a:pt x="f1539" y="f118"/>
                </a:lnTo>
                <a:lnTo>
                  <a:pt x="f1533" y="f1534"/>
                </a:lnTo>
                <a:close/>
                <a:moveTo>
                  <a:pt x="f1048" y="f1540"/>
                </a:moveTo>
                <a:lnTo>
                  <a:pt x="f1541" y="f156"/>
                </a:lnTo>
                <a:lnTo>
                  <a:pt x="f897" y="f1542"/>
                </a:lnTo>
                <a:lnTo>
                  <a:pt x="f1543" y="f1544"/>
                </a:lnTo>
                <a:lnTo>
                  <a:pt x="f1048" y="f1540"/>
                </a:lnTo>
                <a:close/>
                <a:moveTo>
                  <a:pt x="f1545" y="f1546"/>
                </a:move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45" y="f1546"/>
                </a:lnTo>
                <a:close/>
                <a:moveTo>
                  <a:pt x="f1553" y="f1554"/>
                </a:moveTo>
                <a:lnTo>
                  <a:pt x="f1555" y="f1556"/>
                </a:lnTo>
                <a:lnTo>
                  <a:pt x="f1557" y="f1558"/>
                </a:lnTo>
                <a:lnTo>
                  <a:pt x="f1559" y="f167"/>
                </a:lnTo>
                <a:lnTo>
                  <a:pt x="f1553" y="f1554"/>
                </a:lnTo>
                <a:close/>
                <a:moveTo>
                  <a:pt x="f1560" y="f1561"/>
                </a:move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0" y="f1561"/>
                </a:lnTo>
                <a:close/>
                <a:moveTo>
                  <a:pt x="f1568" y="f1569"/>
                </a:moveTo>
                <a:lnTo>
                  <a:pt x="f1570" y="f1571"/>
                </a:lnTo>
                <a:lnTo>
                  <a:pt x="f1572" y="f1573"/>
                </a:lnTo>
                <a:lnTo>
                  <a:pt x="f1574" y="f1575"/>
                </a:lnTo>
                <a:lnTo>
                  <a:pt x="f1568" y="f1569"/>
                </a:lnTo>
                <a:close/>
                <a:moveTo>
                  <a:pt x="f1576" y="f1577"/>
                </a:moveTo>
                <a:lnTo>
                  <a:pt x="f1578" y="f703"/>
                </a:lnTo>
                <a:lnTo>
                  <a:pt x="f1579" y="f1580"/>
                </a:lnTo>
                <a:lnTo>
                  <a:pt x="f1581" y="f1582"/>
                </a:lnTo>
                <a:lnTo>
                  <a:pt x="f1576" y="f1577"/>
                </a:lnTo>
                <a:close/>
                <a:moveTo>
                  <a:pt x="f1583" y="f1584"/>
                </a:moveTo>
                <a:lnTo>
                  <a:pt x="f1585" y="f1586"/>
                </a:lnTo>
                <a:lnTo>
                  <a:pt x="f1587" y="f1588"/>
                </a:lnTo>
                <a:lnTo>
                  <a:pt x="f1589" y="f1590"/>
                </a:lnTo>
                <a:lnTo>
                  <a:pt x="f1583" y="f1584"/>
                </a:lnTo>
                <a:close/>
                <a:moveTo>
                  <a:pt x="f1591" y="f1592"/>
                </a:moveTo>
                <a:lnTo>
                  <a:pt x="f1593" y="f1594"/>
                </a:lnTo>
                <a:lnTo>
                  <a:pt x="f1595" y="f211"/>
                </a:lnTo>
                <a:lnTo>
                  <a:pt x="f1596" y="f1597"/>
                </a:lnTo>
                <a:lnTo>
                  <a:pt x="f1591" y="f1592"/>
                </a:lnTo>
                <a:close/>
                <a:moveTo>
                  <a:pt x="f1598" y="f1599"/>
                </a:moveTo>
                <a:lnTo>
                  <a:pt x="f1600" y="f1601"/>
                </a:lnTo>
                <a:lnTo>
                  <a:pt x="f817" y="f1602"/>
                </a:lnTo>
                <a:lnTo>
                  <a:pt x="f1603" y="f1604"/>
                </a:lnTo>
                <a:lnTo>
                  <a:pt x="f1598" y="f1599"/>
                </a:lnTo>
                <a:close/>
                <a:moveTo>
                  <a:pt x="f1196" y="f1605"/>
                </a:moveTo>
                <a:lnTo>
                  <a:pt x="f1606" y="f1607"/>
                </a:lnTo>
                <a:lnTo>
                  <a:pt x="f1191" y="f1608"/>
                </a:lnTo>
                <a:lnTo>
                  <a:pt x="f1609" y="f1610"/>
                </a:lnTo>
                <a:lnTo>
                  <a:pt x="f1196" y="f1605"/>
                </a:lnTo>
                <a:close/>
                <a:moveTo>
                  <a:pt x="f1611" y="f1612"/>
                </a:moveTo>
                <a:lnTo>
                  <a:pt x="f1613" y="f1614"/>
                </a:lnTo>
                <a:lnTo>
                  <a:pt x="f1615" y="f1616"/>
                </a:lnTo>
                <a:lnTo>
                  <a:pt x="f1617" y="f1618"/>
                </a:lnTo>
                <a:lnTo>
                  <a:pt x="f1611" y="f1612"/>
                </a:lnTo>
                <a:close/>
                <a:moveTo>
                  <a:pt x="f1619" y="f1620"/>
                </a:moveTo>
                <a:lnTo>
                  <a:pt x="f1621" y="f145"/>
                </a:lnTo>
                <a:lnTo>
                  <a:pt x="f1622" y="f1623"/>
                </a:lnTo>
                <a:lnTo>
                  <a:pt x="f1624" y="f1625"/>
                </a:lnTo>
                <a:lnTo>
                  <a:pt x="f1619" y="f1620"/>
                </a:lnTo>
                <a:close/>
                <a:moveTo>
                  <a:pt x="f1157" y="f1626"/>
                </a:moveTo>
                <a:lnTo>
                  <a:pt x="f1627" y="f1628"/>
                </a:lnTo>
                <a:lnTo>
                  <a:pt x="f1629" y="f1630"/>
                </a:lnTo>
                <a:lnTo>
                  <a:pt x="f1631" y="f1632"/>
                </a:lnTo>
                <a:lnTo>
                  <a:pt x="f1157" y="f1626"/>
                </a:lnTo>
                <a:close/>
                <a:moveTo>
                  <a:pt x="f1633" y="f1634"/>
                </a:move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33" y="f1634"/>
                </a:lnTo>
                <a:close/>
                <a:moveTo>
                  <a:pt x="f1641" y="f149"/>
                </a:moveTo>
                <a:lnTo>
                  <a:pt x="f1642" y="f1643"/>
                </a:lnTo>
                <a:lnTo>
                  <a:pt x="f1644" y="f143"/>
                </a:lnTo>
                <a:lnTo>
                  <a:pt x="f1645" y="f1646"/>
                </a:lnTo>
                <a:lnTo>
                  <a:pt x="f1641" y="f149"/>
                </a:lnTo>
                <a:close/>
                <a:moveTo>
                  <a:pt x="f1647" y="f1648"/>
                </a:moveTo>
                <a:lnTo>
                  <a:pt x="f1649" y="f1650"/>
                </a:lnTo>
                <a:lnTo>
                  <a:pt x="f1651" y="f1652"/>
                </a:lnTo>
                <a:lnTo>
                  <a:pt x="f1653" y="f1654"/>
                </a:lnTo>
                <a:lnTo>
                  <a:pt x="f1647" y="f1648"/>
                </a:lnTo>
                <a:close/>
                <a:moveTo>
                  <a:pt x="f1148" y="f1655"/>
                </a:moveTo>
                <a:lnTo>
                  <a:pt x="f1656" y="f1657"/>
                </a:lnTo>
                <a:lnTo>
                  <a:pt x="f1658" y="f1659"/>
                </a:lnTo>
                <a:lnTo>
                  <a:pt x="f1660" y="f1661"/>
                </a:lnTo>
                <a:lnTo>
                  <a:pt x="f1148" y="f1655"/>
                </a:lnTo>
                <a:close/>
                <a:moveTo>
                  <a:pt x="f1155" y="f1662"/>
                </a:moveTo>
                <a:lnTo>
                  <a:pt x="f1663" y="f1664"/>
                </a:lnTo>
                <a:lnTo>
                  <a:pt x="f1665" y="f1666"/>
                </a:lnTo>
                <a:lnTo>
                  <a:pt x="f1667" y="f1668"/>
                </a:lnTo>
                <a:lnTo>
                  <a:pt x="f1155" y="f1662"/>
                </a:lnTo>
                <a:close/>
                <a:moveTo>
                  <a:pt x="f1669" y="f1670"/>
                </a:moveTo>
                <a:lnTo>
                  <a:pt x="f1671" y="f180"/>
                </a:lnTo>
                <a:lnTo>
                  <a:pt x="f1672" y="f1673"/>
                </a:lnTo>
                <a:lnTo>
                  <a:pt x="f1009" y="f1674"/>
                </a:lnTo>
                <a:lnTo>
                  <a:pt x="f1669" y="f1670"/>
                </a:lnTo>
                <a:close/>
                <a:moveTo>
                  <a:pt x="f1675" y="f1676"/>
                </a:moveTo>
                <a:lnTo>
                  <a:pt x="f1677" y="f1678"/>
                </a:lnTo>
                <a:lnTo>
                  <a:pt x="f1679" y="f1680"/>
                </a:lnTo>
                <a:lnTo>
                  <a:pt x="f1681" y="f1682"/>
                </a:lnTo>
                <a:lnTo>
                  <a:pt x="f1675" y="f1676"/>
                </a:lnTo>
                <a:close/>
                <a:moveTo>
                  <a:pt x="f1683" y="f1684"/>
                </a:moveTo>
                <a:lnTo>
                  <a:pt x="f1685" y="f1686"/>
                </a:lnTo>
                <a:lnTo>
                  <a:pt x="f1687" y="f1688"/>
                </a:lnTo>
                <a:lnTo>
                  <a:pt x="f1034" y="f168"/>
                </a:lnTo>
                <a:lnTo>
                  <a:pt x="f1683" y="f1684"/>
                </a:lnTo>
                <a:close/>
                <a:moveTo>
                  <a:pt x="f1689" y="f1690"/>
                </a:moveTo>
                <a:lnTo>
                  <a:pt x="f1277" y="f1691"/>
                </a:lnTo>
                <a:lnTo>
                  <a:pt x="f1692" y="f1693"/>
                </a:lnTo>
                <a:lnTo>
                  <a:pt x="f1694" y="f715"/>
                </a:lnTo>
                <a:lnTo>
                  <a:pt x="f1689" y="f1690"/>
                </a:lnTo>
                <a:close/>
                <a:moveTo>
                  <a:pt x="f1695" y="f1696"/>
                </a:moveTo>
                <a:lnTo>
                  <a:pt x="f1697" y="f1698"/>
                </a:lnTo>
                <a:lnTo>
                  <a:pt x="f1699" y="f1700"/>
                </a:lnTo>
                <a:lnTo>
                  <a:pt x="f1701" y="f1702"/>
                </a:lnTo>
                <a:lnTo>
                  <a:pt x="f1695" y="f1696"/>
                </a:lnTo>
                <a:close/>
                <a:moveTo>
                  <a:pt x="f1703" y="f1704"/>
                </a:moveTo>
                <a:lnTo>
                  <a:pt x="f1705" y="f1706"/>
                </a:lnTo>
                <a:lnTo>
                  <a:pt x="f1707" y="f1708"/>
                </a:lnTo>
                <a:lnTo>
                  <a:pt x="f1709" y="f1710"/>
                </a:lnTo>
                <a:lnTo>
                  <a:pt x="f1703" y="f1704"/>
                </a:lnTo>
                <a:close/>
                <a:moveTo>
                  <a:pt x="f1711" y="f1712"/>
                </a:moveTo>
                <a:lnTo>
                  <a:pt x="f1713" y="f1714"/>
                </a:lnTo>
                <a:lnTo>
                  <a:pt x="f1715" y="f1716"/>
                </a:lnTo>
                <a:lnTo>
                  <a:pt x="f1717" y="f1718"/>
                </a:lnTo>
                <a:lnTo>
                  <a:pt x="f1711" y="f1712"/>
                </a:lnTo>
                <a:close/>
                <a:moveTo>
                  <a:pt x="f1719" y="f1720"/>
                </a:moveTo>
                <a:lnTo>
                  <a:pt x="f1721" y="f1722"/>
                </a:lnTo>
                <a:lnTo>
                  <a:pt x="f1723" y="f1724"/>
                </a:lnTo>
                <a:lnTo>
                  <a:pt x="f1725" y="f1726"/>
                </a:lnTo>
                <a:lnTo>
                  <a:pt x="f1719" y="f1720"/>
                </a:lnTo>
                <a:close/>
                <a:moveTo>
                  <a:pt x="f1727" y="f1728"/>
                </a:moveTo>
                <a:lnTo>
                  <a:pt x="f1729" y="f1730"/>
                </a:lnTo>
                <a:lnTo>
                  <a:pt x="f1731" y="f1732"/>
                </a:lnTo>
                <a:lnTo>
                  <a:pt x="f1733" y="f1734"/>
                </a:lnTo>
                <a:lnTo>
                  <a:pt x="f1727" y="f1728"/>
                </a:lnTo>
                <a:close/>
                <a:moveTo>
                  <a:pt x="f1735" y="f1736"/>
                </a:moveTo>
                <a:lnTo>
                  <a:pt x="f1737" y="f1738"/>
                </a:lnTo>
                <a:lnTo>
                  <a:pt x="f1739" y="f1740"/>
                </a:lnTo>
                <a:lnTo>
                  <a:pt x="f1741" y="f1742"/>
                </a:lnTo>
                <a:lnTo>
                  <a:pt x="f1735" y="f1736"/>
                </a:lnTo>
                <a:close/>
                <a:moveTo>
                  <a:pt x="f1743" y="f1744"/>
                </a:moveTo>
                <a:lnTo>
                  <a:pt x="f1745" y="f1746"/>
                </a:lnTo>
                <a:lnTo>
                  <a:pt x="f1747" y="f169"/>
                </a:lnTo>
                <a:lnTo>
                  <a:pt x="f1748" y="f1749"/>
                </a:lnTo>
                <a:lnTo>
                  <a:pt x="f1743" y="f1744"/>
                </a:lnTo>
                <a:close/>
                <a:moveTo>
                  <a:pt x="f1750" y="f1751"/>
                </a:moveTo>
                <a:lnTo>
                  <a:pt x="f1752" y="f171"/>
                </a:lnTo>
                <a:lnTo>
                  <a:pt x="f1753" y="f1754"/>
                </a:lnTo>
                <a:lnTo>
                  <a:pt x="f1755" y="f1756"/>
                </a:lnTo>
                <a:lnTo>
                  <a:pt x="f1750" y="f1751"/>
                </a:lnTo>
                <a:close/>
                <a:moveTo>
                  <a:pt x="f914" y="f1757"/>
                </a:moveTo>
                <a:lnTo>
                  <a:pt x="f1758" y="f1759"/>
                </a:lnTo>
                <a:lnTo>
                  <a:pt x="f1760" y="f1761"/>
                </a:lnTo>
                <a:lnTo>
                  <a:pt x="f1762" y="f2"/>
                </a:lnTo>
                <a:lnTo>
                  <a:pt x="f914" y="f1757"/>
                </a:lnTo>
                <a:close/>
                <a:moveTo>
                  <a:pt x="f1763" y="f1764"/>
                </a:moveTo>
                <a:lnTo>
                  <a:pt x="f1765" y="f1766"/>
                </a:lnTo>
                <a:lnTo>
                  <a:pt x="f1767" y="f1768"/>
                </a:lnTo>
                <a:lnTo>
                  <a:pt x="f1769" y="f1770"/>
                </a:lnTo>
                <a:lnTo>
                  <a:pt x="f1763" y="f1764"/>
                </a:lnTo>
                <a:close/>
                <a:moveTo>
                  <a:pt x="f1771" y="f1772"/>
                </a:moveTo>
                <a:lnTo>
                  <a:pt x="f1773" y="f1774"/>
                </a:lnTo>
                <a:lnTo>
                  <a:pt x="f1775" y="f183"/>
                </a:lnTo>
                <a:lnTo>
                  <a:pt x="f1776" y="f1777"/>
                </a:lnTo>
                <a:lnTo>
                  <a:pt x="f1771" y="f1772"/>
                </a:lnTo>
                <a:close/>
                <a:moveTo>
                  <a:pt x="f1778" y="f1779"/>
                </a:moveTo>
                <a:lnTo>
                  <a:pt x="f782" y="f1780"/>
                </a:lnTo>
                <a:lnTo>
                  <a:pt x="f1781" y="f1782"/>
                </a:lnTo>
                <a:lnTo>
                  <a:pt x="f1379" y="f1783"/>
                </a:lnTo>
                <a:lnTo>
                  <a:pt x="f1778" y="f1779"/>
                </a:lnTo>
                <a:close/>
                <a:moveTo>
                  <a:pt x="f1784" y="f1785"/>
                </a:moveTo>
                <a:lnTo>
                  <a:pt x="f846" y="f1786"/>
                </a:lnTo>
                <a:lnTo>
                  <a:pt x="f1787" y="f1788"/>
                </a:lnTo>
                <a:lnTo>
                  <a:pt x="f1789" y="f1790"/>
                </a:lnTo>
                <a:lnTo>
                  <a:pt x="f1784" y="f1785"/>
                </a:lnTo>
                <a:close/>
                <a:moveTo>
                  <a:pt x="f1791" y="f1792"/>
                </a:moveTo>
                <a:lnTo>
                  <a:pt x="f1793" y="f1794"/>
                </a:lnTo>
                <a:lnTo>
                  <a:pt x="f1795" y="f1796"/>
                </a:lnTo>
                <a:lnTo>
                  <a:pt x="f1797" y="f1798"/>
                </a:lnTo>
                <a:lnTo>
                  <a:pt x="f1791" y="f1792"/>
                </a:lnTo>
                <a:close/>
                <a:moveTo>
                  <a:pt x="f1799" y="f1800"/>
                </a:moveTo>
                <a:lnTo>
                  <a:pt x="f1801" y="f1802"/>
                </a:lnTo>
                <a:lnTo>
                  <a:pt x="f1803" y="f1804"/>
                </a:lnTo>
                <a:lnTo>
                  <a:pt x="f1805" y="f1806"/>
                </a:lnTo>
                <a:lnTo>
                  <a:pt x="f1799" y="f1800"/>
                </a:lnTo>
                <a:close/>
                <a:moveTo>
                  <a:pt x="f1807" y="f1808"/>
                </a:moveTo>
                <a:lnTo>
                  <a:pt x="f1809" y="f1810"/>
                </a:lnTo>
                <a:lnTo>
                  <a:pt x="f1811" y="f1812"/>
                </a:lnTo>
                <a:lnTo>
                  <a:pt x="f1813" y="f1814"/>
                </a:lnTo>
                <a:lnTo>
                  <a:pt x="f1807" y="f1808"/>
                </a:lnTo>
                <a:close/>
                <a:moveTo>
                  <a:pt x="f6" y="f1815"/>
                </a:moveTo>
                <a:lnTo>
                  <a:pt x="f6" y="f1816"/>
                </a:lnTo>
                <a:lnTo>
                  <a:pt x="f1817" y="f1818"/>
                </a:lnTo>
                <a:lnTo>
                  <a:pt x="f6" y="f1815"/>
                </a:lnTo>
                <a:close/>
                <a:moveTo>
                  <a:pt x="f1819" y="f1820"/>
                </a:moveTo>
                <a:lnTo>
                  <a:pt x="f1821" y="f1822"/>
                </a:lnTo>
                <a:lnTo>
                  <a:pt x="f1823" y="f1824"/>
                </a:lnTo>
                <a:lnTo>
                  <a:pt x="f1825" y="f1826"/>
                </a:lnTo>
                <a:lnTo>
                  <a:pt x="f1819" y="f1820"/>
                </a:lnTo>
                <a:close/>
                <a:moveTo>
                  <a:pt x="f788" y="f1827"/>
                </a:moveTo>
                <a:lnTo>
                  <a:pt x="f1828" y="f1829"/>
                </a:lnTo>
                <a:lnTo>
                  <a:pt x="f1778" y="f1830"/>
                </a:lnTo>
                <a:lnTo>
                  <a:pt x="f1831" y="f1832"/>
                </a:lnTo>
                <a:lnTo>
                  <a:pt x="f788" y="f1827"/>
                </a:lnTo>
                <a:close/>
                <a:moveTo>
                  <a:pt x="f1833" y="f1834"/>
                </a:moveTo>
                <a:lnTo>
                  <a:pt x="f1835" y="f1836"/>
                </a:lnTo>
                <a:lnTo>
                  <a:pt x="f1837" y="f1838"/>
                </a:lnTo>
                <a:lnTo>
                  <a:pt x="f1839" y="f1840"/>
                </a:lnTo>
                <a:lnTo>
                  <a:pt x="f1833" y="f1834"/>
                </a:lnTo>
                <a:close/>
                <a:moveTo>
                  <a:pt x="f1841" y="f1842"/>
                </a:moveTo>
                <a:lnTo>
                  <a:pt x="f1843" y="f1844"/>
                </a:lnTo>
                <a:lnTo>
                  <a:pt x="f1845" y="f1846"/>
                </a:lnTo>
                <a:lnTo>
                  <a:pt x="f1847" y="f1848"/>
                </a:lnTo>
                <a:lnTo>
                  <a:pt x="f1841" y="f1842"/>
                </a:lnTo>
                <a:close/>
                <a:moveTo>
                  <a:pt x="f1849" y="f1850"/>
                </a:moveTo>
                <a:lnTo>
                  <a:pt x="f1851" y="f1852"/>
                </a:lnTo>
                <a:lnTo>
                  <a:pt x="f1853" y="f1854"/>
                </a:lnTo>
                <a:lnTo>
                  <a:pt x="f1855" y="f1856"/>
                </a:lnTo>
                <a:lnTo>
                  <a:pt x="f1849" y="f1850"/>
                </a:lnTo>
                <a:close/>
                <a:moveTo>
                  <a:pt x="f1857" y="f1858"/>
                </a:moveTo>
                <a:lnTo>
                  <a:pt x="f1859" y="f1860"/>
                </a:lnTo>
                <a:lnTo>
                  <a:pt x="f1861" y="f1862"/>
                </a:lnTo>
                <a:lnTo>
                  <a:pt x="f846" y="f1863"/>
                </a:lnTo>
                <a:lnTo>
                  <a:pt x="f1857" y="f1858"/>
                </a:lnTo>
                <a:close/>
                <a:moveTo>
                  <a:pt x="f1864" y="f1865"/>
                </a:moveTo>
                <a:lnTo>
                  <a:pt x="f1866" y="f1867"/>
                </a:lnTo>
                <a:lnTo>
                  <a:pt x="f1868" y="f1869"/>
                </a:lnTo>
                <a:lnTo>
                  <a:pt x="f1870" y="f1871"/>
                </a:lnTo>
                <a:lnTo>
                  <a:pt x="f1864" y="f1865"/>
                </a:lnTo>
                <a:close/>
                <a:moveTo>
                  <a:pt x="f1872" y="f1873"/>
                </a:moveTo>
                <a:lnTo>
                  <a:pt x="f1874" y="f1875"/>
                </a:lnTo>
                <a:lnTo>
                  <a:pt x="f1876" y="f1877"/>
                </a:lnTo>
                <a:lnTo>
                  <a:pt x="f1878" y="f1879"/>
                </a:lnTo>
                <a:lnTo>
                  <a:pt x="f1872" y="f1873"/>
                </a:lnTo>
                <a:close/>
                <a:moveTo>
                  <a:pt x="f1880" y="f1881"/>
                </a:moveTo>
                <a:lnTo>
                  <a:pt x="f1882" y="f1883"/>
                </a:lnTo>
                <a:lnTo>
                  <a:pt x="f1884" y="f1885"/>
                </a:lnTo>
                <a:lnTo>
                  <a:pt x="f1886" y="f1887"/>
                </a:lnTo>
                <a:lnTo>
                  <a:pt x="f1880" y="f1881"/>
                </a:lnTo>
                <a:close/>
                <a:moveTo>
                  <a:pt x="f1888" y="f1889"/>
                </a:moveTo>
                <a:lnTo>
                  <a:pt x="f1890" y="f1891"/>
                </a:lnTo>
                <a:lnTo>
                  <a:pt x="f1892" y="f465"/>
                </a:lnTo>
                <a:lnTo>
                  <a:pt x="f1893" y="f1894"/>
                </a:lnTo>
                <a:lnTo>
                  <a:pt x="f1888" y="f1889"/>
                </a:lnTo>
                <a:close/>
                <a:moveTo>
                  <a:pt x="f1895" y="f1896"/>
                </a:moveTo>
                <a:lnTo>
                  <a:pt x="f1897" y="f1898"/>
                </a:lnTo>
                <a:lnTo>
                  <a:pt x="f1899" y="f1900"/>
                </a:lnTo>
                <a:lnTo>
                  <a:pt x="f868" y="f1901"/>
                </a:lnTo>
                <a:lnTo>
                  <a:pt x="f1895" y="f1896"/>
                </a:lnTo>
                <a:close/>
                <a:moveTo>
                  <a:pt x="f1902" y="f1903"/>
                </a:moveTo>
                <a:lnTo>
                  <a:pt x="f1904" y="f1905"/>
                </a:lnTo>
                <a:lnTo>
                  <a:pt x="f1906" y="f1907"/>
                </a:lnTo>
                <a:lnTo>
                  <a:pt x="f1908" y="f376"/>
                </a:lnTo>
                <a:lnTo>
                  <a:pt x="f1902" y="f1903"/>
                </a:lnTo>
                <a:close/>
                <a:moveTo>
                  <a:pt x="f1909" y="f1910"/>
                </a:moveTo>
                <a:lnTo>
                  <a:pt x="f1911" y="f1912"/>
                </a:lnTo>
                <a:lnTo>
                  <a:pt x="f1913" y="f1914"/>
                </a:lnTo>
                <a:lnTo>
                  <a:pt x="f1915" y="f132"/>
                </a:lnTo>
                <a:lnTo>
                  <a:pt x="f1909" y="f1910"/>
                </a:lnTo>
                <a:close/>
                <a:moveTo>
                  <a:pt x="f1916" y="f96"/>
                </a:moveTo>
                <a:lnTo>
                  <a:pt x="f1917" y="f1918"/>
                </a:lnTo>
                <a:lnTo>
                  <a:pt x="f1919" y="f1920"/>
                </a:lnTo>
                <a:lnTo>
                  <a:pt x="f1921" y="f1922"/>
                </a:lnTo>
                <a:lnTo>
                  <a:pt x="f1916" y="f96"/>
                </a:lnTo>
                <a:close/>
                <a:moveTo>
                  <a:pt x="f1923" y="f1924"/>
                </a:moveTo>
                <a:lnTo>
                  <a:pt x="f1195" y="f112"/>
                </a:lnTo>
                <a:lnTo>
                  <a:pt x="f1925" y="f1926"/>
                </a:lnTo>
                <a:lnTo>
                  <a:pt x="f1927" y="f1928"/>
                </a:lnTo>
                <a:lnTo>
                  <a:pt x="f1923" y="f1924"/>
                </a:lnTo>
                <a:close/>
                <a:moveTo>
                  <a:pt x="f1929" y="f1930"/>
                </a:moveTo>
                <a:lnTo>
                  <a:pt x="f1931" y="f1932"/>
                </a:lnTo>
                <a:lnTo>
                  <a:pt x="f1933" y="f1548"/>
                </a:lnTo>
                <a:lnTo>
                  <a:pt x="f1934" y="f1935"/>
                </a:lnTo>
                <a:lnTo>
                  <a:pt x="f1929" y="f1930"/>
                </a:lnTo>
                <a:close/>
                <a:moveTo>
                  <a:pt x="f1936" y="f1650"/>
                </a:moveTo>
                <a:lnTo>
                  <a:pt x="f1937" y="f1938"/>
                </a:lnTo>
                <a:lnTo>
                  <a:pt x="f1939" y="f1616"/>
                </a:lnTo>
                <a:lnTo>
                  <a:pt x="f1940" y="f1941"/>
                </a:lnTo>
                <a:lnTo>
                  <a:pt x="f1936" y="f1650"/>
                </a:lnTo>
                <a:close/>
                <a:moveTo>
                  <a:pt x="f1942" y="f1943"/>
                </a:moveTo>
                <a:lnTo>
                  <a:pt x="f1944" y="f1945"/>
                </a:lnTo>
                <a:lnTo>
                  <a:pt x="f1946" y="f1655"/>
                </a:lnTo>
                <a:lnTo>
                  <a:pt x="f1947" y="f1948"/>
                </a:lnTo>
                <a:lnTo>
                  <a:pt x="f1942" y="f1943"/>
                </a:lnTo>
                <a:close/>
                <a:moveTo>
                  <a:pt x="f1949" y="f1950"/>
                </a:moveTo>
                <a:lnTo>
                  <a:pt x="f1951" y="f2"/>
                </a:lnTo>
                <a:lnTo>
                  <a:pt x="f1952" y="f1953"/>
                </a:lnTo>
                <a:lnTo>
                  <a:pt x="f1954" y="f173"/>
                </a:lnTo>
                <a:lnTo>
                  <a:pt x="f1949" y="f1950"/>
                </a:lnTo>
                <a:close/>
                <a:moveTo>
                  <a:pt x="f1955" y="f1956"/>
                </a:moveTo>
                <a:lnTo>
                  <a:pt x="f1957" y="f1958"/>
                </a:lnTo>
                <a:lnTo>
                  <a:pt x="f1959" y="f1960"/>
                </a:lnTo>
                <a:lnTo>
                  <a:pt x="f1961" y="f1962"/>
                </a:lnTo>
                <a:lnTo>
                  <a:pt x="f1955" y="f1956"/>
                </a:lnTo>
                <a:close/>
                <a:moveTo>
                  <a:pt x="f1963" y="f1964"/>
                </a:moveTo>
                <a:lnTo>
                  <a:pt x="f1965" y="f1966"/>
                </a:lnTo>
                <a:lnTo>
                  <a:pt x="f1967" y="f1968"/>
                </a:lnTo>
                <a:lnTo>
                  <a:pt x="f1969" y="f1970"/>
                </a:lnTo>
                <a:lnTo>
                  <a:pt x="f1963" y="f1964"/>
                </a:lnTo>
                <a:close/>
                <a:moveTo>
                  <a:pt x="f1971" y="f1972"/>
                </a:moveTo>
                <a:lnTo>
                  <a:pt x="f1973" y="f1974"/>
                </a:lnTo>
                <a:lnTo>
                  <a:pt x="f1975" y="f1976"/>
                </a:lnTo>
                <a:lnTo>
                  <a:pt x="f1977" y="f1978"/>
                </a:lnTo>
                <a:lnTo>
                  <a:pt x="f1971" y="f1972"/>
                </a:lnTo>
                <a:close/>
                <a:moveTo>
                  <a:pt x="f1979" y="f1980"/>
                </a:moveTo>
                <a:lnTo>
                  <a:pt x="f1981" y="f1982"/>
                </a:lnTo>
                <a:lnTo>
                  <a:pt x="f1983" y="f1984"/>
                </a:lnTo>
                <a:lnTo>
                  <a:pt x="f1985" y="f1986"/>
                </a:lnTo>
                <a:lnTo>
                  <a:pt x="f1979" y="f1980"/>
                </a:lnTo>
                <a:close/>
                <a:moveTo>
                  <a:pt x="f1987" y="f1988"/>
                </a:moveTo>
                <a:lnTo>
                  <a:pt x="f1989" y="f1990"/>
                </a:lnTo>
                <a:lnTo>
                  <a:pt x="f1991" y="f1992"/>
                </a:lnTo>
                <a:lnTo>
                  <a:pt x="f1993" y="f1994"/>
                </a:lnTo>
                <a:lnTo>
                  <a:pt x="f1987" y="f1988"/>
                </a:lnTo>
                <a:close/>
                <a:moveTo>
                  <a:pt x="f1995" y="f1996"/>
                </a:moveTo>
                <a:lnTo>
                  <a:pt x="f1997" y="f1998"/>
                </a:lnTo>
                <a:lnTo>
                  <a:pt x="f1999" y="f2000"/>
                </a:lnTo>
                <a:lnTo>
                  <a:pt x="f2001" y="f2002"/>
                </a:lnTo>
                <a:lnTo>
                  <a:pt x="f1995" y="f1996"/>
                </a:lnTo>
                <a:close/>
                <a:moveTo>
                  <a:pt x="f2003" y="f2004"/>
                </a:move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03" y="f2004"/>
                </a:lnTo>
                <a:close/>
                <a:moveTo>
                  <a:pt x="f2011" y="f2012"/>
                </a:moveTo>
                <a:lnTo>
                  <a:pt x="f2013" y="f2014"/>
                </a:lnTo>
                <a:lnTo>
                  <a:pt x="f2015" y="f2016"/>
                </a:lnTo>
                <a:lnTo>
                  <a:pt x="f2017" y="f2018"/>
                </a:lnTo>
                <a:lnTo>
                  <a:pt x="f2011" y="f2012"/>
                </a:lnTo>
                <a:close/>
                <a:moveTo>
                  <a:pt x="f2019" y="f2020"/>
                </a:moveTo>
                <a:lnTo>
                  <a:pt x="f2021" y="f2022"/>
                </a:lnTo>
                <a:lnTo>
                  <a:pt x="f1002" y="f2023"/>
                </a:lnTo>
                <a:lnTo>
                  <a:pt x="f2024" y="f2025"/>
                </a:lnTo>
                <a:lnTo>
                  <a:pt x="f2019" y="f2020"/>
                </a:lnTo>
                <a:close/>
                <a:moveTo>
                  <a:pt x="f2026" y="f2027"/>
                </a:moveTo>
                <a:lnTo>
                  <a:pt x="f2028" y="f2029"/>
                </a:lnTo>
                <a:lnTo>
                  <a:pt x="f2030" y="f2031"/>
                </a:lnTo>
                <a:lnTo>
                  <a:pt x="f2032" y="f2033"/>
                </a:lnTo>
                <a:lnTo>
                  <a:pt x="f2026" y="f2027"/>
                </a:lnTo>
                <a:close/>
                <a:moveTo>
                  <a:pt x="f2034" y="f2035"/>
                </a:moveTo>
                <a:lnTo>
                  <a:pt x="f2036" y="f2037"/>
                </a:lnTo>
                <a:lnTo>
                  <a:pt x="f2038" y="f2039"/>
                </a:lnTo>
                <a:lnTo>
                  <a:pt x="f2040" y="f2041"/>
                </a:lnTo>
                <a:lnTo>
                  <a:pt x="f2034" y="f2035"/>
                </a:lnTo>
                <a:close/>
                <a:moveTo>
                  <a:pt x="f2042" y="f2043"/>
                </a:moveTo>
                <a:lnTo>
                  <a:pt x="f2044" y="f2045"/>
                </a:lnTo>
                <a:lnTo>
                  <a:pt x="f2046" y="f2047"/>
                </a:lnTo>
                <a:lnTo>
                  <a:pt x="f2048" y="f2049"/>
                </a:lnTo>
                <a:lnTo>
                  <a:pt x="f2042" y="f2043"/>
                </a:lnTo>
                <a:close/>
                <a:moveTo>
                  <a:pt x="f2050" y="f2051"/>
                </a:moveTo>
                <a:lnTo>
                  <a:pt x="f2052" y="f2053"/>
                </a:lnTo>
                <a:lnTo>
                  <a:pt x="f2054" y="f2055"/>
                </a:lnTo>
                <a:lnTo>
                  <a:pt x="f2056" y="f2057"/>
                </a:lnTo>
                <a:lnTo>
                  <a:pt x="f2050" y="f2051"/>
                </a:lnTo>
                <a:close/>
                <a:moveTo>
                  <a:pt x="f1299" y="f2058"/>
                </a:moveTo>
                <a:lnTo>
                  <a:pt x="f2059" y="f2060"/>
                </a:lnTo>
                <a:lnTo>
                  <a:pt x="f1021" y="f2061"/>
                </a:lnTo>
                <a:lnTo>
                  <a:pt x="f2062" y="f2063"/>
                </a:lnTo>
                <a:lnTo>
                  <a:pt x="f1299" y="f2058"/>
                </a:lnTo>
                <a:close/>
                <a:moveTo>
                  <a:pt x="f2064" y="f2065"/>
                </a:moveTo>
                <a:lnTo>
                  <a:pt x="f1097" y="f2066"/>
                </a:lnTo>
                <a:lnTo>
                  <a:pt x="f1145" y="f2067"/>
                </a:lnTo>
                <a:lnTo>
                  <a:pt x="f2068" y="f2069"/>
                </a:lnTo>
                <a:lnTo>
                  <a:pt x="f2064" y="f2065"/>
                </a:lnTo>
                <a:close/>
                <a:moveTo>
                  <a:pt x="f2070" y="f2071"/>
                </a:moveTo>
                <a:lnTo>
                  <a:pt x="f2072" y="f2073"/>
                </a:lnTo>
                <a:lnTo>
                  <a:pt x="f2074" y="f2075"/>
                </a:lnTo>
                <a:lnTo>
                  <a:pt x="f2076" y="f83"/>
                </a:lnTo>
                <a:lnTo>
                  <a:pt x="f2070" y="f2071"/>
                </a:lnTo>
                <a:close/>
                <a:moveTo>
                  <a:pt x="f1069" y="f2077"/>
                </a:moveTo>
                <a:lnTo>
                  <a:pt x="f2078" y="f2079"/>
                </a:lnTo>
                <a:lnTo>
                  <a:pt x="f2080" y="f2081"/>
                </a:lnTo>
                <a:lnTo>
                  <a:pt x="f2082" y="f2083"/>
                </a:lnTo>
                <a:lnTo>
                  <a:pt x="f1069" y="f2077"/>
                </a:lnTo>
                <a:close/>
                <a:moveTo>
                  <a:pt x="f2084" y="f2085"/>
                </a:moveTo>
                <a:lnTo>
                  <a:pt x="f2086" y="f2087"/>
                </a:lnTo>
                <a:lnTo>
                  <a:pt x="f2088" y="f2089"/>
                </a:lnTo>
                <a:lnTo>
                  <a:pt x="f2090" y="f2091"/>
                </a:lnTo>
                <a:lnTo>
                  <a:pt x="f2084" y="f2085"/>
                </a:lnTo>
                <a:close/>
                <a:moveTo>
                  <a:pt x="f2092" y="f2093"/>
                </a:moveTo>
                <a:lnTo>
                  <a:pt x="f1336" y="f2094"/>
                </a:lnTo>
                <a:lnTo>
                  <a:pt x="f18" y="f2095"/>
                </a:lnTo>
                <a:lnTo>
                  <a:pt x="f2096" y="f2097"/>
                </a:lnTo>
                <a:lnTo>
                  <a:pt x="f2092" y="f2093"/>
                </a:lnTo>
                <a:close/>
                <a:moveTo>
                  <a:pt x="f2098" y="f2099"/>
                </a:moveTo>
                <a:lnTo>
                  <a:pt x="f2100" y="f2101"/>
                </a:lnTo>
                <a:lnTo>
                  <a:pt x="f2102" y="f2103"/>
                </a:lnTo>
                <a:lnTo>
                  <a:pt x="f1157" y="f2104"/>
                </a:lnTo>
                <a:lnTo>
                  <a:pt x="f2098" y="f2099"/>
                </a:lnTo>
                <a:close/>
                <a:moveTo>
                  <a:pt x="f2105" y="f577"/>
                </a:moveTo>
                <a:lnTo>
                  <a:pt x="f2106" y="f2107"/>
                </a:lnTo>
                <a:lnTo>
                  <a:pt x="f2108" y="f2109"/>
                </a:lnTo>
                <a:lnTo>
                  <a:pt x="f2110" y="f563"/>
                </a:lnTo>
                <a:lnTo>
                  <a:pt x="f2105" y="f577"/>
                </a:lnTo>
                <a:close/>
                <a:moveTo>
                  <a:pt x="f2111" y="f2112"/>
                </a:moveTo>
                <a:lnTo>
                  <a:pt x="f1276" y="f2113"/>
                </a:lnTo>
                <a:lnTo>
                  <a:pt x="f2114" y="f2115"/>
                </a:lnTo>
                <a:lnTo>
                  <a:pt x="f2116" y="f2117"/>
                </a:lnTo>
                <a:lnTo>
                  <a:pt x="f2111" y="f2112"/>
                </a:lnTo>
                <a:close/>
                <a:moveTo>
                  <a:pt x="f2118" y="f549"/>
                </a:moveTo>
                <a:lnTo>
                  <a:pt x="f2119" y="f2120"/>
                </a:lnTo>
                <a:lnTo>
                  <a:pt x="f2121" y="f2122"/>
                </a:lnTo>
                <a:lnTo>
                  <a:pt x="f2123" y="f2124"/>
                </a:lnTo>
                <a:lnTo>
                  <a:pt x="f2118" y="f549"/>
                </a:lnTo>
                <a:close/>
                <a:moveTo>
                  <a:pt x="f2125" y="f2126"/>
                </a:moveTo>
                <a:lnTo>
                  <a:pt x="f1236" y="f2127"/>
                </a:lnTo>
                <a:lnTo>
                  <a:pt x="f2128" y="f527"/>
                </a:lnTo>
                <a:lnTo>
                  <a:pt x="f2129" y="f2130"/>
                </a:lnTo>
                <a:lnTo>
                  <a:pt x="f2125" y="f2126"/>
                </a:lnTo>
                <a:close/>
                <a:moveTo>
                  <a:pt x="f2131" y="f2132"/>
                </a:moveTo>
                <a:lnTo>
                  <a:pt x="f2133" y="f2134"/>
                </a:lnTo>
                <a:lnTo>
                  <a:pt x="f2135" y="f2136"/>
                </a:lnTo>
                <a:lnTo>
                  <a:pt x="f2137" y="f2138"/>
                </a:lnTo>
                <a:lnTo>
                  <a:pt x="f2131" y="f2132"/>
                </a:lnTo>
                <a:close/>
                <a:moveTo>
                  <a:pt x="f2139" y="f2140"/>
                </a:moveTo>
                <a:lnTo>
                  <a:pt x="f2141" y="f2142"/>
                </a:lnTo>
                <a:lnTo>
                  <a:pt x="f2143" y="f2144"/>
                </a:lnTo>
                <a:lnTo>
                  <a:pt x="f2145" y="f473"/>
                </a:lnTo>
                <a:lnTo>
                  <a:pt x="f2139" y="f2140"/>
                </a:lnTo>
                <a:close/>
                <a:moveTo>
                  <a:pt x="f2146" y="f2147"/>
                </a:moveTo>
                <a:lnTo>
                  <a:pt x="f2148" y="f2149"/>
                </a:lnTo>
                <a:lnTo>
                  <a:pt x="f2150" y="f2151"/>
                </a:lnTo>
                <a:lnTo>
                  <a:pt x="f2152" y="f2153"/>
                </a:lnTo>
                <a:lnTo>
                  <a:pt x="f2146" y="f2147"/>
                </a:lnTo>
                <a:close/>
                <a:moveTo>
                  <a:pt x="f2154" y="f455"/>
                </a:moveTo>
                <a:lnTo>
                  <a:pt x="f2155" y="f2156"/>
                </a:lnTo>
                <a:lnTo>
                  <a:pt x="f2157" y="f2158"/>
                </a:lnTo>
                <a:lnTo>
                  <a:pt x="f2159" y="f123"/>
                </a:lnTo>
                <a:lnTo>
                  <a:pt x="f2154" y="f455"/>
                </a:lnTo>
                <a:close/>
                <a:moveTo>
                  <a:pt x="f2160" y="f2161"/>
                </a:moveTo>
                <a:lnTo>
                  <a:pt x="f2162" y="f435"/>
                </a:lnTo>
                <a:lnTo>
                  <a:pt x="f2163" y="f2164"/>
                </a:lnTo>
                <a:lnTo>
                  <a:pt x="f2165" y="f2166"/>
                </a:lnTo>
                <a:lnTo>
                  <a:pt x="f2160" y="f2161"/>
                </a:lnTo>
                <a:close/>
                <a:moveTo>
                  <a:pt x="f2167" y="f2168"/>
                </a:moveTo>
                <a:lnTo>
                  <a:pt x="f2169" y="f2170"/>
                </a:lnTo>
                <a:lnTo>
                  <a:pt x="f2171" y="f658"/>
                </a:lnTo>
                <a:lnTo>
                  <a:pt x="f2172" y="f2173"/>
                </a:lnTo>
                <a:lnTo>
                  <a:pt x="f2167" y="f2168"/>
                </a:lnTo>
                <a:close/>
                <a:moveTo>
                  <a:pt x="f2174" y="f2175"/>
                </a:moveTo>
                <a:lnTo>
                  <a:pt x="f2176" y="f2177"/>
                </a:lnTo>
                <a:lnTo>
                  <a:pt x="f2178" y="f2179"/>
                </a:lnTo>
                <a:lnTo>
                  <a:pt x="f2180" y="f2181"/>
                </a:lnTo>
                <a:lnTo>
                  <a:pt x="f2174" y="f2175"/>
                </a:lnTo>
                <a:close/>
                <a:moveTo>
                  <a:pt x="f2182" y="f2183"/>
                </a:moveTo>
                <a:lnTo>
                  <a:pt x="f2184" y="f2185"/>
                </a:lnTo>
                <a:lnTo>
                  <a:pt x="f2186" y="f2187"/>
                </a:lnTo>
                <a:lnTo>
                  <a:pt x="f2188" y="f2189"/>
                </a:lnTo>
                <a:lnTo>
                  <a:pt x="f2182" y="f2183"/>
                </a:lnTo>
                <a:close/>
                <a:moveTo>
                  <a:pt x="f2190" y="f2191"/>
                </a:moveTo>
                <a:lnTo>
                  <a:pt x="f2192" y="f2193"/>
                </a:lnTo>
                <a:lnTo>
                  <a:pt x="f2194" y="f2195"/>
                </a:lnTo>
                <a:lnTo>
                  <a:pt x="f2196" y="f2197"/>
                </a:lnTo>
                <a:lnTo>
                  <a:pt x="f2190" y="f2191"/>
                </a:lnTo>
                <a:close/>
                <a:moveTo>
                  <a:pt x="f2198" y="f2199"/>
                </a:moveTo>
                <a:lnTo>
                  <a:pt x="f2200" y="f347"/>
                </a:lnTo>
                <a:lnTo>
                  <a:pt x="f2201" y="f335"/>
                </a:lnTo>
                <a:lnTo>
                  <a:pt x="f2202" y="f2203"/>
                </a:lnTo>
                <a:lnTo>
                  <a:pt x="f2198" y="f2199"/>
                </a:lnTo>
                <a:close/>
                <a:moveTo>
                  <a:pt x="f2204" y="f2205"/>
                </a:moveTo>
                <a:lnTo>
                  <a:pt x="f2206" y="f2207"/>
                </a:lnTo>
                <a:lnTo>
                  <a:pt x="f2208" y="f2209"/>
                </a:lnTo>
                <a:lnTo>
                  <a:pt x="f2210" y="f2211"/>
                </a:lnTo>
                <a:lnTo>
                  <a:pt x="f2204" y="f2205"/>
                </a:lnTo>
                <a:close/>
                <a:moveTo>
                  <a:pt x="f2212" y="f2213"/>
                </a:moveTo>
                <a:lnTo>
                  <a:pt x="f2214" y="f321"/>
                </a:lnTo>
                <a:lnTo>
                  <a:pt x="f2215" y="f78"/>
                </a:lnTo>
                <a:lnTo>
                  <a:pt x="f2216" y="f2217"/>
                </a:lnTo>
                <a:lnTo>
                  <a:pt x="f2212" y="f2213"/>
                </a:lnTo>
                <a:close/>
                <a:moveTo>
                  <a:pt x="f2218" y="f2219"/>
                </a:moveTo>
                <a:lnTo>
                  <a:pt x="f2220" y="f2221"/>
                </a:lnTo>
                <a:lnTo>
                  <a:pt x="f2222" y="f2223"/>
                </a:lnTo>
                <a:lnTo>
                  <a:pt x="f2224" y="f2225"/>
                </a:lnTo>
                <a:lnTo>
                  <a:pt x="f2218" y="f2219"/>
                </a:lnTo>
                <a:close/>
                <a:moveTo>
                  <a:pt x="f2226" y="f681"/>
                </a:moveTo>
                <a:lnTo>
                  <a:pt x="f2227" y="f2228"/>
                </a:lnTo>
                <a:lnTo>
                  <a:pt x="f2229" y="f2230"/>
                </a:lnTo>
                <a:lnTo>
                  <a:pt x="f2231" y="f2232"/>
                </a:lnTo>
                <a:lnTo>
                  <a:pt x="f2226" y="f681"/>
                </a:lnTo>
                <a:close/>
                <a:moveTo>
                  <a:pt x="f2233" y="f2234"/>
                </a:moveTo>
                <a:lnTo>
                  <a:pt x="f2235" y="f2236"/>
                </a:lnTo>
                <a:lnTo>
                  <a:pt x="f2237" y="f2238"/>
                </a:lnTo>
                <a:lnTo>
                  <a:pt x="f2239" y="f2240"/>
                </a:lnTo>
                <a:lnTo>
                  <a:pt x="f2233" y="f2234"/>
                </a:lnTo>
                <a:close/>
                <a:moveTo>
                  <a:pt x="f2241" y="f1706"/>
                </a:moveTo>
                <a:lnTo>
                  <a:pt x="f2242" y="f715"/>
                </a:lnTo>
                <a:lnTo>
                  <a:pt x="f2229" y="f2243"/>
                </a:lnTo>
                <a:lnTo>
                  <a:pt x="f2244" y="f2245"/>
                </a:lnTo>
                <a:lnTo>
                  <a:pt x="f2241" y="f1706"/>
                </a:lnTo>
                <a:close/>
                <a:moveTo>
                  <a:pt x="f2246" y="f2247"/>
                </a:moveTo>
                <a:lnTo>
                  <a:pt x="f2248" y="f2249"/>
                </a:lnTo>
                <a:lnTo>
                  <a:pt x="f2250" y="f1732"/>
                </a:lnTo>
                <a:lnTo>
                  <a:pt x="f2251" y="f2252"/>
                </a:lnTo>
                <a:lnTo>
                  <a:pt x="f2246" y="f2247"/>
                </a:lnTo>
                <a:close/>
                <a:moveTo>
                  <a:pt x="f2253" y="f2254"/>
                </a:moveTo>
                <a:lnTo>
                  <a:pt x="f2255" y="f1816"/>
                </a:lnTo>
                <a:lnTo>
                  <a:pt x="f2256" y="f2257"/>
                </a:lnTo>
                <a:lnTo>
                  <a:pt x="f2258" y="f1783"/>
                </a:lnTo>
                <a:lnTo>
                  <a:pt x="f2253" y="f2254"/>
                </a:lnTo>
                <a:close/>
              </a:path>
            </a:pathLst>
          </a:custGeom>
          <a:solidFill>
            <a:srgbClr val="EBEBEB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6B68CEBC-9E69-4D5C-8C1A-D938855F929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0854" y="6358070"/>
            <a:ext cx="6803995" cy="2879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14401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205B"/>
                </a:solidFill>
                <a:uFillTx/>
                <a:latin typeface="Arial Narrow"/>
              </a:defRPr>
            </a:lvl1pPr>
          </a:lstStyle>
          <a:p>
            <a:pPr lvl="0"/>
            <a:r>
              <a:rPr lang="de-DE"/>
              <a:t>Name Referent*in</a:t>
            </a:r>
          </a:p>
        </p:txBody>
      </p:sp>
      <p:pic>
        <p:nvPicPr>
          <p:cNvPr id="13" name="Grafik 9" hidden="1">
            <a:extLst>
              <a:ext uri="{FF2B5EF4-FFF2-40B4-BE49-F238E27FC236}">
                <a16:creationId xmlns:a16="http://schemas.microsoft.com/office/drawing/2014/main" id="{2D32708B-4D6A-496A-B1C9-F3F09CAB32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A1187076-7D21-41F3-80EF-B46F3BA73B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1366835"/>
            <a:ext cx="8243882" cy="1043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Headline</a:t>
            </a:r>
            <a:br>
              <a:rPr lang="de-DE"/>
            </a:br>
            <a:r>
              <a:rPr lang="de-DE"/>
              <a:t>auf zwei Zeilen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D16C9B19-FD04-4DAC-BBBB-1ABE787AC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854" y="2579686"/>
            <a:ext cx="8243892" cy="36210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5A5EC6E-C048-4AC4-916B-39A5A149DC8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974738" y="6358070"/>
            <a:ext cx="719998" cy="287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1" i="0" u="none" strike="noStrike" kern="1200" cap="none" spc="0" baseline="0">
                <a:solidFill>
                  <a:srgbClr val="00205B"/>
                </a:solidFill>
                <a:uFillTx/>
                <a:latin typeface="Arial Narrow"/>
              </a:defRPr>
            </a:lvl1pPr>
          </a:lstStyle>
          <a:p>
            <a:pPr lvl="0"/>
            <a:fld id="{4CCDE03B-5AB4-418F-B67E-D4B402C57386}" type="slidenum">
              <a:t>‹Nr.›</a:t>
            </a:fld>
            <a:endParaRPr lang="de-DE"/>
          </a:p>
        </p:txBody>
      </p:sp>
      <p:sp>
        <p:nvSpPr>
          <p:cNvPr id="17" name="Logo UPD">
            <a:extLst>
              <a:ext uri="{FF2B5EF4-FFF2-40B4-BE49-F238E27FC236}">
                <a16:creationId xmlns:a16="http://schemas.microsoft.com/office/drawing/2014/main" id="{CA2196DA-D388-472C-89CB-6DB5E08194F8}"/>
              </a:ext>
            </a:extLst>
          </p:cNvPr>
          <p:cNvSpPr/>
          <p:nvPr/>
        </p:nvSpPr>
        <p:spPr>
          <a:xfrm>
            <a:off x="450854" y="450003"/>
            <a:ext cx="1212476" cy="417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80"/>
              <a:gd name="f7" fmla="val 1982"/>
              <a:gd name="f8" fmla="val 2239"/>
              <a:gd name="f9" fmla="val 1643"/>
              <a:gd name="f10" fmla="val 1591"/>
              <a:gd name="f11" fmla="val 2216"/>
              <a:gd name="f12" fmla="val 1549"/>
              <a:gd name="f13" fmla="val 2174"/>
              <a:gd name="f14" fmla="val 1524"/>
              <a:gd name="f15" fmla="val 2148"/>
              <a:gd name="f16" fmla="val 1508"/>
              <a:gd name="f17" fmla="val 2123"/>
              <a:gd name="f18" fmla="val 1501"/>
              <a:gd name="f19" fmla="val 2054"/>
              <a:gd name="f20" fmla="val 1928"/>
              <a:gd name="f21" fmla="val 1975"/>
              <a:gd name="f22" fmla="val 2006"/>
              <a:gd name="f23" fmla="val 1794"/>
              <a:gd name="f24" fmla="val 2086"/>
              <a:gd name="f25" fmla="val 2171"/>
              <a:gd name="f26" fmla="val 1736"/>
              <a:gd name="f27" fmla="val 1430"/>
              <a:gd name="f28" fmla="val 1979"/>
              <a:gd name="f29" fmla="val 1397"/>
              <a:gd name="f30" fmla="val 299"/>
              <a:gd name="f31" fmla="val 1164"/>
              <a:gd name="f32" fmla="val 1747"/>
              <a:gd name="f33" fmla="val 700"/>
              <a:gd name="f34" fmla="val 583"/>
              <a:gd name="f35" fmla="val 413"/>
              <a:gd name="f36" fmla="val 815"/>
              <a:gd name="f37" fmla="val 1641"/>
              <a:gd name="f38" fmla="val 1438"/>
              <a:gd name="f39" fmla="val 1945"/>
              <a:gd name="f40" fmla="val 1409"/>
              <a:gd name="f41" fmla="val 1502"/>
              <a:gd name="f42" fmla="val 1227"/>
              <a:gd name="f43" fmla="val 594"/>
              <a:gd name="f44" fmla="val 1025"/>
              <a:gd name="f45" fmla="val 1906"/>
              <a:gd name="f46" fmla="val 1112"/>
              <a:gd name="f47" fmla="val 233"/>
              <a:gd name="f48" fmla="val 1316"/>
              <a:gd name="f49" fmla="val 1464"/>
              <a:gd name="f50" fmla="val 1919"/>
              <a:gd name="f51" fmla="val 1107"/>
              <a:gd name="f52" fmla="val 818"/>
              <a:gd name="f53" fmla="val 5452"/>
              <a:gd name="f54" fmla="val 883"/>
              <a:gd name="f55" fmla="val 5572"/>
              <a:gd name="f56" fmla="val 1291"/>
              <a:gd name="f57" fmla="val 5650"/>
              <a:gd name="f58" fmla="val 5769"/>
              <a:gd name="f59" fmla="val 5462"/>
              <a:gd name="f60" fmla="val 5311"/>
              <a:gd name="f61" fmla="val 817"/>
              <a:gd name="f62" fmla="val 5220"/>
              <a:gd name="f63" fmla="val 5065"/>
              <a:gd name="f64" fmla="val 5146"/>
              <a:gd name="f65" fmla="val 5184"/>
              <a:gd name="f66" fmla="val 1166"/>
              <a:gd name="f67" fmla="val 5338"/>
              <a:gd name="f68" fmla="val 5376"/>
              <a:gd name="f69" fmla="val 5320"/>
              <a:gd name="f70" fmla="val 1101"/>
              <a:gd name="f71" fmla="val 5204"/>
              <a:gd name="f72" fmla="val 5214"/>
              <a:gd name="f73" fmla="val 1069"/>
              <a:gd name="f74" fmla="val 5263"/>
              <a:gd name="f75" fmla="val 895"/>
              <a:gd name="f76" fmla="val 5264"/>
              <a:gd name="f77" fmla="val 5267"/>
              <a:gd name="f78" fmla="val 914"/>
              <a:gd name="f79" fmla="val 5315"/>
              <a:gd name="f80" fmla="val 1090"/>
              <a:gd name="f81" fmla="val 5383"/>
              <a:gd name="f82" fmla="val 751"/>
              <a:gd name="f83" fmla="val 724"/>
              <a:gd name="f84" fmla="val 5362"/>
              <a:gd name="f85" fmla="val 703"/>
              <a:gd name="f86" fmla="val 5312"/>
              <a:gd name="f87" fmla="val 5291"/>
              <a:gd name="f88" fmla="val 777"/>
              <a:gd name="f89" fmla="val 798"/>
              <a:gd name="f90" fmla="val 5337"/>
              <a:gd name="f91" fmla="val 5240"/>
              <a:gd name="f92" fmla="val 5219"/>
              <a:gd name="f93" fmla="val 5194"/>
              <a:gd name="f94" fmla="val 5169"/>
              <a:gd name="f95" fmla="val 5148"/>
              <a:gd name="f96" fmla="val 5092"/>
              <a:gd name="f97" fmla="val 4764"/>
              <a:gd name="f98" fmla="val 4884"/>
              <a:gd name="f99" fmla="val 4962"/>
              <a:gd name="f100" fmla="val 5081"/>
              <a:gd name="f101" fmla="val 4603"/>
              <a:gd name="f102" fmla="val 4684"/>
              <a:gd name="f103" fmla="val 4502"/>
              <a:gd name="f104" fmla="val 1148"/>
              <a:gd name="f105" fmla="val 1077"/>
              <a:gd name="f106" fmla="val 4454"/>
              <a:gd name="f107" fmla="val 1033"/>
              <a:gd name="f108" fmla="val 4386"/>
              <a:gd name="f109" fmla="val 1013"/>
              <a:gd name="f110" fmla="val 4330"/>
              <a:gd name="f111" fmla="val 997"/>
              <a:gd name="f112" fmla="val 4283"/>
              <a:gd name="f113" fmla="val 983"/>
              <a:gd name="f114" fmla="val 4267"/>
              <a:gd name="f115" fmla="val 968"/>
              <a:gd name="f116" fmla="val 939"/>
              <a:gd name="f117" fmla="val 900"/>
              <a:gd name="f118" fmla="val 4297"/>
              <a:gd name="f119" fmla="val 874"/>
              <a:gd name="f120" fmla="val 4344"/>
              <a:gd name="f121" fmla="val 4382"/>
              <a:gd name="f122" fmla="val 4412"/>
              <a:gd name="f123" fmla="val 885"/>
              <a:gd name="f124" fmla="val 4455"/>
              <a:gd name="f125" fmla="val 911"/>
              <a:gd name="f126" fmla="val 4491"/>
              <a:gd name="f127" fmla="val 855"/>
              <a:gd name="f128" fmla="val 4449"/>
              <a:gd name="f129" fmla="val 826"/>
              <a:gd name="f130" fmla="val 4395"/>
              <a:gd name="f131" fmla="val 810"/>
              <a:gd name="f132" fmla="val 4341"/>
              <a:gd name="f133" fmla="val 4246"/>
              <a:gd name="f134" fmla="val 4180"/>
              <a:gd name="f135" fmla="val 867"/>
              <a:gd name="f136" fmla="val 950"/>
              <a:gd name="f137" fmla="val 978"/>
              <a:gd name="f138" fmla="val 4187"/>
              <a:gd name="f139" fmla="val 1000"/>
              <a:gd name="f140" fmla="val 4200"/>
              <a:gd name="f141" fmla="val 1019"/>
              <a:gd name="f142" fmla="val 4218"/>
              <a:gd name="f143" fmla="val 1046"/>
              <a:gd name="f144" fmla="val 4249"/>
              <a:gd name="f145" fmla="val 1064"/>
              <a:gd name="f146" fmla="val 4292"/>
              <a:gd name="f147" fmla="val 1076"/>
              <a:gd name="f148" fmla="val 4343"/>
              <a:gd name="f149" fmla="val 4391"/>
              <a:gd name="f150" fmla="val 1104"/>
              <a:gd name="f151" fmla="val 4413"/>
              <a:gd name="f152" fmla="val 1126"/>
              <a:gd name="f153" fmla="val 1161"/>
              <a:gd name="f154" fmla="val 1208"/>
              <a:gd name="f155" fmla="val 4378"/>
              <a:gd name="f156" fmla="val 1236"/>
              <a:gd name="f157" fmla="val 4320"/>
              <a:gd name="f158" fmla="val 4272"/>
              <a:gd name="f159" fmla="val 4234"/>
              <a:gd name="f160" fmla="val 1222"/>
              <a:gd name="f161" fmla="val 4192"/>
              <a:gd name="f162" fmla="val 1197"/>
              <a:gd name="f163" fmla="val 4162"/>
              <a:gd name="f164" fmla="val 1257"/>
              <a:gd name="f165" fmla="val 4209"/>
              <a:gd name="f166" fmla="val 1285"/>
              <a:gd name="f167" fmla="val 4263"/>
              <a:gd name="f168" fmla="val 1300"/>
              <a:gd name="f169" fmla="val 4317"/>
              <a:gd name="f170" fmla="val 4438"/>
              <a:gd name="f171" fmla="val 4102"/>
              <a:gd name="f172" fmla="val 4032"/>
              <a:gd name="f173" fmla="val 1177"/>
              <a:gd name="f174" fmla="val 4008"/>
              <a:gd name="f175" fmla="val 1138"/>
              <a:gd name="f176" fmla="val 3976"/>
              <a:gd name="f177" fmla="val 1092"/>
              <a:gd name="f178" fmla="val 3959"/>
              <a:gd name="f179" fmla="val 1083"/>
              <a:gd name="f180" fmla="val 4033"/>
              <a:gd name="f181" fmla="val 4077"/>
              <a:gd name="f182" fmla="val 1021"/>
              <a:gd name="f183" fmla="val 953"/>
              <a:gd name="f184" fmla="val 879"/>
              <a:gd name="f185" fmla="val 4029"/>
              <a:gd name="f186" fmla="val 3923"/>
              <a:gd name="f187" fmla="val 3779"/>
              <a:gd name="f188" fmla="val 3856"/>
              <a:gd name="f189" fmla="val 1086"/>
              <a:gd name="f190" fmla="val 3871"/>
              <a:gd name="f191" fmla="val 1087"/>
              <a:gd name="f192" fmla="val 3878"/>
              <a:gd name="f193" fmla="val 3887"/>
              <a:gd name="f194" fmla="val 3913"/>
              <a:gd name="f195" fmla="val 1127"/>
              <a:gd name="f196" fmla="val 3935"/>
              <a:gd name="f197" fmla="val 1159"/>
              <a:gd name="f198" fmla="val 3967"/>
              <a:gd name="f199" fmla="val 1218"/>
              <a:gd name="f200" fmla="val 3995"/>
              <a:gd name="f201" fmla="val 954"/>
              <a:gd name="f202" fmla="val 3986"/>
              <a:gd name="f203" fmla="val 998"/>
              <a:gd name="f204" fmla="val 3974"/>
              <a:gd name="f205" fmla="val 1011"/>
              <a:gd name="f206" fmla="val 3937"/>
              <a:gd name="f207" fmla="val 1031"/>
              <a:gd name="f208" fmla="val 3896"/>
              <a:gd name="f209" fmla="val 881"/>
              <a:gd name="f210" fmla="val 3899"/>
              <a:gd name="f211" fmla="val 3969"/>
              <a:gd name="f212" fmla="val 906"/>
              <a:gd name="f213" fmla="val 3691"/>
              <a:gd name="f214" fmla="val 1224"/>
              <a:gd name="f215" fmla="val 3502"/>
              <a:gd name="f216" fmla="val 3646"/>
              <a:gd name="f217" fmla="val 3500"/>
              <a:gd name="f218" fmla="val 882"/>
              <a:gd name="f219" fmla="val 3674"/>
              <a:gd name="f220" fmla="val 3684"/>
              <a:gd name="f221" fmla="val 3422"/>
              <a:gd name="f222" fmla="val 3358"/>
              <a:gd name="f223" fmla="val 3276"/>
              <a:gd name="f224" fmla="val 3189"/>
              <a:gd name="f225" fmla="val 1082"/>
              <a:gd name="f226" fmla="val 3166"/>
              <a:gd name="f227" fmla="val 1152"/>
              <a:gd name="f228" fmla="val 3161"/>
              <a:gd name="f229" fmla="val 1181"/>
              <a:gd name="f230" fmla="val 3159"/>
              <a:gd name="f231" fmla="val 3154"/>
              <a:gd name="f232" fmla="val 1146"/>
              <a:gd name="f233" fmla="val 3135"/>
              <a:gd name="f234" fmla="val 3049"/>
              <a:gd name="f235" fmla="val 2963"/>
              <a:gd name="f236" fmla="val 3122"/>
              <a:gd name="f237" fmla="val 1293"/>
              <a:gd name="f238" fmla="val 3196"/>
              <a:gd name="f239" fmla="val 2819"/>
              <a:gd name="f240" fmla="val 2900"/>
              <a:gd name="f241" fmla="val 2694"/>
              <a:gd name="f242" fmla="val 2620"/>
              <a:gd name="f243" fmla="val 2621"/>
              <a:gd name="f244" fmla="val 1034"/>
              <a:gd name="f245" fmla="val 2626"/>
              <a:gd name="f246" fmla="val 1144"/>
              <a:gd name="f247" fmla="val 2628"/>
              <a:gd name="f248" fmla="val 1168"/>
              <a:gd name="f249" fmla="val 1170"/>
              <a:gd name="f250" fmla="val 1149"/>
              <a:gd name="f251" fmla="val 2599"/>
              <a:gd name="f252" fmla="val 2577"/>
              <a:gd name="f253" fmla="val 1049"/>
              <a:gd name="f254" fmla="val 2462"/>
              <a:gd name="f255" fmla="val 2373"/>
              <a:gd name="f256" fmla="val 2451"/>
              <a:gd name="f257" fmla="val 2448"/>
              <a:gd name="f258" fmla="val 1062"/>
              <a:gd name="f259" fmla="val 2447"/>
              <a:gd name="f260" fmla="val 1020"/>
              <a:gd name="f261" fmla="val 970"/>
              <a:gd name="f262" fmla="val 2443"/>
              <a:gd name="f263" fmla="val 930"/>
              <a:gd name="f264" fmla="val 2445"/>
              <a:gd name="f265" fmla="val 928"/>
              <a:gd name="f266" fmla="val 2454"/>
              <a:gd name="f267" fmla="val 956"/>
              <a:gd name="f268" fmla="val 2480"/>
              <a:gd name="f269" fmla="val 1016"/>
              <a:gd name="f270" fmla="val 2505"/>
              <a:gd name="f271" fmla="val 1068"/>
              <a:gd name="f272" fmla="val 2611"/>
              <a:gd name="f273" fmla="val 2252"/>
              <a:gd name="f274" fmla="val 1158"/>
              <a:gd name="f275" fmla="val 2173"/>
              <a:gd name="f276" fmla="val 1136"/>
              <a:gd name="f277" fmla="val 1198"/>
              <a:gd name="f278" fmla="val 2145"/>
              <a:gd name="f279" fmla="val 1232"/>
              <a:gd name="f280" fmla="val 2088"/>
              <a:gd name="f281" fmla="val 2030"/>
              <a:gd name="f282" fmla="val 2004"/>
              <a:gd name="f283" fmla="val 1924"/>
              <a:gd name="f284" fmla="val 1235"/>
              <a:gd name="f285" fmla="val 1963"/>
              <a:gd name="f286" fmla="val 1299"/>
              <a:gd name="f287" fmla="val 2192"/>
              <a:gd name="f288" fmla="val 1245"/>
              <a:gd name="f289" fmla="val 5711"/>
              <a:gd name="f290" fmla="val 5637"/>
              <a:gd name="f291" fmla="val 5638"/>
              <a:gd name="f292" fmla="val 1718"/>
              <a:gd name="f293" fmla="val 1761"/>
              <a:gd name="f294" fmla="val 5643"/>
              <a:gd name="f295" fmla="val 1828"/>
              <a:gd name="f296" fmla="val 5645"/>
              <a:gd name="f297" fmla="val 1852"/>
              <a:gd name="f298" fmla="val 1854"/>
              <a:gd name="f299" fmla="val 1832"/>
              <a:gd name="f300" fmla="val 5616"/>
              <a:gd name="f301" fmla="val 1776"/>
              <a:gd name="f302" fmla="val 5595"/>
              <a:gd name="f303" fmla="val 1733"/>
              <a:gd name="f304" fmla="val 5480"/>
              <a:gd name="f305" fmla="val 5391"/>
              <a:gd name="f306" fmla="val 5468"/>
              <a:gd name="f307" fmla="val 5465"/>
              <a:gd name="f308" fmla="val 1746"/>
              <a:gd name="f309" fmla="val 1704"/>
              <a:gd name="f310" fmla="val 5464"/>
              <a:gd name="f311" fmla="val 1654"/>
              <a:gd name="f312" fmla="val 5460"/>
              <a:gd name="f313" fmla="val 1614"/>
              <a:gd name="f314" fmla="val 5463"/>
              <a:gd name="f315" fmla="val 1612"/>
              <a:gd name="f316" fmla="val 5471"/>
              <a:gd name="f317" fmla="val 1640"/>
              <a:gd name="f318" fmla="val 5497"/>
              <a:gd name="f319" fmla="val 1700"/>
              <a:gd name="f320" fmla="val 5523"/>
              <a:gd name="f321" fmla="val 1752"/>
              <a:gd name="f322" fmla="val 5629"/>
              <a:gd name="f323" fmla="val 5286"/>
              <a:gd name="f324" fmla="val 5216"/>
              <a:gd name="f325" fmla="val 1861"/>
              <a:gd name="f326" fmla="val 5192"/>
              <a:gd name="f327" fmla="val 1822"/>
              <a:gd name="f328" fmla="val 5160"/>
              <a:gd name="f329" fmla="val 5143"/>
              <a:gd name="f330" fmla="val 1767"/>
              <a:gd name="f331" fmla="val 5217"/>
              <a:gd name="f332" fmla="val 5261"/>
              <a:gd name="f333" fmla="val 1705"/>
              <a:gd name="f334" fmla="val 1637"/>
              <a:gd name="f335" fmla="val 1563"/>
              <a:gd name="f336" fmla="val 5213"/>
              <a:gd name="f337" fmla="val 5107"/>
              <a:gd name="f338" fmla="val 5040"/>
              <a:gd name="f339" fmla="val 1770"/>
              <a:gd name="f340" fmla="val 5055"/>
              <a:gd name="f341" fmla="val 1771"/>
              <a:gd name="f342" fmla="val 5062"/>
              <a:gd name="f343" fmla="val 5070"/>
              <a:gd name="f344" fmla="val 1785"/>
              <a:gd name="f345" fmla="val 5096"/>
              <a:gd name="f346" fmla="val 1811"/>
              <a:gd name="f347" fmla="val 5118"/>
              <a:gd name="f348" fmla="val 1843"/>
              <a:gd name="f349" fmla="val 5151"/>
              <a:gd name="f350" fmla="val 1902"/>
              <a:gd name="f351" fmla="val 5179"/>
              <a:gd name="f352" fmla="val 1638"/>
              <a:gd name="f353" fmla="val 1662"/>
              <a:gd name="f354" fmla="val 5170"/>
              <a:gd name="f355" fmla="val 1682"/>
              <a:gd name="f356" fmla="val 5157"/>
              <a:gd name="f357" fmla="val 1695"/>
              <a:gd name="f358" fmla="val 1709"/>
              <a:gd name="f359" fmla="val 5121"/>
              <a:gd name="f360" fmla="val 1715"/>
              <a:gd name="f361" fmla="val 5080"/>
              <a:gd name="f362" fmla="val 1565"/>
              <a:gd name="f363" fmla="val 5083"/>
              <a:gd name="f364" fmla="val 5153"/>
              <a:gd name="f365" fmla="val 1590"/>
              <a:gd name="f366" fmla="val 4837"/>
              <a:gd name="f367" fmla="val 1739"/>
              <a:gd name="f368" fmla="val 1601"/>
              <a:gd name="f369" fmla="val 4773"/>
              <a:gd name="f370" fmla="val 1495"/>
              <a:gd name="f371" fmla="val 4639"/>
              <a:gd name="f372" fmla="val 4521"/>
              <a:gd name="f373" fmla="val 4442"/>
              <a:gd name="f374" fmla="val 1582"/>
              <a:gd name="f375" fmla="val 1738"/>
              <a:gd name="f376" fmla="val 1878"/>
              <a:gd name="f377" fmla="val 4508"/>
              <a:gd name="f378" fmla="val 4643"/>
              <a:gd name="f379" fmla="val 4766"/>
              <a:gd name="f380" fmla="val 1886"/>
              <a:gd name="f381" fmla="val 4747"/>
              <a:gd name="f382" fmla="val 1744"/>
              <a:gd name="f383" fmla="val 1871"/>
              <a:gd name="f384" fmla="val 4711"/>
              <a:gd name="f385" fmla="val 1923"/>
              <a:gd name="f386" fmla="val 4641"/>
              <a:gd name="f387" fmla="val 4560"/>
              <a:gd name="f388" fmla="val 4529"/>
              <a:gd name="f389" fmla="val 1855"/>
              <a:gd name="f390" fmla="val 1620"/>
              <a:gd name="f391" fmla="val 4559"/>
              <a:gd name="f392" fmla="val 1555"/>
              <a:gd name="f393" fmla="val 4724"/>
              <a:gd name="f394" fmla="val 1628"/>
              <a:gd name="f395" fmla="val 4337"/>
              <a:gd name="f396" fmla="val 1841"/>
              <a:gd name="f397" fmla="val 1793"/>
              <a:gd name="f398" fmla="val 4315"/>
              <a:gd name="f399" fmla="val 1740"/>
              <a:gd name="f400" fmla="val 4236"/>
              <a:gd name="f401" fmla="val 1721"/>
              <a:gd name="f402" fmla="val 4289"/>
              <a:gd name="f403" fmla="val 1706"/>
              <a:gd name="f404" fmla="val 4318"/>
              <a:gd name="f405" fmla="val 1668"/>
              <a:gd name="f406" fmla="val 1618"/>
              <a:gd name="f407" fmla="val 1578"/>
              <a:gd name="f408" fmla="val 4300"/>
              <a:gd name="f409" fmla="val 1547"/>
              <a:gd name="f410" fmla="val 4264"/>
              <a:gd name="f411" fmla="val 1525"/>
              <a:gd name="f412" fmla="val 4235"/>
              <a:gd name="f413" fmla="val 1506"/>
              <a:gd name="f414" fmla="val 4210"/>
              <a:gd name="f415" fmla="val 4140"/>
              <a:gd name="f416" fmla="val 4015"/>
              <a:gd name="f417" fmla="val 4152"/>
              <a:gd name="f418" fmla="val 1934"/>
              <a:gd name="f419" fmla="val 4250"/>
              <a:gd name="f420" fmla="val 1833"/>
              <a:gd name="f421" fmla="val 1876"/>
              <a:gd name="f422" fmla="val 4224"/>
              <a:gd name="f423" fmla="val 1910"/>
              <a:gd name="f424" fmla="val 4164"/>
              <a:gd name="f425" fmla="val 4093"/>
              <a:gd name="f426" fmla="val 1760"/>
              <a:gd name="f427" fmla="val 4184"/>
              <a:gd name="f428" fmla="val 4194"/>
              <a:gd name="f429" fmla="val 4206"/>
              <a:gd name="f430" fmla="val 1764"/>
              <a:gd name="f431" fmla="val 4232"/>
              <a:gd name="f432" fmla="val 1772"/>
              <a:gd name="f433" fmla="val 1800"/>
              <a:gd name="f434" fmla="val 1630"/>
              <a:gd name="f435" fmla="val 1642"/>
              <a:gd name="f436" fmla="val 4231"/>
              <a:gd name="f437" fmla="val 4216"/>
              <a:gd name="f438" fmla="val 1677"/>
              <a:gd name="f439" fmla="val 4201"/>
              <a:gd name="f440" fmla="val 1693"/>
              <a:gd name="f441" fmla="val 4158"/>
              <a:gd name="f442" fmla="val 4091"/>
              <a:gd name="f443" fmla="val 1566"/>
              <a:gd name="f444" fmla="val 4175"/>
              <a:gd name="f445" fmla="val 1568"/>
              <a:gd name="f446" fmla="val 4197"/>
              <a:gd name="f447" fmla="val 1571"/>
              <a:gd name="f448" fmla="val 4219"/>
              <a:gd name="f449" fmla="val 1579"/>
              <a:gd name="f450" fmla="val 1603"/>
              <a:gd name="f451" fmla="val 3910"/>
              <a:gd name="f452" fmla="val 3840"/>
              <a:gd name="f453" fmla="val 3815"/>
              <a:gd name="f454" fmla="val 3784"/>
              <a:gd name="f455" fmla="val 3767"/>
              <a:gd name="f456" fmla="val 3841"/>
              <a:gd name="f457" fmla="val 3885"/>
              <a:gd name="f458" fmla="val 3837"/>
              <a:gd name="f459" fmla="val 3731"/>
              <a:gd name="f460" fmla="val 3586"/>
              <a:gd name="f461" fmla="val 3664"/>
              <a:gd name="f462" fmla="val 3679"/>
              <a:gd name="f463" fmla="val 3686"/>
              <a:gd name="f464" fmla="val 3694"/>
              <a:gd name="f465" fmla="val 3720"/>
              <a:gd name="f466" fmla="val 3742"/>
              <a:gd name="f467" fmla="val 3775"/>
              <a:gd name="f468" fmla="val 3816"/>
              <a:gd name="f469" fmla="val 3802"/>
              <a:gd name="f470" fmla="val 3794"/>
              <a:gd name="f471" fmla="val 3781"/>
              <a:gd name="f472" fmla="val 3745"/>
              <a:gd name="f473" fmla="val 3704"/>
              <a:gd name="f474" fmla="val 3707"/>
              <a:gd name="f475" fmla="val 3777"/>
              <a:gd name="f476" fmla="val 3478"/>
              <a:gd name="f477" fmla="val 1908"/>
              <a:gd name="f478" fmla="val 3289"/>
              <a:gd name="f479" fmla="val 3433"/>
              <a:gd name="f480" fmla="val 3287"/>
              <a:gd name="f481" fmla="val 3461"/>
              <a:gd name="f482" fmla="val 3471"/>
              <a:gd name="f483" fmla="val 3209"/>
              <a:gd name="f484" fmla="val 3083"/>
              <a:gd name="f485" fmla="val 1666"/>
              <a:gd name="f486" fmla="val 3067"/>
              <a:gd name="f487" fmla="val 1609"/>
              <a:gd name="f488" fmla="val 3032"/>
              <a:gd name="f489" fmla="val 2987"/>
              <a:gd name="f490" fmla="val 1518"/>
              <a:gd name="f491" fmla="val 2935"/>
              <a:gd name="f492" fmla="val 2846"/>
              <a:gd name="f493" fmla="val 2747"/>
              <a:gd name="f494" fmla="val 2864"/>
              <a:gd name="f495" fmla="val 2953"/>
              <a:gd name="f496" fmla="val 2994"/>
              <a:gd name="f497" fmla="val 1959"/>
              <a:gd name="f498" fmla="val 3033"/>
              <a:gd name="f499" fmla="val 3065"/>
              <a:gd name="f500" fmla="val 1867"/>
              <a:gd name="f501" fmla="val 2996"/>
              <a:gd name="f502" fmla="val 1748"/>
              <a:gd name="f503" fmla="val 2962"/>
              <a:gd name="f504" fmla="val 2879"/>
              <a:gd name="f505" fmla="val 2827"/>
              <a:gd name="f506" fmla="val 1564"/>
              <a:gd name="f507" fmla="val 2877"/>
              <a:gd name="f508" fmla="val 2919"/>
              <a:gd name="f509" fmla="val 2944"/>
              <a:gd name="f510" fmla="val 1575"/>
              <a:gd name="f511" fmla="val 2966"/>
              <a:gd name="f512" fmla="val 1605"/>
              <a:gd name="f513" fmla="val 2990"/>
              <a:gd name="f514" fmla="val 1687"/>
              <a:gd name="f515" fmla="val 2658"/>
              <a:gd name="f516" fmla="val 2507"/>
              <a:gd name="f517" fmla="val 2416"/>
              <a:gd name="f518" fmla="val 2260"/>
              <a:gd name="f519" fmla="val 2342"/>
              <a:gd name="f520" fmla="val 2380"/>
              <a:gd name="f521" fmla="val 1850"/>
              <a:gd name="f522" fmla="val 2533"/>
              <a:gd name="f523" fmla="val 2572"/>
              <a:gd name="f524" fmla="val 2515"/>
              <a:gd name="f525" fmla="val 2399"/>
              <a:gd name="f526" fmla="val 2410"/>
              <a:gd name="f527" fmla="val 1753"/>
              <a:gd name="f528" fmla="val 2459"/>
              <a:gd name="f529" fmla="val 2463"/>
              <a:gd name="f530" fmla="val 1598"/>
              <a:gd name="f531" fmla="val 2511"/>
              <a:gd name="f532" fmla="val 1774"/>
              <a:gd name="f533" fmla="val 2152"/>
              <a:gd name="f534" fmla="val 1648"/>
              <a:gd name="f535" fmla="val 2125"/>
              <a:gd name="f536" fmla="val 1731"/>
              <a:gd name="f537" fmla="val 2067"/>
              <a:gd name="f538" fmla="val 2098"/>
              <a:gd name="f539" fmla="val 2119"/>
              <a:gd name="f540" fmla="val 1573"/>
              <a:gd name="f541" fmla="val 2133"/>
              <a:gd name="f542" fmla="val 1588"/>
              <a:gd name="f543" fmla="val 2146"/>
              <a:gd name="f544" fmla="val 1602"/>
              <a:gd name="f545" fmla="val 1622"/>
              <a:gd name="f546" fmla="+- 0 0 -90"/>
              <a:gd name="f547" fmla="*/ f3 1 5780"/>
              <a:gd name="f548" fmla="*/ f4 1 1982"/>
              <a:gd name="f549" fmla="val f5"/>
              <a:gd name="f550" fmla="val f6"/>
              <a:gd name="f551" fmla="val f7"/>
              <a:gd name="f552" fmla="*/ f546 f0 1"/>
              <a:gd name="f553" fmla="+- f551 0 f549"/>
              <a:gd name="f554" fmla="+- f550 0 f549"/>
              <a:gd name="f555" fmla="*/ f552 1 f2"/>
              <a:gd name="f556" fmla="*/ f554 1 5780"/>
              <a:gd name="f557" fmla="*/ f553 1 1982"/>
              <a:gd name="f558" fmla="*/ 1928 f554 1"/>
              <a:gd name="f559" fmla="*/ 1975 f553 1"/>
              <a:gd name="f560" fmla="*/ 1430 f554 1"/>
              <a:gd name="f561" fmla="*/ 1979 f553 1"/>
              <a:gd name="f562" fmla="*/ 700 f554 1"/>
              <a:gd name="f563" fmla="*/ 1409 f553 1"/>
              <a:gd name="f564" fmla="*/ 1502 f554 1"/>
              <a:gd name="f565" fmla="*/ 1906 f553 1"/>
              <a:gd name="f566" fmla="*/ 1464 f554 1"/>
              <a:gd name="f567" fmla="*/ 1919 f553 1"/>
              <a:gd name="f568" fmla="*/ 5452 f554 1"/>
              <a:gd name="f569" fmla="*/ 883 f553 1"/>
              <a:gd name="f570" fmla="*/ 5769 f554 1"/>
              <a:gd name="f571" fmla="*/ 5065 f554 1"/>
              <a:gd name="f572" fmla="*/ 1291 f553 1"/>
              <a:gd name="f573" fmla="*/ 5462 f554 1"/>
              <a:gd name="f574" fmla="*/ 5320 f554 1"/>
              <a:gd name="f575" fmla="*/ 1101 f553 1"/>
              <a:gd name="f576" fmla="*/ 5383 f554 1"/>
              <a:gd name="f577" fmla="*/ 751 f553 1"/>
              <a:gd name="f578" fmla="*/ 5240 f554 1"/>
              <a:gd name="f579" fmla="*/ 4884 f554 1"/>
              <a:gd name="f580" fmla="*/ 4603 f554 1"/>
              <a:gd name="f581" fmla="*/ 4502 f554 1"/>
              <a:gd name="f582" fmla="*/ 1148 f553 1"/>
              <a:gd name="f583" fmla="*/ 4455 f554 1"/>
              <a:gd name="f584" fmla="*/ 911 f553 1"/>
              <a:gd name="f585" fmla="*/ 4292 f554 1"/>
              <a:gd name="f586" fmla="*/ 1076 f553 1"/>
              <a:gd name="f587" fmla="*/ 4162 f554 1"/>
              <a:gd name="f588" fmla="*/ 1257 f553 1"/>
              <a:gd name="f589" fmla="*/ 3959 f554 1"/>
              <a:gd name="f590" fmla="*/ 1083 f553 1"/>
              <a:gd name="f591" fmla="*/ 3856 f554 1"/>
              <a:gd name="f592" fmla="*/ 4102 f554 1"/>
              <a:gd name="f593" fmla="*/ 881 f553 1"/>
              <a:gd name="f594" fmla="*/ 3502 f554 1"/>
              <a:gd name="f595" fmla="*/ 1224 f553 1"/>
              <a:gd name="f596" fmla="*/ 3500 f554 1"/>
              <a:gd name="f597" fmla="*/ 882 f553 1"/>
              <a:gd name="f598" fmla="*/ 3691 f554 1"/>
              <a:gd name="f599" fmla="*/ 3159 f554 1"/>
              <a:gd name="f600" fmla="*/ 1181 f553 1"/>
              <a:gd name="f601" fmla="*/ 3196 f554 1"/>
              <a:gd name="f602" fmla="*/ 1293 f553 1"/>
              <a:gd name="f603" fmla="*/ 2819 f554 1"/>
              <a:gd name="f604" fmla="*/ 818 f553 1"/>
              <a:gd name="f605" fmla="*/ 2621 f554 1"/>
              <a:gd name="f606" fmla="*/ 1034 f553 1"/>
              <a:gd name="f607" fmla="*/ 2373 f554 1"/>
              <a:gd name="f608" fmla="*/ 2445 f554 1"/>
              <a:gd name="f609" fmla="*/ 928 f553 1"/>
              <a:gd name="f610" fmla="*/ 2252 f554 1"/>
              <a:gd name="f611" fmla="*/ 2004 f554 1"/>
              <a:gd name="f612" fmla="*/ 5711 f554 1"/>
              <a:gd name="f613" fmla="*/ 5643 f554 1"/>
              <a:gd name="f614" fmla="*/ 1854 f553 1"/>
              <a:gd name="f615" fmla="*/ 5468 f554 1"/>
              <a:gd name="f616" fmla="*/ 5629 f554 1"/>
              <a:gd name="f617" fmla="*/ 5261 f554 1"/>
              <a:gd name="f618" fmla="*/ 1637 f553 1"/>
              <a:gd name="f619" fmla="*/ 5040 f554 1"/>
              <a:gd name="f620" fmla="*/ 1770 f553 1"/>
              <a:gd name="f621" fmla="*/ 5179 f554 1"/>
              <a:gd name="f622" fmla="*/ 1638 f553 1"/>
              <a:gd name="f623" fmla="*/ 5083 f554 1"/>
              <a:gd name="f624" fmla="*/ 1565 f553 1"/>
              <a:gd name="f625" fmla="*/ 4643 f554 1"/>
              <a:gd name="f626" fmla="*/ 1982 f553 1"/>
              <a:gd name="f627" fmla="*/ 4639 f554 1"/>
              <a:gd name="f628" fmla="*/ 1555 f553 1"/>
              <a:gd name="f629" fmla="*/ 4264 f554 1"/>
              <a:gd name="f630" fmla="*/ 1525 f553 1"/>
              <a:gd name="f631" fmla="*/ 4337 f554 1"/>
              <a:gd name="f632" fmla="*/ 1841 f553 1"/>
              <a:gd name="f633" fmla="*/ 1760 f553 1"/>
              <a:gd name="f634" fmla="*/ 4158 f554 1"/>
              <a:gd name="f635" fmla="*/ 1695 f553 1"/>
              <a:gd name="f636" fmla="*/ 4235 f554 1"/>
              <a:gd name="f637" fmla="*/ 1630 f553 1"/>
              <a:gd name="f638" fmla="*/ 3731 f554 1"/>
              <a:gd name="f639" fmla="*/ 1501 f553 1"/>
              <a:gd name="f640" fmla="*/ 3694 f554 1"/>
              <a:gd name="f641" fmla="*/ 1785 f553 1"/>
              <a:gd name="f642" fmla="*/ 3781 f554 1"/>
              <a:gd name="f643" fmla="*/ 3802 f554 1"/>
              <a:gd name="f644" fmla="*/ 3433 f554 1"/>
              <a:gd name="f645" fmla="*/ 3471 f554 1"/>
              <a:gd name="f646" fmla="*/ 3032 f554 1"/>
              <a:gd name="f647" fmla="*/ 1568 f553 1"/>
              <a:gd name="f648" fmla="*/ 3033 f554 1"/>
              <a:gd name="f649" fmla="*/ 1908 f553 1"/>
              <a:gd name="f650" fmla="*/ 2827 f554 1"/>
              <a:gd name="f651" fmla="*/ 1564 f553 1"/>
              <a:gd name="f652" fmla="*/ 2507 f554 1"/>
              <a:gd name="f653" fmla="*/ 2533 f554 1"/>
              <a:gd name="f654" fmla="*/ 1850 f553 1"/>
              <a:gd name="f655" fmla="*/ 2459 f554 1"/>
              <a:gd name="f656" fmla="*/ 1579 f553 1"/>
              <a:gd name="f657" fmla="*/ 2006 f554 1"/>
              <a:gd name="f658" fmla="*/ 1731 f553 1"/>
              <a:gd name="f659" fmla="+- f555 0 f1"/>
              <a:gd name="f660" fmla="*/ f558 1 5780"/>
              <a:gd name="f661" fmla="*/ f559 1 1982"/>
              <a:gd name="f662" fmla="*/ f560 1 5780"/>
              <a:gd name="f663" fmla="*/ f561 1 1982"/>
              <a:gd name="f664" fmla="*/ f562 1 5780"/>
              <a:gd name="f665" fmla="*/ f563 1 1982"/>
              <a:gd name="f666" fmla="*/ f564 1 5780"/>
              <a:gd name="f667" fmla="*/ f565 1 1982"/>
              <a:gd name="f668" fmla="*/ f566 1 5780"/>
              <a:gd name="f669" fmla="*/ f567 1 1982"/>
              <a:gd name="f670" fmla="*/ f568 1 5780"/>
              <a:gd name="f671" fmla="*/ f569 1 1982"/>
              <a:gd name="f672" fmla="*/ f570 1 5780"/>
              <a:gd name="f673" fmla="*/ f571 1 5780"/>
              <a:gd name="f674" fmla="*/ f572 1 1982"/>
              <a:gd name="f675" fmla="*/ f573 1 5780"/>
              <a:gd name="f676" fmla="*/ f574 1 5780"/>
              <a:gd name="f677" fmla="*/ f575 1 1982"/>
              <a:gd name="f678" fmla="*/ f576 1 5780"/>
              <a:gd name="f679" fmla="*/ f577 1 1982"/>
              <a:gd name="f680" fmla="*/ f578 1 5780"/>
              <a:gd name="f681" fmla="*/ f579 1 5780"/>
              <a:gd name="f682" fmla="*/ f580 1 5780"/>
              <a:gd name="f683" fmla="*/ f581 1 5780"/>
              <a:gd name="f684" fmla="*/ f582 1 1982"/>
              <a:gd name="f685" fmla="*/ f583 1 5780"/>
              <a:gd name="f686" fmla="*/ f584 1 1982"/>
              <a:gd name="f687" fmla="*/ f585 1 5780"/>
              <a:gd name="f688" fmla="*/ f586 1 1982"/>
              <a:gd name="f689" fmla="*/ f587 1 5780"/>
              <a:gd name="f690" fmla="*/ f588 1 1982"/>
              <a:gd name="f691" fmla="*/ f589 1 5780"/>
              <a:gd name="f692" fmla="*/ f590 1 1982"/>
              <a:gd name="f693" fmla="*/ f591 1 5780"/>
              <a:gd name="f694" fmla="*/ f592 1 5780"/>
              <a:gd name="f695" fmla="*/ f593 1 1982"/>
              <a:gd name="f696" fmla="*/ f594 1 5780"/>
              <a:gd name="f697" fmla="*/ f595 1 1982"/>
              <a:gd name="f698" fmla="*/ f596 1 5780"/>
              <a:gd name="f699" fmla="*/ f597 1 1982"/>
              <a:gd name="f700" fmla="*/ f598 1 5780"/>
              <a:gd name="f701" fmla="*/ f599 1 5780"/>
              <a:gd name="f702" fmla="*/ f600 1 1982"/>
              <a:gd name="f703" fmla="*/ f601 1 5780"/>
              <a:gd name="f704" fmla="*/ f602 1 1982"/>
              <a:gd name="f705" fmla="*/ f603 1 5780"/>
              <a:gd name="f706" fmla="*/ f604 1 1982"/>
              <a:gd name="f707" fmla="*/ f605 1 5780"/>
              <a:gd name="f708" fmla="*/ f606 1 1982"/>
              <a:gd name="f709" fmla="*/ f607 1 5780"/>
              <a:gd name="f710" fmla="*/ f608 1 5780"/>
              <a:gd name="f711" fmla="*/ f609 1 1982"/>
              <a:gd name="f712" fmla="*/ f610 1 5780"/>
              <a:gd name="f713" fmla="*/ f611 1 5780"/>
              <a:gd name="f714" fmla="*/ f612 1 5780"/>
              <a:gd name="f715" fmla="*/ f613 1 5780"/>
              <a:gd name="f716" fmla="*/ f614 1 1982"/>
              <a:gd name="f717" fmla="*/ f615 1 5780"/>
              <a:gd name="f718" fmla="*/ f616 1 5780"/>
              <a:gd name="f719" fmla="*/ f617 1 5780"/>
              <a:gd name="f720" fmla="*/ f618 1 1982"/>
              <a:gd name="f721" fmla="*/ f619 1 5780"/>
              <a:gd name="f722" fmla="*/ f620 1 1982"/>
              <a:gd name="f723" fmla="*/ f621 1 5780"/>
              <a:gd name="f724" fmla="*/ f622 1 1982"/>
              <a:gd name="f725" fmla="*/ f623 1 5780"/>
              <a:gd name="f726" fmla="*/ f624 1 1982"/>
              <a:gd name="f727" fmla="*/ f625 1 5780"/>
              <a:gd name="f728" fmla="*/ f626 1 1982"/>
              <a:gd name="f729" fmla="*/ f627 1 5780"/>
              <a:gd name="f730" fmla="*/ f628 1 1982"/>
              <a:gd name="f731" fmla="*/ f629 1 5780"/>
              <a:gd name="f732" fmla="*/ f630 1 1982"/>
              <a:gd name="f733" fmla="*/ f631 1 5780"/>
              <a:gd name="f734" fmla="*/ f632 1 1982"/>
              <a:gd name="f735" fmla="*/ f633 1 1982"/>
              <a:gd name="f736" fmla="*/ f634 1 5780"/>
              <a:gd name="f737" fmla="*/ f635 1 1982"/>
              <a:gd name="f738" fmla="*/ f636 1 5780"/>
              <a:gd name="f739" fmla="*/ f637 1 1982"/>
              <a:gd name="f740" fmla="*/ f638 1 5780"/>
              <a:gd name="f741" fmla="*/ f639 1 1982"/>
              <a:gd name="f742" fmla="*/ f640 1 5780"/>
              <a:gd name="f743" fmla="*/ f641 1 1982"/>
              <a:gd name="f744" fmla="*/ f642 1 5780"/>
              <a:gd name="f745" fmla="*/ f643 1 5780"/>
              <a:gd name="f746" fmla="*/ f644 1 5780"/>
              <a:gd name="f747" fmla="*/ f645 1 5780"/>
              <a:gd name="f748" fmla="*/ f646 1 5780"/>
              <a:gd name="f749" fmla="*/ f647 1 1982"/>
              <a:gd name="f750" fmla="*/ f648 1 5780"/>
              <a:gd name="f751" fmla="*/ f649 1 1982"/>
              <a:gd name="f752" fmla="*/ f650 1 5780"/>
              <a:gd name="f753" fmla="*/ f651 1 1982"/>
              <a:gd name="f754" fmla="*/ f652 1 5780"/>
              <a:gd name="f755" fmla="*/ f653 1 5780"/>
              <a:gd name="f756" fmla="*/ f654 1 1982"/>
              <a:gd name="f757" fmla="*/ f655 1 5780"/>
              <a:gd name="f758" fmla="*/ f656 1 1982"/>
              <a:gd name="f759" fmla="*/ f657 1 5780"/>
              <a:gd name="f760" fmla="*/ f658 1 1982"/>
              <a:gd name="f761" fmla="*/ 0 1 f556"/>
              <a:gd name="f762" fmla="*/ f550 1 f556"/>
              <a:gd name="f763" fmla="*/ 0 1 f557"/>
              <a:gd name="f764" fmla="*/ f551 1 f557"/>
              <a:gd name="f765" fmla="*/ f660 1 f556"/>
              <a:gd name="f766" fmla="*/ f661 1 f557"/>
              <a:gd name="f767" fmla="*/ f662 1 f556"/>
              <a:gd name="f768" fmla="*/ f663 1 f557"/>
              <a:gd name="f769" fmla="*/ f664 1 f556"/>
              <a:gd name="f770" fmla="*/ f665 1 f557"/>
              <a:gd name="f771" fmla="*/ f666 1 f556"/>
              <a:gd name="f772" fmla="*/ f667 1 f557"/>
              <a:gd name="f773" fmla="*/ f668 1 f556"/>
              <a:gd name="f774" fmla="*/ f669 1 f557"/>
              <a:gd name="f775" fmla="*/ f670 1 f556"/>
              <a:gd name="f776" fmla="*/ f671 1 f557"/>
              <a:gd name="f777" fmla="*/ f672 1 f556"/>
              <a:gd name="f778" fmla="*/ f673 1 f556"/>
              <a:gd name="f779" fmla="*/ f674 1 f557"/>
              <a:gd name="f780" fmla="*/ f675 1 f556"/>
              <a:gd name="f781" fmla="*/ f676 1 f556"/>
              <a:gd name="f782" fmla="*/ f677 1 f557"/>
              <a:gd name="f783" fmla="*/ f678 1 f556"/>
              <a:gd name="f784" fmla="*/ f679 1 f557"/>
              <a:gd name="f785" fmla="*/ f680 1 f556"/>
              <a:gd name="f786" fmla="*/ f681 1 f556"/>
              <a:gd name="f787" fmla="*/ f682 1 f556"/>
              <a:gd name="f788" fmla="*/ f683 1 f556"/>
              <a:gd name="f789" fmla="*/ f684 1 f557"/>
              <a:gd name="f790" fmla="*/ f685 1 f556"/>
              <a:gd name="f791" fmla="*/ f686 1 f557"/>
              <a:gd name="f792" fmla="*/ f687 1 f556"/>
              <a:gd name="f793" fmla="*/ f688 1 f557"/>
              <a:gd name="f794" fmla="*/ f689 1 f556"/>
              <a:gd name="f795" fmla="*/ f690 1 f557"/>
              <a:gd name="f796" fmla="*/ f691 1 f556"/>
              <a:gd name="f797" fmla="*/ f692 1 f557"/>
              <a:gd name="f798" fmla="*/ f693 1 f556"/>
              <a:gd name="f799" fmla="*/ f694 1 f556"/>
              <a:gd name="f800" fmla="*/ f695 1 f557"/>
              <a:gd name="f801" fmla="*/ f696 1 f556"/>
              <a:gd name="f802" fmla="*/ f697 1 f557"/>
              <a:gd name="f803" fmla="*/ f698 1 f556"/>
              <a:gd name="f804" fmla="*/ f699 1 f557"/>
              <a:gd name="f805" fmla="*/ f700 1 f556"/>
              <a:gd name="f806" fmla="*/ f701 1 f556"/>
              <a:gd name="f807" fmla="*/ f702 1 f557"/>
              <a:gd name="f808" fmla="*/ f703 1 f556"/>
              <a:gd name="f809" fmla="*/ f704 1 f557"/>
              <a:gd name="f810" fmla="*/ f705 1 f556"/>
              <a:gd name="f811" fmla="*/ f706 1 f557"/>
              <a:gd name="f812" fmla="*/ f707 1 f556"/>
              <a:gd name="f813" fmla="*/ f708 1 f557"/>
              <a:gd name="f814" fmla="*/ f709 1 f556"/>
              <a:gd name="f815" fmla="*/ f710 1 f556"/>
              <a:gd name="f816" fmla="*/ f711 1 f557"/>
              <a:gd name="f817" fmla="*/ f712 1 f556"/>
              <a:gd name="f818" fmla="*/ f713 1 f556"/>
              <a:gd name="f819" fmla="*/ f714 1 f556"/>
              <a:gd name="f820" fmla="*/ f715 1 f556"/>
              <a:gd name="f821" fmla="*/ f716 1 f557"/>
              <a:gd name="f822" fmla="*/ f717 1 f556"/>
              <a:gd name="f823" fmla="*/ f718 1 f556"/>
              <a:gd name="f824" fmla="*/ f719 1 f556"/>
              <a:gd name="f825" fmla="*/ f720 1 f557"/>
              <a:gd name="f826" fmla="*/ f721 1 f556"/>
              <a:gd name="f827" fmla="*/ f722 1 f557"/>
              <a:gd name="f828" fmla="*/ f723 1 f556"/>
              <a:gd name="f829" fmla="*/ f724 1 f557"/>
              <a:gd name="f830" fmla="*/ f725 1 f556"/>
              <a:gd name="f831" fmla="*/ f726 1 f557"/>
              <a:gd name="f832" fmla="*/ f727 1 f556"/>
              <a:gd name="f833" fmla="*/ f728 1 f557"/>
              <a:gd name="f834" fmla="*/ f729 1 f556"/>
              <a:gd name="f835" fmla="*/ f730 1 f557"/>
              <a:gd name="f836" fmla="*/ f731 1 f556"/>
              <a:gd name="f837" fmla="*/ f732 1 f557"/>
              <a:gd name="f838" fmla="*/ f733 1 f556"/>
              <a:gd name="f839" fmla="*/ f734 1 f557"/>
              <a:gd name="f840" fmla="*/ f735 1 f557"/>
              <a:gd name="f841" fmla="*/ f736 1 f556"/>
              <a:gd name="f842" fmla="*/ f737 1 f557"/>
              <a:gd name="f843" fmla="*/ f738 1 f556"/>
              <a:gd name="f844" fmla="*/ f739 1 f557"/>
              <a:gd name="f845" fmla="*/ f740 1 f556"/>
              <a:gd name="f846" fmla="*/ f741 1 f557"/>
              <a:gd name="f847" fmla="*/ f742 1 f556"/>
              <a:gd name="f848" fmla="*/ f743 1 f557"/>
              <a:gd name="f849" fmla="*/ f744 1 f556"/>
              <a:gd name="f850" fmla="*/ f745 1 f556"/>
              <a:gd name="f851" fmla="*/ f746 1 f556"/>
              <a:gd name="f852" fmla="*/ f747 1 f556"/>
              <a:gd name="f853" fmla="*/ f748 1 f556"/>
              <a:gd name="f854" fmla="*/ f749 1 f557"/>
              <a:gd name="f855" fmla="*/ f750 1 f556"/>
              <a:gd name="f856" fmla="*/ f751 1 f557"/>
              <a:gd name="f857" fmla="*/ f752 1 f556"/>
              <a:gd name="f858" fmla="*/ f753 1 f557"/>
              <a:gd name="f859" fmla="*/ f754 1 f556"/>
              <a:gd name="f860" fmla="*/ f755 1 f556"/>
              <a:gd name="f861" fmla="*/ f756 1 f557"/>
              <a:gd name="f862" fmla="*/ f757 1 f556"/>
              <a:gd name="f863" fmla="*/ f758 1 f557"/>
              <a:gd name="f864" fmla="*/ f759 1 f556"/>
              <a:gd name="f865" fmla="*/ f760 1 f557"/>
              <a:gd name="f866" fmla="*/ f761 f547 1"/>
              <a:gd name="f867" fmla="*/ f762 f547 1"/>
              <a:gd name="f868" fmla="*/ f764 f548 1"/>
              <a:gd name="f869" fmla="*/ f763 f548 1"/>
              <a:gd name="f870" fmla="*/ f765 f547 1"/>
              <a:gd name="f871" fmla="*/ f766 f548 1"/>
              <a:gd name="f872" fmla="*/ f767 f547 1"/>
              <a:gd name="f873" fmla="*/ f768 f548 1"/>
              <a:gd name="f874" fmla="*/ f769 f547 1"/>
              <a:gd name="f875" fmla="*/ f770 f548 1"/>
              <a:gd name="f876" fmla="*/ f771 f547 1"/>
              <a:gd name="f877" fmla="*/ f772 f548 1"/>
              <a:gd name="f878" fmla="*/ f773 f547 1"/>
              <a:gd name="f879" fmla="*/ f774 f548 1"/>
              <a:gd name="f880" fmla="*/ f775 f547 1"/>
              <a:gd name="f881" fmla="*/ f776 f548 1"/>
              <a:gd name="f882" fmla="*/ f777 f547 1"/>
              <a:gd name="f883" fmla="*/ f778 f547 1"/>
              <a:gd name="f884" fmla="*/ f779 f548 1"/>
              <a:gd name="f885" fmla="*/ f780 f547 1"/>
              <a:gd name="f886" fmla="*/ f781 f547 1"/>
              <a:gd name="f887" fmla="*/ f782 f548 1"/>
              <a:gd name="f888" fmla="*/ f783 f547 1"/>
              <a:gd name="f889" fmla="*/ f784 f548 1"/>
              <a:gd name="f890" fmla="*/ f785 f547 1"/>
              <a:gd name="f891" fmla="*/ f786 f547 1"/>
              <a:gd name="f892" fmla="*/ f787 f547 1"/>
              <a:gd name="f893" fmla="*/ f788 f547 1"/>
              <a:gd name="f894" fmla="*/ f789 f548 1"/>
              <a:gd name="f895" fmla="*/ f790 f547 1"/>
              <a:gd name="f896" fmla="*/ f791 f548 1"/>
              <a:gd name="f897" fmla="*/ f792 f547 1"/>
              <a:gd name="f898" fmla="*/ f793 f548 1"/>
              <a:gd name="f899" fmla="*/ f794 f547 1"/>
              <a:gd name="f900" fmla="*/ f795 f548 1"/>
              <a:gd name="f901" fmla="*/ f796 f547 1"/>
              <a:gd name="f902" fmla="*/ f797 f548 1"/>
              <a:gd name="f903" fmla="*/ f798 f547 1"/>
              <a:gd name="f904" fmla="*/ f799 f547 1"/>
              <a:gd name="f905" fmla="*/ f800 f548 1"/>
              <a:gd name="f906" fmla="*/ f801 f547 1"/>
              <a:gd name="f907" fmla="*/ f802 f548 1"/>
              <a:gd name="f908" fmla="*/ f803 f547 1"/>
              <a:gd name="f909" fmla="*/ f804 f548 1"/>
              <a:gd name="f910" fmla="*/ f805 f547 1"/>
              <a:gd name="f911" fmla="*/ f806 f547 1"/>
              <a:gd name="f912" fmla="*/ f807 f548 1"/>
              <a:gd name="f913" fmla="*/ f808 f547 1"/>
              <a:gd name="f914" fmla="*/ f809 f548 1"/>
              <a:gd name="f915" fmla="*/ f810 f547 1"/>
              <a:gd name="f916" fmla="*/ f811 f548 1"/>
              <a:gd name="f917" fmla="*/ f812 f547 1"/>
              <a:gd name="f918" fmla="*/ f813 f548 1"/>
              <a:gd name="f919" fmla="*/ f814 f547 1"/>
              <a:gd name="f920" fmla="*/ f815 f547 1"/>
              <a:gd name="f921" fmla="*/ f816 f548 1"/>
              <a:gd name="f922" fmla="*/ f817 f547 1"/>
              <a:gd name="f923" fmla="*/ f818 f547 1"/>
              <a:gd name="f924" fmla="*/ f819 f547 1"/>
              <a:gd name="f925" fmla="*/ f820 f547 1"/>
              <a:gd name="f926" fmla="*/ f821 f548 1"/>
              <a:gd name="f927" fmla="*/ f822 f547 1"/>
              <a:gd name="f928" fmla="*/ f823 f547 1"/>
              <a:gd name="f929" fmla="*/ f824 f547 1"/>
              <a:gd name="f930" fmla="*/ f825 f548 1"/>
              <a:gd name="f931" fmla="*/ f826 f547 1"/>
              <a:gd name="f932" fmla="*/ f827 f548 1"/>
              <a:gd name="f933" fmla="*/ f828 f547 1"/>
              <a:gd name="f934" fmla="*/ f829 f548 1"/>
              <a:gd name="f935" fmla="*/ f830 f547 1"/>
              <a:gd name="f936" fmla="*/ f831 f548 1"/>
              <a:gd name="f937" fmla="*/ f832 f547 1"/>
              <a:gd name="f938" fmla="*/ f833 f548 1"/>
              <a:gd name="f939" fmla="*/ f834 f547 1"/>
              <a:gd name="f940" fmla="*/ f835 f548 1"/>
              <a:gd name="f941" fmla="*/ f836 f547 1"/>
              <a:gd name="f942" fmla="*/ f837 f548 1"/>
              <a:gd name="f943" fmla="*/ f838 f547 1"/>
              <a:gd name="f944" fmla="*/ f839 f548 1"/>
              <a:gd name="f945" fmla="*/ f840 f548 1"/>
              <a:gd name="f946" fmla="*/ f841 f547 1"/>
              <a:gd name="f947" fmla="*/ f842 f548 1"/>
              <a:gd name="f948" fmla="*/ f843 f547 1"/>
              <a:gd name="f949" fmla="*/ f844 f548 1"/>
              <a:gd name="f950" fmla="*/ f845 f547 1"/>
              <a:gd name="f951" fmla="*/ f846 f548 1"/>
              <a:gd name="f952" fmla="*/ f847 f547 1"/>
              <a:gd name="f953" fmla="*/ f848 f548 1"/>
              <a:gd name="f954" fmla="*/ f849 f547 1"/>
              <a:gd name="f955" fmla="*/ f850 f547 1"/>
              <a:gd name="f956" fmla="*/ f851 f547 1"/>
              <a:gd name="f957" fmla="*/ f852 f547 1"/>
              <a:gd name="f958" fmla="*/ f853 f547 1"/>
              <a:gd name="f959" fmla="*/ f854 f548 1"/>
              <a:gd name="f960" fmla="*/ f855 f547 1"/>
              <a:gd name="f961" fmla="*/ f856 f548 1"/>
              <a:gd name="f962" fmla="*/ f857 f547 1"/>
              <a:gd name="f963" fmla="*/ f858 f548 1"/>
              <a:gd name="f964" fmla="*/ f859 f547 1"/>
              <a:gd name="f965" fmla="*/ f860 f547 1"/>
              <a:gd name="f966" fmla="*/ f861 f548 1"/>
              <a:gd name="f967" fmla="*/ f862 f547 1"/>
              <a:gd name="f968" fmla="*/ f863 f548 1"/>
              <a:gd name="f969" fmla="*/ f864 f547 1"/>
              <a:gd name="f970" fmla="*/ f865 f5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9">
                <a:pos x="f870" y="f871"/>
              </a:cxn>
              <a:cxn ang="f659">
                <a:pos x="f872" y="f873"/>
              </a:cxn>
              <a:cxn ang="f659">
                <a:pos x="f872" y="f873"/>
              </a:cxn>
              <a:cxn ang="f659">
                <a:pos x="f874" y="f875"/>
              </a:cxn>
              <a:cxn ang="f659">
                <a:pos x="f876" y="f877"/>
              </a:cxn>
              <a:cxn ang="f659">
                <a:pos x="f878" y="f879"/>
              </a:cxn>
              <a:cxn ang="f659">
                <a:pos x="f880" y="f881"/>
              </a:cxn>
              <a:cxn ang="f659">
                <a:pos x="f882" y="f881"/>
              </a:cxn>
              <a:cxn ang="f659">
                <a:pos x="f883" y="f884"/>
              </a:cxn>
              <a:cxn ang="f659">
                <a:pos x="f885" y="f884"/>
              </a:cxn>
              <a:cxn ang="f659">
                <a:pos x="f886" y="f887"/>
              </a:cxn>
              <a:cxn ang="f659">
                <a:pos x="f888" y="f889"/>
              </a:cxn>
              <a:cxn ang="f659">
                <a:pos x="f890" y="f889"/>
              </a:cxn>
              <a:cxn ang="f659">
                <a:pos x="f891" y="f884"/>
              </a:cxn>
              <a:cxn ang="f659">
                <a:pos x="f892" y="f884"/>
              </a:cxn>
              <a:cxn ang="f659">
                <a:pos x="f893" y="f894"/>
              </a:cxn>
              <a:cxn ang="f659">
                <a:pos x="f895" y="f896"/>
              </a:cxn>
              <a:cxn ang="f659">
                <a:pos x="f897" y="f898"/>
              </a:cxn>
              <a:cxn ang="f659">
                <a:pos x="f899" y="f900"/>
              </a:cxn>
              <a:cxn ang="f659">
                <a:pos x="f901" y="f902"/>
              </a:cxn>
              <a:cxn ang="f659">
                <a:pos x="f903" y="f884"/>
              </a:cxn>
              <a:cxn ang="f659">
                <a:pos x="f904" y="f884"/>
              </a:cxn>
              <a:cxn ang="f659">
                <a:pos x="f903" y="f905"/>
              </a:cxn>
              <a:cxn ang="f659">
                <a:pos x="f906" y="f907"/>
              </a:cxn>
              <a:cxn ang="f659">
                <a:pos x="f908" y="f909"/>
              </a:cxn>
              <a:cxn ang="f659">
                <a:pos x="f910" y="f884"/>
              </a:cxn>
              <a:cxn ang="f659">
                <a:pos x="f911" y="f912"/>
              </a:cxn>
              <a:cxn ang="f659">
                <a:pos x="f913" y="f914"/>
              </a:cxn>
              <a:cxn ang="f659">
                <a:pos x="f915" y="f916"/>
              </a:cxn>
              <a:cxn ang="f659">
                <a:pos x="f917" y="f918"/>
              </a:cxn>
              <a:cxn ang="f659">
                <a:pos x="f919" y="f916"/>
              </a:cxn>
              <a:cxn ang="f659">
                <a:pos x="f920" y="f921"/>
              </a:cxn>
              <a:cxn ang="f659">
                <a:pos x="f922" y="f916"/>
              </a:cxn>
              <a:cxn ang="f659">
                <a:pos x="f923" y="f916"/>
              </a:cxn>
              <a:cxn ang="f659">
                <a:pos x="f924" y="f871"/>
              </a:cxn>
              <a:cxn ang="f659">
                <a:pos x="f925" y="f926"/>
              </a:cxn>
              <a:cxn ang="f659">
                <a:pos x="f927" y="f871"/>
              </a:cxn>
              <a:cxn ang="f659">
                <a:pos x="f928" y="f871"/>
              </a:cxn>
              <a:cxn ang="f659">
                <a:pos x="f929" y="f930"/>
              </a:cxn>
              <a:cxn ang="f659">
                <a:pos x="f931" y="f932"/>
              </a:cxn>
              <a:cxn ang="f659">
                <a:pos x="f933" y="f934"/>
              </a:cxn>
              <a:cxn ang="f659">
                <a:pos x="f935" y="f936"/>
              </a:cxn>
              <a:cxn ang="f659">
                <a:pos x="f937" y="f938"/>
              </a:cxn>
              <a:cxn ang="f659">
                <a:pos x="f939" y="f940"/>
              </a:cxn>
              <a:cxn ang="f659">
                <a:pos x="f941" y="f942"/>
              </a:cxn>
              <a:cxn ang="f659">
                <a:pos x="f943" y="f944"/>
              </a:cxn>
              <a:cxn ang="f659">
                <a:pos x="f899" y="f945"/>
              </a:cxn>
              <a:cxn ang="f659">
                <a:pos x="f946" y="f947"/>
              </a:cxn>
              <a:cxn ang="f659">
                <a:pos x="f948" y="f949"/>
              </a:cxn>
              <a:cxn ang="f659">
                <a:pos x="f950" y="f951"/>
              </a:cxn>
              <a:cxn ang="f659">
                <a:pos x="f952" y="f953"/>
              </a:cxn>
              <a:cxn ang="f659">
                <a:pos x="f954" y="f947"/>
              </a:cxn>
              <a:cxn ang="f659">
                <a:pos x="f955" y="f934"/>
              </a:cxn>
              <a:cxn ang="f659">
                <a:pos x="f956" y="f945"/>
              </a:cxn>
              <a:cxn ang="f659">
                <a:pos x="f957" y="f951"/>
              </a:cxn>
              <a:cxn ang="f659">
                <a:pos x="f958" y="f959"/>
              </a:cxn>
              <a:cxn ang="f659">
                <a:pos x="f960" y="f961"/>
              </a:cxn>
              <a:cxn ang="f659">
                <a:pos x="f962" y="f963"/>
              </a:cxn>
              <a:cxn ang="f659">
                <a:pos x="f964" y="f951"/>
              </a:cxn>
              <a:cxn ang="f659">
                <a:pos x="f965" y="f966"/>
              </a:cxn>
              <a:cxn ang="f659">
                <a:pos x="f967" y="f968"/>
              </a:cxn>
              <a:cxn ang="f659">
                <a:pos x="f969" y="f970"/>
              </a:cxn>
            </a:cxnLst>
            <a:rect l="f866" t="f869" r="f867" b="f868"/>
            <a:pathLst>
              <a:path w="5780" h="1982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16"/>
                  <a:pt x="f17" y="f18"/>
                  <a:pt x="f19" y="f18"/>
                </a:cubicBezTo>
                <a:lnTo>
                  <a:pt x="f20" y="f18"/>
                </a:lnTo>
                <a:lnTo>
                  <a:pt x="f20" y="f21"/>
                </a:lnTo>
                <a:lnTo>
                  <a:pt x="f22" y="f21"/>
                </a:lnTo>
                <a:lnTo>
                  <a:pt x="f22" y="f23"/>
                </a:lnTo>
                <a:lnTo>
                  <a:pt x="f24" y="f23"/>
                </a:lnTo>
                <a:cubicBezTo>
                  <a:pt x="f25" y="f23"/>
                  <a:pt x="f8" y="f26"/>
                  <a:pt x="f8" y="f9"/>
                </a:cubicBezTo>
                <a:close/>
                <a:moveTo>
                  <a:pt x="f27" y="f28"/>
                </a:moveTo>
                <a:lnTo>
                  <a:pt x="f5" y="f28"/>
                </a:lnTo>
                <a:lnTo>
                  <a:pt x="f5" y="f29"/>
                </a:lnTo>
                <a:lnTo>
                  <a:pt x="f30" y="f31"/>
                </a:lnTo>
                <a:lnTo>
                  <a:pt x="f30" y="f32"/>
                </a:lnTo>
                <a:lnTo>
                  <a:pt x="f27" y="f28"/>
                </a:lnTo>
                <a:close/>
                <a:moveTo>
                  <a:pt x="f33" y="f34"/>
                </a:moveTo>
                <a:lnTo>
                  <a:pt x="f35" y="f36"/>
                </a:lnTo>
                <a:lnTo>
                  <a:pt x="f35" y="f37"/>
                </a:lnTo>
                <a:lnTo>
                  <a:pt x="f38" y="f39"/>
                </a:lnTo>
                <a:lnTo>
                  <a:pt x="f33" y="f40"/>
                </a:lnTo>
                <a:lnTo>
                  <a:pt x="f33" y="f34"/>
                </a:lnTo>
                <a:close/>
                <a:moveTo>
                  <a:pt x="f41" y="f36"/>
                </a:moveTo>
                <a:lnTo>
                  <a:pt x="f42" y="f43"/>
                </a:lnTo>
                <a:lnTo>
                  <a:pt x="f42" y="f44"/>
                </a:lnTo>
                <a:lnTo>
                  <a:pt x="f41" y="f45"/>
                </a:lnTo>
                <a:lnTo>
                  <a:pt x="f41" y="f36"/>
                </a:lnTo>
                <a:close/>
                <a:moveTo>
                  <a:pt x="f46" y="f5"/>
                </a:moveTo>
                <a:lnTo>
                  <a:pt x="f36" y="f47"/>
                </a:lnTo>
                <a:lnTo>
                  <a:pt x="f36" y="f48"/>
                </a:lnTo>
                <a:lnTo>
                  <a:pt x="f49" y="f50"/>
                </a:lnTo>
                <a:lnTo>
                  <a:pt x="f46" y="f51"/>
                </a:lnTo>
                <a:lnTo>
                  <a:pt x="f46" y="f5"/>
                </a:lnTo>
                <a:close/>
                <a:moveTo>
                  <a:pt x="f6" y="f52"/>
                </a:moveTo>
                <a:lnTo>
                  <a:pt x="f53" y="f52"/>
                </a:lnTo>
                <a:lnTo>
                  <a:pt x="f53" y="f54"/>
                </a:lnTo>
                <a:lnTo>
                  <a:pt x="f55" y="f54"/>
                </a:lnTo>
                <a:lnTo>
                  <a:pt x="f55" y="f56"/>
                </a:lnTo>
                <a:lnTo>
                  <a:pt x="f57" y="f56"/>
                </a:lnTo>
                <a:lnTo>
                  <a:pt x="f57" y="f54"/>
                </a:lnTo>
                <a:lnTo>
                  <a:pt x="f58" y="f54"/>
                </a:lnTo>
                <a:lnTo>
                  <a:pt x="f6" y="f52"/>
                </a:lnTo>
                <a:close/>
                <a:moveTo>
                  <a:pt x="f59" y="f56"/>
                </a:moveTo>
                <a:lnTo>
                  <a:pt x="f60" y="f61"/>
                </a:lnTo>
                <a:lnTo>
                  <a:pt x="f62" y="f61"/>
                </a:lnTo>
                <a:lnTo>
                  <a:pt x="f63" y="f56"/>
                </a:lnTo>
                <a:lnTo>
                  <a:pt x="f64" y="f56"/>
                </a:lnTo>
                <a:lnTo>
                  <a:pt x="f65" y="f66"/>
                </a:lnTo>
                <a:lnTo>
                  <a:pt x="f67" y="f66"/>
                </a:lnTo>
                <a:lnTo>
                  <a:pt x="f68" y="f56"/>
                </a:lnTo>
                <a:lnTo>
                  <a:pt x="f59" y="f56"/>
                </a:lnTo>
                <a:close/>
                <a:moveTo>
                  <a:pt x="f69" y="f70"/>
                </a:moveTo>
                <a:lnTo>
                  <a:pt x="f71" y="f70"/>
                </a:lnTo>
                <a:cubicBezTo>
                  <a:pt x="f72" y="f73"/>
                  <a:pt x="f74" y="f75"/>
                  <a:pt x="f74" y="f75"/>
                </a:cubicBezTo>
                <a:lnTo>
                  <a:pt x="f76" y="f75"/>
                </a:lnTo>
                <a:cubicBezTo>
                  <a:pt x="f77" y="f78"/>
                  <a:pt x="f79" y="f80"/>
                  <a:pt x="f69" y="f70"/>
                </a:cubicBezTo>
                <a:close/>
                <a:moveTo>
                  <a:pt x="f81" y="f82"/>
                </a:moveTo>
                <a:cubicBezTo>
                  <a:pt x="f81" y="f83"/>
                  <a:pt x="f84" y="f85"/>
                  <a:pt x="f67" y="f85"/>
                </a:cubicBezTo>
                <a:cubicBezTo>
                  <a:pt x="f86" y="f85"/>
                  <a:pt x="f87" y="f83"/>
                  <a:pt x="f87" y="f82"/>
                </a:cubicBezTo>
                <a:cubicBezTo>
                  <a:pt x="f87" y="f88"/>
                  <a:pt x="f86" y="f89"/>
                  <a:pt x="f90" y="f89"/>
                </a:cubicBezTo>
                <a:cubicBezTo>
                  <a:pt x="f84" y="f89"/>
                  <a:pt x="f81" y="f88"/>
                  <a:pt x="f81" y="f82"/>
                </a:cubicBezTo>
                <a:close/>
                <a:moveTo>
                  <a:pt x="f91" y="f82"/>
                </a:moveTo>
                <a:cubicBezTo>
                  <a:pt x="f91" y="f83"/>
                  <a:pt x="f92" y="f85"/>
                  <a:pt x="f93" y="f85"/>
                </a:cubicBezTo>
                <a:cubicBezTo>
                  <a:pt x="f94" y="f85"/>
                  <a:pt x="f95" y="f83"/>
                  <a:pt x="f95" y="f82"/>
                </a:cubicBezTo>
                <a:cubicBezTo>
                  <a:pt x="f95" y="f88"/>
                  <a:pt x="f94" y="f89"/>
                  <a:pt x="f93" y="f89"/>
                </a:cubicBezTo>
                <a:cubicBezTo>
                  <a:pt x="f92" y="f89"/>
                  <a:pt x="f91" y="f88"/>
                  <a:pt x="f91" y="f82"/>
                </a:cubicBezTo>
                <a:close/>
                <a:moveTo>
                  <a:pt x="f96" y="f52"/>
                </a:moveTo>
                <a:lnTo>
                  <a:pt x="f97" y="f52"/>
                </a:lnTo>
                <a:lnTo>
                  <a:pt x="f97" y="f54"/>
                </a:lnTo>
                <a:lnTo>
                  <a:pt x="f98" y="f54"/>
                </a:lnTo>
                <a:lnTo>
                  <a:pt x="f98" y="f56"/>
                </a:lnTo>
                <a:lnTo>
                  <a:pt x="f99" y="f56"/>
                </a:lnTo>
                <a:lnTo>
                  <a:pt x="f99" y="f54"/>
                </a:lnTo>
                <a:lnTo>
                  <a:pt x="f100" y="f54"/>
                </a:lnTo>
                <a:lnTo>
                  <a:pt x="f96" y="f52"/>
                </a:lnTo>
                <a:close/>
                <a:moveTo>
                  <a:pt x="f101" y="f56"/>
                </a:moveTo>
                <a:lnTo>
                  <a:pt x="f102" y="f56"/>
                </a:lnTo>
                <a:lnTo>
                  <a:pt x="f102" y="f52"/>
                </a:lnTo>
                <a:lnTo>
                  <a:pt x="f101" y="f52"/>
                </a:lnTo>
                <a:lnTo>
                  <a:pt x="f101" y="f56"/>
                </a:lnTo>
                <a:close/>
                <a:moveTo>
                  <a:pt x="f103" y="f104"/>
                </a:moveTo>
                <a:cubicBezTo>
                  <a:pt x="f103" y="f105"/>
                  <a:pt x="f106" y="f107"/>
                  <a:pt x="f108" y="f109"/>
                </a:cubicBezTo>
                <a:lnTo>
                  <a:pt x="f110" y="f111"/>
                </a:lnTo>
                <a:cubicBezTo>
                  <a:pt x="f112" y="f113"/>
                  <a:pt x="f114" y="f115"/>
                  <a:pt x="f114" y="f116"/>
                </a:cubicBezTo>
                <a:cubicBezTo>
                  <a:pt x="f114" y="f117"/>
                  <a:pt x="f118" y="f119"/>
                  <a:pt x="f120" y="f119"/>
                </a:cubicBezTo>
                <a:cubicBezTo>
                  <a:pt x="f121" y="f119"/>
                  <a:pt x="f122" y="f123"/>
                  <a:pt x="f124" y="f125"/>
                </a:cubicBezTo>
                <a:lnTo>
                  <a:pt x="f126" y="f127"/>
                </a:lnTo>
                <a:cubicBezTo>
                  <a:pt x="f128" y="f129"/>
                  <a:pt x="f130" y="f131"/>
                  <a:pt x="f132" y="f131"/>
                </a:cubicBezTo>
                <a:cubicBezTo>
                  <a:pt x="f133" y="f131"/>
                  <a:pt x="f134" y="f135"/>
                  <a:pt x="f134" y="f136"/>
                </a:cubicBezTo>
                <a:cubicBezTo>
                  <a:pt x="f134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146" y="f147"/>
                </a:cubicBezTo>
                <a:lnTo>
                  <a:pt x="f148" y="f80"/>
                </a:lnTo>
                <a:cubicBezTo>
                  <a:pt x="f149" y="f150"/>
                  <a:pt x="f151" y="f152"/>
                  <a:pt x="f151" y="f153"/>
                </a:cubicBezTo>
                <a:cubicBezTo>
                  <a:pt x="f151" y="f154"/>
                  <a:pt x="f155" y="f156"/>
                  <a:pt x="f157" y="f156"/>
                </a:cubicBezTo>
                <a:cubicBezTo>
                  <a:pt x="f158" y="f156"/>
                  <a:pt x="f159" y="f160"/>
                  <a:pt x="f161" y="f162"/>
                </a:cubicBezTo>
                <a:lnTo>
                  <a:pt x="f163" y="f164"/>
                </a:lnTo>
                <a:cubicBezTo>
                  <a:pt x="f165" y="f166"/>
                  <a:pt x="f167" y="f168"/>
                  <a:pt x="f169" y="f168"/>
                </a:cubicBezTo>
                <a:cubicBezTo>
                  <a:pt x="f170" y="f168"/>
                  <a:pt x="f103" y="f42"/>
                  <a:pt x="f103" y="f104"/>
                </a:cubicBezTo>
                <a:close/>
                <a:moveTo>
                  <a:pt x="f171" y="f56"/>
                </a:moveTo>
                <a:lnTo>
                  <a:pt x="f172" y="f173"/>
                </a:lnTo>
                <a:cubicBezTo>
                  <a:pt x="f174" y="f175"/>
                  <a:pt x="f176" y="f177"/>
                  <a:pt x="f178" y="f179"/>
                </a:cubicBezTo>
                <a:cubicBezTo>
                  <a:pt x="f180" y="f179"/>
                  <a:pt x="f181" y="f182"/>
                  <a:pt x="f181" y="f183"/>
                </a:cubicBezTo>
                <a:cubicBezTo>
                  <a:pt x="f181" y="f184"/>
                  <a:pt x="f185" y="f52"/>
                  <a:pt x="f186" y="f52"/>
                </a:cubicBezTo>
                <a:lnTo>
                  <a:pt x="f187" y="f52"/>
                </a:lnTo>
                <a:lnTo>
                  <a:pt x="f187" y="f56"/>
                </a:lnTo>
                <a:lnTo>
                  <a:pt x="f188" y="f56"/>
                </a:lnTo>
                <a:lnTo>
                  <a:pt x="f188" y="f189"/>
                </a:lnTo>
                <a:cubicBezTo>
                  <a:pt x="f190" y="f191"/>
                  <a:pt x="f192" y="f177"/>
                  <a:pt x="f193" y="f70"/>
                </a:cubicBezTo>
                <a:cubicBezTo>
                  <a:pt x="f194" y="f195"/>
                  <a:pt x="f196" y="f197"/>
                  <a:pt x="f198" y="f199"/>
                </a:cubicBezTo>
                <a:lnTo>
                  <a:pt x="f174" y="f56"/>
                </a:lnTo>
                <a:lnTo>
                  <a:pt x="f171" y="f56"/>
                </a:lnTo>
                <a:close/>
                <a:moveTo>
                  <a:pt x="f200" y="f201"/>
                </a:moveTo>
                <a:cubicBezTo>
                  <a:pt x="f200" y="f137"/>
                  <a:pt x="f202" y="f203"/>
                  <a:pt x="f204" y="f205"/>
                </a:cubicBezTo>
                <a:cubicBezTo>
                  <a:pt x="f178" y="f44"/>
                  <a:pt x="f206" y="f207"/>
                  <a:pt x="f208" y="f207"/>
                </a:cubicBezTo>
                <a:lnTo>
                  <a:pt x="f188" y="f207"/>
                </a:lnTo>
                <a:lnTo>
                  <a:pt x="f188" y="f209"/>
                </a:lnTo>
                <a:lnTo>
                  <a:pt x="f210" y="f209"/>
                </a:lnTo>
                <a:cubicBezTo>
                  <a:pt x="f211" y="f209"/>
                  <a:pt x="f200" y="f212"/>
                  <a:pt x="f200" y="f201"/>
                </a:cubicBezTo>
                <a:close/>
                <a:moveTo>
                  <a:pt x="f213" y="f56"/>
                </a:moveTo>
                <a:lnTo>
                  <a:pt x="f213" y="f214"/>
                </a:lnTo>
                <a:lnTo>
                  <a:pt x="f215" y="f214"/>
                </a:lnTo>
                <a:lnTo>
                  <a:pt x="f215" y="f147"/>
                </a:lnTo>
                <a:lnTo>
                  <a:pt x="f216" y="f147"/>
                </a:lnTo>
                <a:lnTo>
                  <a:pt x="f216" y="f205"/>
                </a:lnTo>
                <a:lnTo>
                  <a:pt x="f217" y="f205"/>
                </a:lnTo>
                <a:lnTo>
                  <a:pt x="f217" y="f218"/>
                </a:lnTo>
                <a:lnTo>
                  <a:pt x="f219" y="f218"/>
                </a:lnTo>
                <a:lnTo>
                  <a:pt x="f220" y="f52"/>
                </a:lnTo>
                <a:lnTo>
                  <a:pt x="f221" y="f52"/>
                </a:lnTo>
                <a:lnTo>
                  <a:pt x="f221" y="f56"/>
                </a:lnTo>
                <a:lnTo>
                  <a:pt x="f213" y="f56"/>
                </a:lnTo>
                <a:close/>
                <a:moveTo>
                  <a:pt x="f222" y="f52"/>
                </a:moveTo>
                <a:lnTo>
                  <a:pt x="f223" y="f52"/>
                </a:lnTo>
                <a:lnTo>
                  <a:pt x="f224" y="f225"/>
                </a:lnTo>
                <a:cubicBezTo>
                  <a:pt x="f226" y="f227"/>
                  <a:pt x="f228" y="f229"/>
                  <a:pt x="f228" y="f229"/>
                </a:cubicBezTo>
                <a:lnTo>
                  <a:pt x="f230" y="f229"/>
                </a:lnTo>
                <a:cubicBezTo>
                  <a:pt x="f230" y="f229"/>
                  <a:pt x="f231" y="f232"/>
                  <a:pt x="f233" y="f189"/>
                </a:cubicBezTo>
                <a:lnTo>
                  <a:pt x="f234" y="f52"/>
                </a:lnTo>
                <a:lnTo>
                  <a:pt x="f235" y="f52"/>
                </a:lnTo>
                <a:lnTo>
                  <a:pt x="f236" y="f237"/>
                </a:lnTo>
                <a:lnTo>
                  <a:pt x="f238" y="f237"/>
                </a:lnTo>
                <a:lnTo>
                  <a:pt x="f222" y="f52"/>
                </a:lnTo>
                <a:close/>
                <a:moveTo>
                  <a:pt x="f239" y="f56"/>
                </a:moveTo>
                <a:lnTo>
                  <a:pt x="f240" y="f56"/>
                </a:lnTo>
                <a:lnTo>
                  <a:pt x="f240" y="f52"/>
                </a:lnTo>
                <a:lnTo>
                  <a:pt x="f239" y="f52"/>
                </a:lnTo>
                <a:lnTo>
                  <a:pt x="f239" y="f56"/>
                </a:lnTo>
                <a:close/>
                <a:moveTo>
                  <a:pt x="f241" y="f56"/>
                </a:moveTo>
                <a:lnTo>
                  <a:pt x="f241" y="f52"/>
                </a:lnTo>
                <a:lnTo>
                  <a:pt x="f242" y="f52"/>
                </a:lnTo>
                <a:lnTo>
                  <a:pt x="f243" y="f244"/>
                </a:lnTo>
                <a:cubicBezTo>
                  <a:pt x="f243" y="f105"/>
                  <a:pt x="f245" y="f246"/>
                  <a:pt x="f247" y="f248"/>
                </a:cubicBezTo>
                <a:lnTo>
                  <a:pt x="f245" y="f249"/>
                </a:lnTo>
                <a:cubicBezTo>
                  <a:pt x="f242" y="f250"/>
                  <a:pt x="f251" y="f177"/>
                  <a:pt x="f252" y="f253"/>
                </a:cubicBezTo>
                <a:lnTo>
                  <a:pt x="f254" y="f52"/>
                </a:lnTo>
                <a:lnTo>
                  <a:pt x="f255" y="f52"/>
                </a:lnTo>
                <a:lnTo>
                  <a:pt x="f255" y="f56"/>
                </a:lnTo>
                <a:lnTo>
                  <a:pt x="f256" y="f56"/>
                </a:lnTo>
                <a:lnTo>
                  <a:pt x="f257" y="f258"/>
                </a:lnTo>
                <a:cubicBezTo>
                  <a:pt x="f259" y="f260"/>
                  <a:pt x="f259" y="f261"/>
                  <a:pt x="f262" y="f263"/>
                </a:cubicBezTo>
                <a:lnTo>
                  <a:pt x="f264" y="f265"/>
                </a:lnTo>
                <a:cubicBezTo>
                  <a:pt x="f266" y="f267"/>
                  <a:pt x="f268" y="f269"/>
                  <a:pt x="f270" y="f271"/>
                </a:cubicBezTo>
                <a:lnTo>
                  <a:pt x="f272" y="f56"/>
                </a:lnTo>
                <a:lnTo>
                  <a:pt x="f241" y="f56"/>
                </a:lnTo>
                <a:close/>
                <a:moveTo>
                  <a:pt x="f273" y="f274"/>
                </a:moveTo>
                <a:lnTo>
                  <a:pt x="f273" y="f52"/>
                </a:lnTo>
                <a:lnTo>
                  <a:pt x="f275" y="f52"/>
                </a:lnTo>
                <a:lnTo>
                  <a:pt x="f275" y="f276"/>
                </a:lnTo>
                <a:cubicBezTo>
                  <a:pt x="f275" y="f277"/>
                  <a:pt x="f278" y="f279"/>
                  <a:pt x="f280" y="f279"/>
                </a:cubicBezTo>
                <a:cubicBezTo>
                  <a:pt x="f281" y="f279"/>
                  <a:pt x="f282" y="f154"/>
                  <a:pt x="f282" y="f276"/>
                </a:cubicBezTo>
                <a:lnTo>
                  <a:pt x="f282" y="f52"/>
                </a:lnTo>
                <a:lnTo>
                  <a:pt x="f283" y="f52"/>
                </a:lnTo>
                <a:lnTo>
                  <a:pt x="f283" y="f197"/>
                </a:lnTo>
                <a:cubicBezTo>
                  <a:pt x="f283" y="f284"/>
                  <a:pt x="f285" y="f286"/>
                  <a:pt x="f280" y="f286"/>
                </a:cubicBezTo>
                <a:cubicBezTo>
                  <a:pt x="f287" y="f286"/>
                  <a:pt x="f273" y="f288"/>
                  <a:pt x="f273" y="f274"/>
                </a:cubicBezTo>
                <a:close/>
                <a:moveTo>
                  <a:pt x="f289" y="f21"/>
                </a:moveTo>
                <a:lnTo>
                  <a:pt x="f289" y="f18"/>
                </a:lnTo>
                <a:lnTo>
                  <a:pt x="f290" y="f18"/>
                </a:lnTo>
                <a:lnTo>
                  <a:pt x="f291" y="f292"/>
                </a:lnTo>
                <a:cubicBezTo>
                  <a:pt x="f291" y="f293"/>
                  <a:pt x="f294" y="f295"/>
                  <a:pt x="f296" y="f297"/>
                </a:cubicBezTo>
                <a:lnTo>
                  <a:pt x="f294" y="f298"/>
                </a:lnTo>
                <a:cubicBezTo>
                  <a:pt x="f290" y="f299"/>
                  <a:pt x="f300" y="f301"/>
                  <a:pt x="f302" y="f303"/>
                </a:cubicBezTo>
                <a:lnTo>
                  <a:pt x="f304" y="f18"/>
                </a:lnTo>
                <a:lnTo>
                  <a:pt x="f305" y="f18"/>
                </a:lnTo>
                <a:lnTo>
                  <a:pt x="f305" y="f21"/>
                </a:lnTo>
                <a:lnTo>
                  <a:pt x="f306" y="f21"/>
                </a:lnTo>
                <a:lnTo>
                  <a:pt x="f307" y="f308"/>
                </a:lnTo>
                <a:cubicBezTo>
                  <a:pt x="f307" y="f309"/>
                  <a:pt x="f310" y="f311"/>
                  <a:pt x="f312" y="f313"/>
                </a:cubicBezTo>
                <a:lnTo>
                  <a:pt x="f314" y="f315"/>
                </a:lnTo>
                <a:cubicBezTo>
                  <a:pt x="f316" y="f317"/>
                  <a:pt x="f318" y="f319"/>
                  <a:pt x="f320" y="f321"/>
                </a:cubicBezTo>
                <a:lnTo>
                  <a:pt x="f322" y="f21"/>
                </a:lnTo>
                <a:lnTo>
                  <a:pt x="f289" y="f21"/>
                </a:lnTo>
                <a:close/>
                <a:moveTo>
                  <a:pt x="f323" y="f21"/>
                </a:moveTo>
                <a:lnTo>
                  <a:pt x="f324" y="f325"/>
                </a:lnTo>
                <a:cubicBezTo>
                  <a:pt x="f326" y="f327"/>
                  <a:pt x="f328" y="f301"/>
                  <a:pt x="f329" y="f330"/>
                </a:cubicBezTo>
                <a:cubicBezTo>
                  <a:pt x="f331" y="f330"/>
                  <a:pt x="f332" y="f333"/>
                  <a:pt x="f332" y="f334"/>
                </a:cubicBezTo>
                <a:cubicBezTo>
                  <a:pt x="f332" y="f335"/>
                  <a:pt x="f336" y="f18"/>
                  <a:pt x="f337" y="f18"/>
                </a:cubicBezTo>
                <a:lnTo>
                  <a:pt x="f99" y="f18"/>
                </a:lnTo>
                <a:lnTo>
                  <a:pt x="f99" y="f21"/>
                </a:lnTo>
                <a:lnTo>
                  <a:pt x="f338" y="f21"/>
                </a:lnTo>
                <a:lnTo>
                  <a:pt x="f338" y="f339"/>
                </a:lnTo>
                <a:cubicBezTo>
                  <a:pt x="f340" y="f341"/>
                  <a:pt x="f342" y="f301"/>
                  <a:pt x="f343" y="f344"/>
                </a:cubicBezTo>
                <a:cubicBezTo>
                  <a:pt x="f345" y="f346"/>
                  <a:pt x="f347" y="f348"/>
                  <a:pt x="f349" y="f350"/>
                </a:cubicBezTo>
                <a:lnTo>
                  <a:pt x="f326" y="f21"/>
                </a:lnTo>
                <a:lnTo>
                  <a:pt x="f323" y="f21"/>
                </a:lnTo>
                <a:close/>
                <a:moveTo>
                  <a:pt x="f351" y="f352"/>
                </a:moveTo>
                <a:cubicBezTo>
                  <a:pt x="f351" y="f353"/>
                  <a:pt x="f354" y="f355"/>
                  <a:pt x="f356" y="f357"/>
                </a:cubicBezTo>
                <a:cubicBezTo>
                  <a:pt x="f329" y="f358"/>
                  <a:pt x="f359" y="f360"/>
                  <a:pt x="f361" y="f360"/>
                </a:cubicBezTo>
                <a:lnTo>
                  <a:pt x="f338" y="f360"/>
                </a:lnTo>
                <a:lnTo>
                  <a:pt x="f338" y="f362"/>
                </a:lnTo>
                <a:lnTo>
                  <a:pt x="f363" y="f362"/>
                </a:lnTo>
                <a:cubicBezTo>
                  <a:pt x="f364" y="f362"/>
                  <a:pt x="f351" y="f365"/>
                  <a:pt x="f351" y="f352"/>
                </a:cubicBezTo>
                <a:close/>
                <a:moveTo>
                  <a:pt x="f366" y="f367"/>
                </a:moveTo>
                <a:cubicBezTo>
                  <a:pt x="f366" y="f368"/>
                  <a:pt x="f369" y="f370"/>
                  <a:pt x="f371" y="f370"/>
                </a:cubicBezTo>
                <a:cubicBezTo>
                  <a:pt x="f372" y="f370"/>
                  <a:pt x="f373" y="f374"/>
                  <a:pt x="f373" y="f375"/>
                </a:cubicBezTo>
                <a:cubicBezTo>
                  <a:pt x="f373" y="f376"/>
                  <a:pt x="f377" y="f7"/>
                  <a:pt x="f378" y="f7"/>
                </a:cubicBezTo>
                <a:cubicBezTo>
                  <a:pt x="f379" y="f7"/>
                  <a:pt x="f366" y="f380"/>
                  <a:pt x="f366" y="f367"/>
                </a:cubicBezTo>
                <a:close/>
                <a:moveTo>
                  <a:pt x="f381" y="f382"/>
                </a:moveTo>
                <a:cubicBezTo>
                  <a:pt x="f381" y="f383"/>
                  <a:pt x="f384" y="f385"/>
                  <a:pt x="f386" y="f385"/>
                </a:cubicBezTo>
                <a:cubicBezTo>
                  <a:pt x="f387" y="f385"/>
                  <a:pt x="f388" y="f389"/>
                  <a:pt x="f388" y="f303"/>
                </a:cubicBezTo>
                <a:cubicBezTo>
                  <a:pt x="f388" y="f390"/>
                  <a:pt x="f391" y="f392"/>
                  <a:pt x="f371" y="f392"/>
                </a:cubicBezTo>
                <a:cubicBezTo>
                  <a:pt x="f393" y="f392"/>
                  <a:pt x="f381" y="f394"/>
                  <a:pt x="f381" y="f382"/>
                </a:cubicBezTo>
                <a:close/>
                <a:moveTo>
                  <a:pt x="f395" y="f396"/>
                </a:moveTo>
                <a:cubicBezTo>
                  <a:pt x="f395" y="f397"/>
                  <a:pt x="f398" y="f399"/>
                  <a:pt x="f400" y="f401"/>
                </a:cubicBezTo>
                <a:cubicBezTo>
                  <a:pt x="f402" y="f403"/>
                  <a:pt x="f404" y="f405"/>
                  <a:pt x="f404" y="f406"/>
                </a:cubicBezTo>
                <a:cubicBezTo>
                  <a:pt x="f404" y="f407"/>
                  <a:pt x="f408" y="f409"/>
                  <a:pt x="f410" y="f411"/>
                </a:cubicBezTo>
                <a:cubicBezTo>
                  <a:pt x="f412" y="f413"/>
                  <a:pt x="f414" y="f18"/>
                  <a:pt x="f415" y="f18"/>
                </a:cubicBezTo>
                <a:lnTo>
                  <a:pt x="f416" y="f18"/>
                </a:lnTo>
                <a:lnTo>
                  <a:pt x="f416" y="f21"/>
                </a:lnTo>
                <a:lnTo>
                  <a:pt x="f417" y="f21"/>
                </a:lnTo>
                <a:cubicBezTo>
                  <a:pt x="f158" y="f21"/>
                  <a:pt x="f395" y="f418"/>
                  <a:pt x="f395" y="f396"/>
                </a:cubicBezTo>
                <a:close/>
                <a:moveTo>
                  <a:pt x="f419" y="f420"/>
                </a:moveTo>
                <a:cubicBezTo>
                  <a:pt x="f419" y="f421"/>
                  <a:pt x="f422" y="f423"/>
                  <a:pt x="f424" y="f423"/>
                </a:cubicBezTo>
                <a:lnTo>
                  <a:pt x="f425" y="f423"/>
                </a:lnTo>
                <a:lnTo>
                  <a:pt x="f425" y="f426"/>
                </a:lnTo>
                <a:lnTo>
                  <a:pt x="f163" y="f426"/>
                </a:lnTo>
                <a:cubicBezTo>
                  <a:pt x="f427" y="f426"/>
                  <a:pt x="f428" y="f293"/>
                  <a:pt x="f429" y="f430"/>
                </a:cubicBezTo>
                <a:cubicBezTo>
                  <a:pt x="f431" y="f432"/>
                  <a:pt x="f419" y="f433"/>
                  <a:pt x="f419" y="f420"/>
                </a:cubicBezTo>
                <a:close/>
                <a:moveTo>
                  <a:pt x="f412" y="f434"/>
                </a:moveTo>
                <a:cubicBezTo>
                  <a:pt x="f412" y="f435"/>
                  <a:pt x="f436" y="f353"/>
                  <a:pt x="f437" y="f438"/>
                </a:cubicBezTo>
                <a:cubicBezTo>
                  <a:pt x="f439" y="f440"/>
                  <a:pt x="f138" y="f357"/>
                  <a:pt x="f441" y="f357"/>
                </a:cubicBezTo>
                <a:lnTo>
                  <a:pt x="f442" y="f357"/>
                </a:lnTo>
                <a:lnTo>
                  <a:pt x="f442" y="f443"/>
                </a:lnTo>
                <a:lnTo>
                  <a:pt x="f417" y="f443"/>
                </a:lnTo>
                <a:cubicBezTo>
                  <a:pt x="f444" y="f443"/>
                  <a:pt x="f138" y="f445"/>
                  <a:pt x="f446" y="f447"/>
                </a:cubicBezTo>
                <a:cubicBezTo>
                  <a:pt x="f448" y="f449"/>
                  <a:pt x="f412" y="f450"/>
                  <a:pt x="f412" y="f434"/>
                </a:cubicBezTo>
                <a:close/>
                <a:moveTo>
                  <a:pt x="f451" y="f21"/>
                </a:moveTo>
                <a:lnTo>
                  <a:pt x="f452" y="f325"/>
                </a:lnTo>
                <a:cubicBezTo>
                  <a:pt x="f453" y="f327"/>
                  <a:pt x="f454" y="f301"/>
                  <a:pt x="f455" y="f330"/>
                </a:cubicBezTo>
                <a:cubicBezTo>
                  <a:pt x="f456" y="f330"/>
                  <a:pt x="f457" y="f333"/>
                  <a:pt x="f457" y="f334"/>
                </a:cubicBezTo>
                <a:cubicBezTo>
                  <a:pt x="f457" y="f335"/>
                  <a:pt x="f458" y="f18"/>
                  <a:pt x="f459" y="f18"/>
                </a:cubicBezTo>
                <a:lnTo>
                  <a:pt x="f460" y="f18"/>
                </a:lnTo>
                <a:lnTo>
                  <a:pt x="f460" y="f21"/>
                </a:lnTo>
                <a:lnTo>
                  <a:pt x="f461" y="f21"/>
                </a:lnTo>
                <a:lnTo>
                  <a:pt x="f461" y="f339"/>
                </a:lnTo>
                <a:cubicBezTo>
                  <a:pt x="f462" y="f341"/>
                  <a:pt x="f463" y="f301"/>
                  <a:pt x="f464" y="f344"/>
                </a:cubicBezTo>
                <a:cubicBezTo>
                  <a:pt x="f465" y="f346"/>
                  <a:pt x="f466" y="f348"/>
                  <a:pt x="f467" y="f350"/>
                </a:cubicBezTo>
                <a:lnTo>
                  <a:pt x="f468" y="f21"/>
                </a:lnTo>
                <a:lnTo>
                  <a:pt x="f451" y="f21"/>
                </a:lnTo>
                <a:close/>
                <a:moveTo>
                  <a:pt x="f469" y="f352"/>
                </a:moveTo>
                <a:cubicBezTo>
                  <a:pt x="f469" y="f353"/>
                  <a:pt x="f470" y="f355"/>
                  <a:pt x="f471" y="f357"/>
                </a:cubicBezTo>
                <a:cubicBezTo>
                  <a:pt x="f455" y="f358"/>
                  <a:pt x="f472" y="f360"/>
                  <a:pt x="f473" y="f360"/>
                </a:cubicBezTo>
                <a:lnTo>
                  <a:pt x="f461" y="f360"/>
                </a:lnTo>
                <a:lnTo>
                  <a:pt x="f461" y="f362"/>
                </a:lnTo>
                <a:lnTo>
                  <a:pt x="f474" y="f362"/>
                </a:lnTo>
                <a:cubicBezTo>
                  <a:pt x="f475" y="f362"/>
                  <a:pt x="f469" y="f365"/>
                  <a:pt x="f469" y="f352"/>
                </a:cubicBezTo>
                <a:close/>
                <a:moveTo>
                  <a:pt x="f476" y="f21"/>
                </a:moveTo>
                <a:lnTo>
                  <a:pt x="f476" y="f477"/>
                </a:lnTo>
                <a:lnTo>
                  <a:pt x="f478" y="f477"/>
                </a:lnTo>
                <a:lnTo>
                  <a:pt x="f478" y="f426"/>
                </a:lnTo>
                <a:lnTo>
                  <a:pt x="f479" y="f426"/>
                </a:lnTo>
                <a:lnTo>
                  <a:pt x="f479" y="f357"/>
                </a:lnTo>
                <a:lnTo>
                  <a:pt x="f480" y="f357"/>
                </a:lnTo>
                <a:lnTo>
                  <a:pt x="f480" y="f443"/>
                </a:lnTo>
                <a:lnTo>
                  <a:pt x="f481" y="f443"/>
                </a:lnTo>
                <a:lnTo>
                  <a:pt x="f482" y="f18"/>
                </a:lnTo>
                <a:lnTo>
                  <a:pt x="f483" y="f18"/>
                </a:lnTo>
                <a:lnTo>
                  <a:pt x="f483" y="f21"/>
                </a:lnTo>
                <a:lnTo>
                  <a:pt x="f476" y="f21"/>
                </a:lnTo>
                <a:close/>
                <a:moveTo>
                  <a:pt x="f484" y="f367"/>
                </a:moveTo>
                <a:cubicBezTo>
                  <a:pt x="f484" y="f485"/>
                  <a:pt x="f486" y="f487"/>
                  <a:pt x="f488" y="f445"/>
                </a:cubicBezTo>
                <a:cubicBezTo>
                  <a:pt x="f489" y="f490"/>
                  <a:pt x="f491" y="f18"/>
                  <a:pt x="f492" y="f18"/>
                </a:cubicBezTo>
                <a:lnTo>
                  <a:pt x="f493" y="f18"/>
                </a:lnTo>
                <a:lnTo>
                  <a:pt x="f493" y="f21"/>
                </a:lnTo>
                <a:lnTo>
                  <a:pt x="f494" y="f21"/>
                </a:lnTo>
                <a:cubicBezTo>
                  <a:pt x="f495" y="f21"/>
                  <a:pt x="f496" y="f497"/>
                  <a:pt x="f498" y="f477"/>
                </a:cubicBezTo>
                <a:cubicBezTo>
                  <a:pt x="f499" y="f500"/>
                  <a:pt x="f484" y="f346"/>
                  <a:pt x="f484" y="f367"/>
                </a:cubicBezTo>
                <a:close/>
                <a:moveTo>
                  <a:pt x="f501" y="f502"/>
                </a:moveTo>
                <a:cubicBezTo>
                  <a:pt x="f501" y="f389"/>
                  <a:pt x="f503" y="f423"/>
                  <a:pt x="f504" y="f423"/>
                </a:cubicBezTo>
                <a:lnTo>
                  <a:pt x="f505" y="f423"/>
                </a:lnTo>
                <a:lnTo>
                  <a:pt x="f505" y="f506"/>
                </a:lnTo>
                <a:lnTo>
                  <a:pt x="f507" y="f506"/>
                </a:lnTo>
                <a:cubicBezTo>
                  <a:pt x="f508" y="f506"/>
                  <a:pt x="f509" y="f510"/>
                  <a:pt x="f511" y="f512"/>
                </a:cubicBezTo>
                <a:cubicBezTo>
                  <a:pt x="f513" y="f352"/>
                  <a:pt x="f501" y="f514"/>
                  <a:pt x="f501" y="f502"/>
                </a:cubicBezTo>
                <a:close/>
                <a:moveTo>
                  <a:pt x="f515" y="f21"/>
                </a:moveTo>
                <a:lnTo>
                  <a:pt x="f516" y="f18"/>
                </a:lnTo>
                <a:lnTo>
                  <a:pt x="f517" y="f18"/>
                </a:lnTo>
                <a:lnTo>
                  <a:pt x="f518" y="f21"/>
                </a:lnTo>
                <a:lnTo>
                  <a:pt x="f519" y="f21"/>
                </a:lnTo>
                <a:lnTo>
                  <a:pt x="f520" y="f521"/>
                </a:lnTo>
                <a:lnTo>
                  <a:pt x="f522" y="f521"/>
                </a:lnTo>
                <a:lnTo>
                  <a:pt x="f523" y="f21"/>
                </a:lnTo>
                <a:lnTo>
                  <a:pt x="f515" y="f21"/>
                </a:lnTo>
                <a:close/>
                <a:moveTo>
                  <a:pt x="f524" y="f344"/>
                </a:moveTo>
                <a:lnTo>
                  <a:pt x="f525" y="f344"/>
                </a:lnTo>
                <a:cubicBezTo>
                  <a:pt x="f526" y="f527"/>
                  <a:pt x="f528" y="f449"/>
                  <a:pt x="f528" y="f449"/>
                </a:cubicBezTo>
                <a:lnTo>
                  <a:pt x="f528" y="f449"/>
                </a:lnTo>
                <a:cubicBezTo>
                  <a:pt x="f529" y="f530"/>
                  <a:pt x="f531" y="f532"/>
                  <a:pt x="f524" y="f344"/>
                </a:cubicBezTo>
                <a:close/>
                <a:moveTo>
                  <a:pt x="f533" y="f534"/>
                </a:moveTo>
                <a:cubicBezTo>
                  <a:pt x="f533" y="f309"/>
                  <a:pt x="f535" y="f536"/>
                  <a:pt x="f537" y="f536"/>
                </a:cubicBezTo>
                <a:lnTo>
                  <a:pt x="f22" y="f536"/>
                </a:lnTo>
                <a:lnTo>
                  <a:pt x="f22" y="f362"/>
                </a:lnTo>
                <a:lnTo>
                  <a:pt x="f537" y="f362"/>
                </a:lnTo>
                <a:cubicBezTo>
                  <a:pt x="f538" y="f362"/>
                  <a:pt x="f539" y="f540"/>
                  <a:pt x="f541" y="f542"/>
                </a:cubicBezTo>
                <a:cubicBezTo>
                  <a:pt x="f543" y="f544"/>
                  <a:pt x="f533" y="f545"/>
                  <a:pt x="f533" y="f534"/>
                </a:cubicBezTo>
                <a:close/>
              </a:path>
            </a:pathLst>
          </a:custGeom>
          <a:solidFill>
            <a:srgbClr val="00205B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marR="0" lvl="0" indent="0" algn="l" defTabSz="685800" rtl="0" fontAlgn="auto" hangingPunct="1">
        <a:lnSpc>
          <a:spcPct val="93000"/>
        </a:lnSpc>
        <a:spcBef>
          <a:spcPts val="0"/>
        </a:spcBef>
        <a:spcAft>
          <a:spcPts val="0"/>
        </a:spcAft>
        <a:buNone/>
        <a:tabLst/>
        <a:defRPr lang="de-DE" sz="3200" b="1" i="0" u="none" strike="noStrike" kern="1200" cap="none" spc="0" baseline="0">
          <a:solidFill>
            <a:srgbClr val="18B0E2"/>
          </a:solidFill>
          <a:uFillTx/>
          <a:latin typeface="Arial Narrow"/>
        </a:defRPr>
      </a:lvl1pPr>
    </p:titleStyle>
    <p:bodyStyle>
      <a:lvl1pPr marL="0" marR="0" lvl="0" indent="0" algn="l" defTabSz="6858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1" i="0" u="none" strike="noStrike" kern="1200" cap="none" spc="0" baseline="0">
          <a:solidFill>
            <a:srgbClr val="555555"/>
          </a:solidFill>
          <a:uFillTx/>
          <a:latin typeface="Arial Narrow"/>
        </a:defRPr>
      </a:lvl1pPr>
      <a:lvl2pPr marL="0" marR="0" lvl="1" indent="0" algn="l" defTabSz="6858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2000" b="0" i="0" u="none" strike="noStrike" kern="1200" cap="none" spc="0" baseline="0">
          <a:solidFill>
            <a:srgbClr val="555555"/>
          </a:solidFill>
          <a:uFillTx/>
          <a:latin typeface="Arial Narrow"/>
        </a:defRPr>
      </a:lvl2pPr>
      <a:lvl3pPr marL="251999" marR="0" lvl="2" indent="-251999" algn="l" defTabSz="685800" rtl="0" fontAlgn="auto" hangingPunct="1">
        <a:lnSpc>
          <a:spcPct val="100000"/>
        </a:lnSpc>
        <a:spcBef>
          <a:spcPts val="0"/>
        </a:spcBef>
        <a:spcAft>
          <a:spcPts val="0"/>
        </a:spcAft>
        <a:buClr>
          <a:srgbClr val="18B0E2"/>
        </a:buClr>
        <a:buSzPct val="70000"/>
        <a:buFont typeface="Wingdings 2" pitchFamily="18"/>
        <a:buChar char=""/>
        <a:tabLst/>
        <a:defRPr lang="de-DE" sz="2000" b="1" i="0" u="none" strike="noStrike" kern="1200" cap="none" spc="0" baseline="0">
          <a:solidFill>
            <a:srgbClr val="18B0E2"/>
          </a:solidFill>
          <a:uFillTx/>
          <a:latin typeface="Arial Narrow"/>
        </a:defRPr>
      </a:lvl3pPr>
      <a:lvl4pPr marL="467999" marR="0" lvl="3" indent="-234004" algn="l" defTabSz="685800" rtl="0" fontAlgn="auto" hangingPunct="1">
        <a:lnSpc>
          <a:spcPct val="100000"/>
        </a:lnSpc>
        <a:spcBef>
          <a:spcPts val="0"/>
        </a:spcBef>
        <a:spcAft>
          <a:spcPts val="0"/>
        </a:spcAft>
        <a:buClr>
          <a:srgbClr val="18B0E2"/>
        </a:buClr>
        <a:buSzPct val="75000"/>
        <a:buFont typeface="Wingdings 2" pitchFamily="18"/>
        <a:buChar char=""/>
        <a:tabLst/>
        <a:defRPr lang="de-DE" sz="2000" b="0" i="0" u="none" strike="noStrike" kern="1200" cap="none" spc="0" baseline="0">
          <a:solidFill>
            <a:srgbClr val="555555"/>
          </a:solidFill>
          <a:uFillTx/>
          <a:latin typeface="Arial Narrow"/>
        </a:defRPr>
      </a:lvl4pPr>
      <a:lvl5pPr marL="575998" marR="0" lvl="4" indent="-118798" algn="l" defTabSz="685800" rtl="0" fontAlgn="auto" hangingPunct="1">
        <a:lnSpc>
          <a:spcPct val="104000"/>
        </a:lnSpc>
        <a:spcBef>
          <a:spcPts val="0"/>
        </a:spcBef>
        <a:spcAft>
          <a:spcPts val="0"/>
        </a:spcAft>
        <a:buClr>
          <a:srgbClr val="18B0E2"/>
        </a:buClr>
        <a:buSzPct val="100000"/>
        <a:buFont typeface="Arial" pitchFamily="34"/>
        <a:buChar char="•"/>
        <a:tabLst/>
        <a:defRPr lang="de-DE" sz="1600" b="0" i="0" u="none" strike="noStrike" kern="1200" cap="none" spc="0" baseline="0">
          <a:solidFill>
            <a:srgbClr val="555555"/>
          </a:solidFill>
          <a:uFillTx/>
          <a:latin typeface="Arial Narrow"/>
        </a:defRPr>
      </a:lvl5pPr>
      <a:lvl6pPr marL="251999" marR="0" lvl="5" indent="-251999" algn="l" defTabSz="685800" rtl="0" fontAlgn="auto" hangingPunct="1">
        <a:lnSpc>
          <a:spcPct val="104000"/>
        </a:lnSpc>
        <a:spcBef>
          <a:spcPts val="0"/>
        </a:spcBef>
        <a:spcAft>
          <a:spcPts val="0"/>
        </a:spcAft>
        <a:buClr>
          <a:srgbClr val="18B0E2"/>
        </a:buClr>
        <a:buSzPct val="80000"/>
        <a:buFont typeface="Arial Narrow" pitchFamily="34"/>
        <a:buChar char="●"/>
        <a:tabLst/>
        <a:defRPr lang="de-DE" sz="1600" b="0" i="0" u="none" strike="noStrike" kern="1200" cap="none" spc="0" baseline="0">
          <a:solidFill>
            <a:srgbClr val="555555"/>
          </a:solidFill>
          <a:uFillTx/>
          <a:latin typeface="Arial Narrow"/>
        </a:defRPr>
      </a:lvl6pPr>
      <a:lvl7pPr marL="251999" marR="0" lvl="6" indent="-251999" algn="l" defTabSz="685800" rtl="0" fontAlgn="auto" hangingPunct="1">
        <a:lnSpc>
          <a:spcPct val="104000"/>
        </a:lnSpc>
        <a:spcBef>
          <a:spcPts val="0"/>
        </a:spcBef>
        <a:spcAft>
          <a:spcPts val="0"/>
        </a:spcAft>
        <a:buClr>
          <a:srgbClr val="18B0E2"/>
        </a:buClr>
        <a:buSzPct val="80000"/>
        <a:buFont typeface="Arial Narrow" pitchFamily="34"/>
        <a:buChar char="●"/>
        <a:tabLst/>
        <a:defRPr lang="de-DE" sz="1600" b="0" i="0" u="none" strike="noStrike" kern="1200" cap="none" spc="0" baseline="0">
          <a:solidFill>
            <a:srgbClr val="555555"/>
          </a:solidFill>
          <a:uFillTx/>
          <a:latin typeface="Arial Narrow"/>
        </a:defRPr>
      </a:lvl7pPr>
      <a:lvl8pPr marL="251999" marR="0" lvl="7" indent="-251999" algn="l" defTabSz="685800" rtl="0" fontAlgn="auto" hangingPunct="1">
        <a:lnSpc>
          <a:spcPct val="104000"/>
        </a:lnSpc>
        <a:spcBef>
          <a:spcPts val="0"/>
        </a:spcBef>
        <a:spcAft>
          <a:spcPts val="0"/>
        </a:spcAft>
        <a:buClr>
          <a:srgbClr val="18B0E2"/>
        </a:buClr>
        <a:buSzPct val="80000"/>
        <a:buFont typeface="Arial Narrow" pitchFamily="34"/>
        <a:buChar char="●"/>
        <a:tabLst/>
        <a:defRPr lang="de-DE" sz="1600" b="0" i="0" u="none" strike="noStrike" kern="1200" cap="none" spc="0" baseline="0">
          <a:solidFill>
            <a:srgbClr val="555555"/>
          </a:solidFill>
          <a:uFillTx/>
          <a:latin typeface="Arial Narrow"/>
        </a:defRPr>
      </a:lvl8pPr>
      <a:lvl9pPr marL="251999" marR="0" lvl="8" indent="-251999" algn="l" defTabSz="685800" rtl="0" fontAlgn="auto" hangingPunct="1">
        <a:lnSpc>
          <a:spcPct val="104000"/>
        </a:lnSpc>
        <a:spcBef>
          <a:spcPts val="0"/>
        </a:spcBef>
        <a:spcAft>
          <a:spcPts val="0"/>
        </a:spcAft>
        <a:buClr>
          <a:srgbClr val="18B0E2"/>
        </a:buClr>
        <a:buSzPct val="80000"/>
        <a:buFont typeface="Arial Narrow" pitchFamily="34"/>
        <a:buChar char="●"/>
        <a:tabLst/>
        <a:defRPr lang="de-DE" sz="1600" b="0" i="0" u="none" strike="noStrike" kern="1200" cap="none" spc="0" baseline="0">
          <a:solidFill>
            <a:srgbClr val="555555"/>
          </a:solidFill>
          <a:uFillTx/>
          <a:latin typeface="Arial Narrow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>
            <a:extLst>
              <a:ext uri="{FF2B5EF4-FFF2-40B4-BE49-F238E27FC236}">
                <a16:creationId xmlns:a16="http://schemas.microsoft.com/office/drawing/2014/main" id="{8F53D70D-BB1C-44FA-A5C1-64F1DADF9A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74738" y="6358070"/>
            <a:ext cx="719998" cy="287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algn="r"/>
            <a:fld id="{B76EA471-7287-4D1E-A663-1109969D5A45}" type="slidenum">
              <a:t>1</a:t>
            </a:fld>
            <a:endParaRPr lang="de-DE" sz="1600" b="1">
              <a:solidFill>
                <a:srgbClr val="00205B"/>
              </a:solidFill>
              <a:latin typeface="Arial Narrow"/>
            </a:endParaRPr>
          </a:p>
        </p:txBody>
      </p:sp>
      <p:sp>
        <p:nvSpPr>
          <p:cNvPr id="3" name="Vertikaler Textplatzhalter 11">
            <a:extLst>
              <a:ext uri="{FF2B5EF4-FFF2-40B4-BE49-F238E27FC236}">
                <a16:creationId xmlns:a16="http://schemas.microsoft.com/office/drawing/2014/main" id="{BF64B66E-620A-4D0E-8F06-4F197E1825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12856" y="447516"/>
            <a:ext cx="354832" cy="187872"/>
          </a:xfrm>
          <a:solidFill>
            <a:srgbClr val="A93983"/>
          </a:solidFill>
        </p:spPr>
        <p:txBody>
          <a:bodyPr wrap="none" lIns="35999" rIns="35999" anchorCtr="1">
            <a:spAutoFit/>
          </a:bodyPr>
          <a:lstStyle/>
          <a:p>
            <a:pPr lvl="0" algn="ctr">
              <a:lnSpc>
                <a:spcPts val="1600"/>
              </a:lnSpc>
            </a:pPr>
            <a:r>
              <a:rPr lang="de-DE" sz="1200" cap="all">
                <a:solidFill>
                  <a:srgbClr val="FFFFFF"/>
                </a:solidFill>
              </a:rPr>
              <a:t>XAI  </a:t>
            </a:r>
          </a:p>
        </p:txBody>
      </p:sp>
      <p:sp>
        <p:nvSpPr>
          <p:cNvPr id="4" name="Vertikaler Textplatzhalter 5">
            <a:extLst>
              <a:ext uri="{FF2B5EF4-FFF2-40B4-BE49-F238E27FC236}">
                <a16:creationId xmlns:a16="http://schemas.microsoft.com/office/drawing/2014/main" id="{E9803F5A-B38C-4158-B57D-47B15211D6C9}"/>
              </a:ext>
            </a:extLst>
          </p:cNvPr>
          <p:cNvSpPr/>
          <p:nvPr/>
        </p:nvSpPr>
        <p:spPr>
          <a:xfrm>
            <a:off x="-9729" y="4025417"/>
            <a:ext cx="8694736" cy="644789"/>
          </a:xfrm>
          <a:prstGeom prst="rect">
            <a:avLst/>
          </a:prstGeom>
          <a:solidFill>
            <a:srgbClr val="A93983"/>
          </a:solidFill>
          <a:ln w="9528">
            <a:solidFill>
              <a:srgbClr val="A9398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200" b="0" i="0" u="none" strike="noStrike" kern="1200" cap="all" spc="0" baseline="0">
                <a:solidFill>
                  <a:srgbClr val="FFFFFF"/>
                </a:solidFill>
                <a:uFillTx/>
                <a:latin typeface="Arial Narrow"/>
                <a:ea typeface="Arial Narrow"/>
                <a:cs typeface="Arial Narrow"/>
              </a:rPr>
              <a:t>EvoLearner:</a:t>
            </a:r>
            <a:endParaRPr lang="de-DE" sz="4200" b="1" i="0" u="none" strike="noStrike" kern="1200" cap="all" spc="0" baseline="0">
              <a:solidFill>
                <a:srgbClr val="FFFFFF"/>
              </a:solidFill>
              <a:uFillTx/>
              <a:latin typeface="Arial Narrow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89F09142-8264-4C31-A117-C661B1D19A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47188" y="689283"/>
            <a:ext cx="1580677" cy="187872"/>
          </a:xfrm>
          <a:solidFill>
            <a:srgbClr val="18B0E2"/>
          </a:solidFill>
        </p:spPr>
        <p:txBody>
          <a:bodyPr wrap="none" lIns="35999" rIns="35999">
            <a:spAutoFit/>
          </a:bodyPr>
          <a:lstStyle/>
          <a:p>
            <a:pPr lvl="0" algn="r">
              <a:lnSpc>
                <a:spcPts val="1600"/>
              </a:lnSpc>
            </a:pPr>
            <a:r>
              <a:rPr lang="de-DE" sz="1200" cap="all">
                <a:solidFill>
                  <a:srgbClr val="FFFFFF"/>
                </a:solidFill>
              </a:rPr>
              <a:t>Paper Presentation  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0A21270E-15EC-483E-A02F-E33B83ECC040}"/>
              </a:ext>
            </a:extLst>
          </p:cNvPr>
          <p:cNvSpPr/>
          <p:nvPr/>
        </p:nvSpPr>
        <p:spPr>
          <a:xfrm>
            <a:off x="447470" y="4784168"/>
            <a:ext cx="8694736" cy="284872"/>
          </a:xfrm>
          <a:prstGeom prst="rect">
            <a:avLst/>
          </a:prstGeom>
          <a:solidFill>
            <a:srgbClr val="A93983"/>
          </a:solidFill>
          <a:ln w="9528">
            <a:solidFill>
              <a:srgbClr val="A93983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all" spc="0" baseline="0">
                <a:solidFill>
                  <a:srgbClr val="FFFFFF"/>
                </a:solidFill>
                <a:uFillTx/>
                <a:latin typeface="Arial Narrow"/>
                <a:ea typeface="Arial Narrow"/>
                <a:cs typeface="Arial Narrow"/>
              </a:rPr>
              <a:t>Learning Description Logics with Evolutionary Algorithms</a:t>
            </a:r>
            <a:endParaRPr lang="de-DE" sz="1400" b="1" i="0" u="none" strike="noStrike" kern="1200" cap="all" spc="0" baseline="0">
              <a:solidFill>
                <a:srgbClr val="FFFFFF"/>
              </a:solidFill>
              <a:uFillTx/>
              <a:latin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>
            <a:extLst>
              <a:ext uri="{FF2B5EF4-FFF2-40B4-BE49-F238E27FC236}">
                <a16:creationId xmlns:a16="http://schemas.microsoft.com/office/drawing/2014/main" id="{8A854493-D980-4733-8E2E-3BE404B0DF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74738" y="6358070"/>
            <a:ext cx="719998" cy="287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algn="r"/>
            <a:fld id="{ED7FAA42-E147-4873-B413-639DEEC0C6E7}" type="slidenum">
              <a:t>2</a:t>
            </a:fld>
            <a:endParaRPr lang="de-DE" sz="1600" b="1">
              <a:solidFill>
                <a:srgbClr val="00205B"/>
              </a:solidFill>
              <a:latin typeface="Arial Narrow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4D077877-015F-4528-8E41-704D79D10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1162458"/>
            <a:ext cx="8243882" cy="547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 sz="3600">
                <a:solidFill>
                  <a:srgbClr val="A93983"/>
                </a:solidFill>
              </a:rPr>
              <a:t>Table of Contents</a:t>
            </a:r>
            <a:endParaRPr lang="de-DE">
              <a:solidFill>
                <a:srgbClr val="A93983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F672E79-DA1E-47E8-915E-0A0A396357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854" y="1918447"/>
            <a:ext cx="8242301" cy="4672446"/>
          </a:xfrm>
        </p:spPr>
        <p:txBody>
          <a:bodyPr/>
          <a:lstStyle/>
          <a:p>
            <a:pPr marL="457200" lvl="4" indent="0">
              <a:buNone/>
            </a:pPr>
            <a:endParaRPr lang="de-DE" sz="600"/>
          </a:p>
          <a:p>
            <a:pPr marL="457200" lvl="4" indent="0">
              <a:buNone/>
            </a:pPr>
            <a:endParaRPr lang="de-DE" sz="600"/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61750E79-FE58-486A-B76F-4B082C0C20FE}"/>
              </a:ext>
            </a:extLst>
          </p:cNvPr>
          <p:cNvSpPr txBox="1"/>
          <p:nvPr/>
        </p:nvSpPr>
        <p:spPr>
          <a:xfrm>
            <a:off x="7974738" y="6358070"/>
            <a:ext cx="719998" cy="287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4558BC-FAAA-45A3-8DC9-1D10FC15D818}" type="slidenum">
              <a:t>2</a:t>
            </a:fld>
            <a:endParaRPr lang="de-DE" sz="1800" b="1" i="0" u="none" strike="noStrike" kern="1200" cap="none" spc="0" baseline="0">
              <a:solidFill>
                <a:srgbClr val="00205B"/>
              </a:solidFill>
              <a:uFillTx/>
              <a:latin typeface="Arial Narrow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884AB6B-292F-4A80-A025-C35BB4B5E8A3}"/>
              </a:ext>
            </a:extLst>
          </p:cNvPr>
          <p:cNvSpPr/>
          <p:nvPr/>
        </p:nvSpPr>
        <p:spPr>
          <a:xfrm>
            <a:off x="450854" y="1918447"/>
            <a:ext cx="8242301" cy="42823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57200" marR="0" lvl="4" indent="0" algn="l" defTabSz="685800" rtl="0" fontAlgn="auto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6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7" name="Textfeld 37">
            <a:extLst>
              <a:ext uri="{FF2B5EF4-FFF2-40B4-BE49-F238E27FC236}">
                <a16:creationId xmlns:a16="http://schemas.microsoft.com/office/drawing/2014/main" id="{536CF279-5CFF-4E79-90EC-D7B9118E9178}"/>
              </a:ext>
            </a:extLst>
          </p:cNvPr>
          <p:cNvSpPr txBox="1"/>
          <p:nvPr/>
        </p:nvSpPr>
        <p:spPr>
          <a:xfrm>
            <a:off x="471711" y="1923138"/>
            <a:ext cx="7964716" cy="6463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rPr>
              <a:t>Introduction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8" name="Vertikaler Textplatzhalter 11">
            <a:extLst>
              <a:ext uri="{FF2B5EF4-FFF2-40B4-BE49-F238E27FC236}">
                <a16:creationId xmlns:a16="http://schemas.microsoft.com/office/drawing/2014/main" id="{46774CE9-C384-4F82-974D-89063192BF7A}"/>
              </a:ext>
            </a:extLst>
          </p:cNvPr>
          <p:cNvSpPr txBox="1"/>
          <p:nvPr/>
        </p:nvSpPr>
        <p:spPr>
          <a:xfrm>
            <a:off x="8312856" y="447516"/>
            <a:ext cx="354832" cy="187872"/>
          </a:xfrm>
          <a:prstGeom prst="rect">
            <a:avLst/>
          </a:prstGeom>
          <a:solidFill>
            <a:srgbClr val="A93983"/>
          </a:solidFill>
          <a:ln>
            <a:noFill/>
          </a:ln>
        </p:spPr>
        <p:txBody>
          <a:bodyPr vert="horz" wrap="none" lIns="35999" tIns="0" rIns="35999" bIns="0" anchor="t" anchorCtr="1" compatLnSpc="1">
            <a:spAutoFit/>
          </a:bodyPr>
          <a:lstStyle/>
          <a:p>
            <a:pPr marL="0" marR="0" lvl="0" indent="0" algn="ctr" defTabSz="685800" rtl="0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i="0" u="none" strike="noStrike" kern="1200" cap="all" spc="0" baseline="0">
                <a:solidFill>
                  <a:srgbClr val="FFFFFF"/>
                </a:solidFill>
                <a:uFillTx/>
                <a:latin typeface="Arial Narrow"/>
              </a:rPr>
              <a:t>XAI  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150115B-25BF-4329-A5E6-D127E3DCF447}"/>
              </a:ext>
            </a:extLst>
          </p:cNvPr>
          <p:cNvSpPr txBox="1"/>
          <p:nvPr/>
        </p:nvSpPr>
        <p:spPr>
          <a:xfrm>
            <a:off x="7147188" y="689283"/>
            <a:ext cx="1580677" cy="187872"/>
          </a:xfrm>
          <a:prstGeom prst="rect">
            <a:avLst/>
          </a:prstGeom>
          <a:solidFill>
            <a:srgbClr val="18B0E2"/>
          </a:solidFill>
          <a:ln>
            <a:noFill/>
          </a:ln>
        </p:spPr>
        <p:txBody>
          <a:bodyPr vert="horz" wrap="none" lIns="35999" tIns="0" rIns="35999" bIns="0" anchor="t" anchorCtr="0" compatLnSpc="1">
            <a:spAutoFit/>
          </a:bodyPr>
          <a:lstStyle/>
          <a:p>
            <a:pPr marL="0" marR="0" lvl="0" indent="0" algn="r" defTabSz="685800" rtl="0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i="0" u="none" strike="noStrike" kern="1200" cap="all" spc="0" baseline="0">
                <a:solidFill>
                  <a:srgbClr val="FFFFFF"/>
                </a:solidFill>
                <a:uFillTx/>
                <a:latin typeface="Arial Narrow"/>
              </a:rPr>
              <a:t>Paper Presentation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>
            <a:extLst>
              <a:ext uri="{FF2B5EF4-FFF2-40B4-BE49-F238E27FC236}">
                <a16:creationId xmlns:a16="http://schemas.microsoft.com/office/drawing/2014/main" id="{B8C309BC-8668-4C59-A5F5-9DA85F9B2C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7974738" y="6358070"/>
            <a:ext cx="719998" cy="287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algn="r"/>
            <a:fld id="{0A21E24E-029E-4299-8E4A-76198CC54E2C}" type="slidenum">
              <a:t>3</a:t>
            </a:fld>
            <a:endParaRPr lang="de-DE" sz="1600" b="1">
              <a:solidFill>
                <a:srgbClr val="00205B"/>
              </a:solidFill>
              <a:latin typeface="Arial Narrow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84EFE97-0556-4F21-BCD6-C7478A7E2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1162458"/>
            <a:ext cx="8243882" cy="547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 sz="3600" dirty="0" err="1">
                <a:solidFill>
                  <a:srgbClr val="A93983"/>
                </a:solidFill>
              </a:rPr>
              <a:t>Introduction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9689AC0-D458-4D49-9142-909EAD067D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854" y="1918447"/>
            <a:ext cx="8242301" cy="4672446"/>
          </a:xfrm>
        </p:spPr>
        <p:txBody>
          <a:bodyPr/>
          <a:lstStyle/>
          <a:p>
            <a:pPr marL="457200" lvl="4" indent="0">
              <a:buNone/>
            </a:pPr>
            <a:endParaRPr lang="de-DE" sz="600"/>
          </a:p>
          <a:p>
            <a:pPr marL="457200" lvl="4" indent="0">
              <a:buNone/>
            </a:pPr>
            <a:endParaRPr lang="de-DE" sz="600"/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B47554DF-3237-4FCF-889D-A9ADB8217289}"/>
              </a:ext>
            </a:extLst>
          </p:cNvPr>
          <p:cNvSpPr txBox="1"/>
          <p:nvPr/>
        </p:nvSpPr>
        <p:spPr>
          <a:xfrm>
            <a:off x="7974738" y="6358070"/>
            <a:ext cx="719998" cy="287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A9E324-9610-4C9C-BB00-4C9579E62F42}" type="slidenum">
              <a:t>3</a:t>
            </a:fld>
            <a:endParaRPr lang="de-DE" sz="1800" b="1" i="0" u="none" strike="noStrike" kern="1200" cap="none" spc="0" baseline="0">
              <a:solidFill>
                <a:srgbClr val="00205B"/>
              </a:solidFill>
              <a:uFillTx/>
              <a:latin typeface="Arial Narrow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C7C6398-15FE-4905-A547-79362B927BDB}"/>
              </a:ext>
            </a:extLst>
          </p:cNvPr>
          <p:cNvSpPr/>
          <p:nvPr/>
        </p:nvSpPr>
        <p:spPr>
          <a:xfrm>
            <a:off x="450854" y="1918447"/>
            <a:ext cx="8242301" cy="428232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57200" marR="0" lvl="4" indent="0" algn="l" defTabSz="685800" rtl="0" fontAlgn="auto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600" b="0" i="0" u="none" strike="noStrike" kern="1200" cap="none" spc="0" baseline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7" name="Textfeld 37">
            <a:extLst>
              <a:ext uri="{FF2B5EF4-FFF2-40B4-BE49-F238E27FC236}">
                <a16:creationId xmlns:a16="http://schemas.microsoft.com/office/drawing/2014/main" id="{70D63A9E-CDD3-419E-B472-03EE26453E8D}"/>
              </a:ext>
            </a:extLst>
          </p:cNvPr>
          <p:cNvSpPr txBox="1"/>
          <p:nvPr/>
        </p:nvSpPr>
        <p:spPr>
          <a:xfrm>
            <a:off x="471711" y="1923138"/>
            <a:ext cx="7964716" cy="1523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Based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on real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world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example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-&gt;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show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problem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which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EvoLearner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tackles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e.g.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molecule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prediction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and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explanation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in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drug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discovery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and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how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it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does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so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555555"/>
                </a:solidFill>
                <a:uFillTx/>
                <a:latin typeface="Arial Narrow"/>
              </a:rPr>
              <a:t>Problem Statement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Gap in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current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methods</a:t>
            </a:r>
            <a:endParaRPr lang="de-DE" sz="1800" b="0" i="0" u="none" strike="noStrike" kern="1200" cap="none" spc="0" baseline="0" dirty="0">
              <a:solidFill>
                <a:srgbClr val="555555"/>
              </a:solidFill>
              <a:uFillTx/>
              <a:latin typeface="Arial Narrow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Novelities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with</a:t>
            </a:r>
            <a:r>
              <a:rPr lang="de-DE" sz="1800" b="0" i="0" u="none" strike="noStrike" kern="1200" cap="none" spc="0" baseline="0" dirty="0">
                <a:solidFill>
                  <a:srgbClr val="555555"/>
                </a:solidFill>
                <a:uFillTx/>
                <a:latin typeface="Arial Narrow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555555"/>
                </a:solidFill>
                <a:uFillTx/>
                <a:latin typeface="Arial Narrow"/>
              </a:rPr>
              <a:t>EvoLearner</a:t>
            </a:r>
            <a:endParaRPr lang="de-DE" sz="1800" b="0" i="0" u="none" strike="noStrike" kern="1200" cap="none" spc="0" baseline="0" dirty="0">
              <a:solidFill>
                <a:srgbClr val="555555"/>
              </a:solidFill>
              <a:uFillTx/>
              <a:latin typeface="Arial Narrow"/>
            </a:endParaRPr>
          </a:p>
        </p:txBody>
      </p:sp>
      <p:sp>
        <p:nvSpPr>
          <p:cNvPr id="8" name="Vertikaler Textplatzhalter 11">
            <a:extLst>
              <a:ext uri="{FF2B5EF4-FFF2-40B4-BE49-F238E27FC236}">
                <a16:creationId xmlns:a16="http://schemas.microsoft.com/office/drawing/2014/main" id="{28A24238-0764-4F7A-9DF5-EF7067B66A24}"/>
              </a:ext>
            </a:extLst>
          </p:cNvPr>
          <p:cNvSpPr txBox="1"/>
          <p:nvPr/>
        </p:nvSpPr>
        <p:spPr>
          <a:xfrm>
            <a:off x="8312856" y="447516"/>
            <a:ext cx="354832" cy="187872"/>
          </a:xfrm>
          <a:prstGeom prst="rect">
            <a:avLst/>
          </a:prstGeom>
          <a:solidFill>
            <a:srgbClr val="A93983"/>
          </a:solidFill>
          <a:ln>
            <a:noFill/>
          </a:ln>
        </p:spPr>
        <p:txBody>
          <a:bodyPr vert="horz" wrap="none" lIns="35999" tIns="0" rIns="35999" bIns="0" anchor="t" anchorCtr="1" compatLnSpc="1">
            <a:spAutoFit/>
          </a:bodyPr>
          <a:lstStyle/>
          <a:p>
            <a:pPr marL="0" marR="0" lvl="0" indent="0" algn="ctr" defTabSz="685800" rtl="0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i="0" u="none" strike="noStrike" kern="1200" cap="all" spc="0" baseline="0">
                <a:solidFill>
                  <a:srgbClr val="FFFFFF"/>
                </a:solidFill>
                <a:uFillTx/>
                <a:latin typeface="Arial Narrow"/>
              </a:rPr>
              <a:t>XAI  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2DEA8ED-132F-4A1B-83A9-416B4D0B1D76}"/>
              </a:ext>
            </a:extLst>
          </p:cNvPr>
          <p:cNvSpPr txBox="1"/>
          <p:nvPr/>
        </p:nvSpPr>
        <p:spPr>
          <a:xfrm>
            <a:off x="7147188" y="689283"/>
            <a:ext cx="1580677" cy="187872"/>
          </a:xfrm>
          <a:prstGeom prst="rect">
            <a:avLst/>
          </a:prstGeom>
          <a:solidFill>
            <a:srgbClr val="18B0E2"/>
          </a:solidFill>
          <a:ln>
            <a:noFill/>
          </a:ln>
        </p:spPr>
        <p:txBody>
          <a:bodyPr vert="horz" wrap="none" lIns="35999" tIns="0" rIns="35999" bIns="0" anchor="t" anchorCtr="0" compatLnSpc="1">
            <a:spAutoFit/>
          </a:bodyPr>
          <a:lstStyle/>
          <a:p>
            <a:pPr marL="0" marR="0" lvl="0" indent="0" algn="r" defTabSz="685800" rtl="0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i="0" u="none" strike="noStrike" kern="1200" cap="all" spc="0" baseline="0">
                <a:solidFill>
                  <a:srgbClr val="FFFFFF"/>
                </a:solidFill>
                <a:uFillTx/>
                <a:latin typeface="Arial Narrow"/>
              </a:rPr>
              <a:t>Paper Presentation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 MASTER UNIVERSITÄT PADERBO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Vorlage_PPT_UPB</Template>
  <TotalTime>0</TotalTime>
  <Words>63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Wingdings 2</vt:lpstr>
      <vt:lpstr>POWERPOINT MASTER UNIVERSITÄT PADERBORN</vt:lpstr>
      <vt:lpstr>PowerPoint-Präsentation</vt:lpstr>
      <vt:lpstr>Table of Contents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Kim Ewert</dc:creator>
  <cp:lastModifiedBy>Joel Dag</cp:lastModifiedBy>
  <cp:revision>71</cp:revision>
  <dcterms:created xsi:type="dcterms:W3CDTF">2021-08-27T09:41:59Z</dcterms:created>
  <dcterms:modified xsi:type="dcterms:W3CDTF">2025-04-26T20:08:00Z</dcterms:modified>
</cp:coreProperties>
</file>