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27A1AD7-7BF8-4B6E-9CB3-56639C21C3B7}">
  <a:tblStyle styleId="{F27A1AD7-7BF8-4B6E-9CB3-56639C21C3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{F27A1AD7-7BF8-4B6E-9CB3-56639C21C3B7}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