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10F00D0-93BF-420E-A2FB-65DAB0801C1B}">
  <a:tblStyle styleId="{B10F00D0-93BF-420E-A2FB-65DAB0801C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{B10F00D0-93BF-420E-A2FB-65DAB0801C1B}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{B10F00D0-93BF-420E-A2FB-65DAB0801C1B}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1" name="Google Shape;91;p1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" name="Google Shape;102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{B10F00D0-93BF-420E-A2FB-65DAB0801C1B}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4" name="Google Shape;104;p1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1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{B10F00D0-93BF-420E-A2FB-65DAB0801C1B}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7" name="Google Shape;117;p1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2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{B10F00D0-93BF-420E-A2FB-65DAB0801C1B}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0" name="Google Shape;130;p2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{B10F00D0-93BF-420E-A2FB-65DAB0801C1B}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3" name="Google Shape;143;p2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