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ce346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1ce346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ce346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ce346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Exception Handling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 will be creating .py scripts in sublime.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still use the associated notebook for code using the %%writefile magic jupyter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are bound to happen in your code!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Especially when someone else ends up using it in an unexpected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attempt to plan for possible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user may try to write to a file that was only opened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mode=’r’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if there is any type of error in your code, the entire script will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let the script continue with other code, even if there is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three keywords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block of code to be attempted (may lead to an error)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 of code will execute in case there is an error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final block of code to be executed, regardless of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begin to expand to larger multi-file projects it becomes important to have tests in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as you make changes or update your code, you can run your test files to make sure previous code still runs as expected.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testing tools, we will focus on two: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library that looks at your code and reports back possible issues.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built-in library will allow to test your own programs and check you are getting desired outputs.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showing you how to use pylint to check your code for possible errors and styling.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as a set of style convention rules known as “PEP 8”.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explore how to test our code with the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