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293267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293267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2932676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2932676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293267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293267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293267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293267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2932676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293267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293267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293267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293267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293267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2932676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2932676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2932676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2932676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326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326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326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326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293267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293267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293267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293267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293267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293267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2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2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(Receive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Receiving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3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4"/>
          <p:cNvCxnSpPr/>
          <p:nvPr/>
        </p:nvCxnSpPr>
        <p:spPr>
          <a:xfrm flipH="1" rot="10800000">
            <a:off x="1220875" y="2089200"/>
            <a:ext cx="2021400" cy="89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4"/>
          <p:cNvSpPr txBox="1"/>
          <p:nvPr/>
        </p:nvSpPr>
        <p:spPr>
          <a:xfrm>
            <a:off x="1565875" y="2638575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Dealer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BUSTS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If player keeps hitting goes over 21, they bust and lost the bet!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game is then over and dealer collects the money.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5223463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3464725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430485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512160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4007775" y="3920550"/>
            <a:ext cx="28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Computer Beats Player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43750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51278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1128100" y="1426125"/>
            <a:ext cx="23157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Computer sum higher than player sum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still under 21.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4292338" y="35635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4257025" y="160951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WINS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350987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432772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143413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3384675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422480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504155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479750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479750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735175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6084125" y="4235200"/>
            <a:ext cx="700500" cy="700500"/>
          </a:xfrm>
          <a:prstGeom prst="smileyFace">
            <a:avLst>
              <a:gd fmla="val 4653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Rules: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Cards (Jack,Queen, King) count as a value of 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Aces can count as either 1 or 11 whichever value is preferable to the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other explanations of BlackJack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project itself and the workbook!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enough to start a second milestone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treat this project a few ways: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project with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workbook as a guide for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use OOP to create a BlackJack Game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the main idea of the game and discuss how OOP should be used for this project.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version of the game we will only have a computer dealer and a human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start with a normal deck of cards, you will create a representation of a deck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PLAYER PLACES A BET</a:t>
            </a:r>
            <a:endParaRPr sz="24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PLAYER GOES FIRST IN GAMEPLAY</a:t>
            </a:r>
            <a:endParaRPr sz="24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