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bold.fntdata"/><Relationship Id="rId6" Type="http://schemas.openxmlformats.org/officeDocument/2006/relationships/slide" Target="slides/slide2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29be73c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229be73c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29be73c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229be73c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29be73c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229be73c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29be73c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229be73c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29be73c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229be73c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29be73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29be73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29be73c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29be73c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29be73c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229be73c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29be73c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29be73c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29be73c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29be73c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Modules and Packages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ctrTitle"/>
          </p:nvPr>
        </p:nvSpPr>
        <p:spPr>
          <a:xfrm>
            <a:off x="311700" y="22709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__name__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“__main__” 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An often confusing part of Python is a mysterious line of code: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__name__ == "__main__":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Sometimes when you are importing from a module, you would like to know whether a modules function is being used as an import, or if you are using the original .py file of that module.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explore this some more, but make sure to check out the full explanatory text file that is in this part’s folder!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Using PyPi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pip install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PyPI is a repository for open-source third-party Python packages.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similar to RubyGems in the Ruby world, PHP's Packagist, CPAN for Perl, and NPM for Node.js.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we’ve really only used libraries that come internally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many other libraries available that people have open-sourced and shared on PyPi.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command line to install these packages.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By installing Python from python.org or through the Anaconda distribution you also installed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simple way to download packages at your command line directly from the PyPi repository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packages already created for almost any use case you can think of!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quick google search will usually help you discover a link to the PyPi page for the package, or for the package documentation.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show you how to download and install external packages.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Windows Users: Command Prompt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MacOS/Linux Users: Terminal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Writing Your Own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Modules and Packages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install external packages, let’s explore how to create our own modules and packages.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Modules are just .py scripts that you call in another .py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Packages are a collection of modules.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create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