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43" r:id="rId2"/>
    <p:sldId id="702" r:id="rId3"/>
    <p:sldId id="705" r:id="rId4"/>
    <p:sldId id="706" r:id="rId5"/>
    <p:sldId id="719" r:id="rId6"/>
    <p:sldId id="721" r:id="rId7"/>
    <p:sldId id="727" r:id="rId8"/>
    <p:sldId id="722" r:id="rId9"/>
    <p:sldId id="704" r:id="rId10"/>
    <p:sldId id="714" r:id="rId11"/>
    <p:sldId id="716" r:id="rId12"/>
    <p:sldId id="718" r:id="rId13"/>
    <p:sldId id="724" r:id="rId14"/>
    <p:sldId id="723" r:id="rId15"/>
    <p:sldId id="720" r:id="rId16"/>
    <p:sldId id="728" r:id="rId17"/>
    <p:sldId id="729" r:id="rId18"/>
    <p:sldId id="715" r:id="rId19"/>
    <p:sldId id="730" r:id="rId20"/>
    <p:sldId id="717" r:id="rId21"/>
    <p:sldId id="713" r:id="rId22"/>
    <p:sldId id="712" r:id="rId23"/>
    <p:sldId id="7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0736" autoAdjust="0"/>
  </p:normalViewPr>
  <p:slideViewPr>
    <p:cSldViewPr snapToGrid="0">
      <p:cViewPr varScale="1">
        <p:scale>
          <a:sx n="79" d="100"/>
          <a:sy n="79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romah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yen3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r>
              <a:rPr lang="en-US" baseline="0" dirty="0" smtClean="0"/>
              <a:t> GIT_EDITOR=vim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export</a:t>
            </a:r>
            <a:r>
              <a:rPr lang="en-US" baseline="0" dirty="0" smtClean="0"/>
              <a:t> GIT_EDITOR=</a:t>
            </a:r>
            <a:r>
              <a:rPr lang="en-US" baseline="0" dirty="0" err="1" smtClean="0"/>
              <a:t>kwrite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alias </a:t>
            </a:r>
            <a:r>
              <a:rPr lang="en-US" sz="1200" dirty="0" err="1" smtClean="0"/>
              <a:t>gs</a:t>
            </a:r>
            <a:r>
              <a:rPr lang="en-US" sz="1200" dirty="0" smtClean="0"/>
              <a:t>="</a:t>
            </a:r>
            <a:r>
              <a:rPr lang="en-US" sz="1200" dirty="0" err="1" smtClean="0"/>
              <a:t>git</a:t>
            </a:r>
            <a:r>
              <a:rPr lang="en-US" sz="1200" dirty="0" smtClean="0"/>
              <a:t> status“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avoid errors, do not initialize the new repository with README, license, or 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files. You can add these files after your project has been pushed to GitHub.</a:t>
            </a:r>
          </a:p>
          <a:p>
            <a:r>
              <a:rPr lang="en-US" dirty="0" smtClean="0"/>
              <a:t>(+0/-0)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 GIT_EDITOR=</a:t>
            </a:r>
            <a:r>
              <a:rPr lang="en-US" dirty="0" err="1" smtClean="0"/>
              <a:t>kwrite</a:t>
            </a:r>
            <a:endParaRPr lang="en-US" dirty="0" smtClean="0"/>
          </a:p>
          <a:p>
            <a:r>
              <a:rPr lang="en-US" dirty="0" smtClean="0"/>
              <a:t>find ~ -</a:t>
            </a:r>
            <a:r>
              <a:rPr lang="en-US" dirty="0" err="1" smtClean="0"/>
              <a:t>maxdepth</a:t>
            </a:r>
            <a:r>
              <a:rPr lang="en-US" dirty="0" smtClean="0"/>
              <a:t> 3 -type f -</a:t>
            </a:r>
            <a:r>
              <a:rPr lang="en-US" dirty="0" err="1" smtClean="0"/>
              <a:t>iname</a:t>
            </a:r>
            <a:r>
              <a:rPr lang="en-US" dirty="0" smtClean="0"/>
              <a:t> "*</a:t>
            </a:r>
            <a:r>
              <a:rPr lang="en-US" dirty="0" err="1" smtClean="0"/>
              <a:t>git</a:t>
            </a:r>
            <a:r>
              <a:rPr lang="en-US" dirty="0" smtClean="0"/>
              <a:t>*" </a:t>
            </a:r>
          </a:p>
          <a:p>
            <a:r>
              <a:rPr lang="en-US" dirty="0" smtClean="0"/>
              <a:t>find ~ -type f -exec grep -H "Israel" {} \; </a:t>
            </a:r>
          </a:p>
          <a:p>
            <a:r>
              <a:rPr lang="en-US" dirty="0" smtClean="0"/>
              <a:t>find ~ -type f -</a:t>
            </a:r>
            <a:r>
              <a:rPr lang="en-US" dirty="0" err="1" smtClean="0"/>
              <a:t>iname</a:t>
            </a:r>
            <a:r>
              <a:rPr lang="en-US" dirty="0" smtClean="0"/>
              <a:t> "*</a:t>
            </a:r>
            <a:r>
              <a:rPr lang="en-US" dirty="0" err="1" smtClean="0"/>
              <a:t>git</a:t>
            </a:r>
            <a:r>
              <a:rPr lang="en-US" dirty="0" smtClean="0"/>
              <a:t>*" -exec grep -H "Israel" {} \;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rama</a:t>
            </a:r>
            <a:endParaRPr lang="en-US" dirty="0" smtClean="0"/>
          </a:p>
          <a:p>
            <a:r>
              <a:rPr lang="en-US" dirty="0" smtClean="0"/>
              <a:t>Git checkout -m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branch_name</a:t>
            </a:r>
            <a:r>
              <a:rPr lang="en-US" baseline="0" dirty="0" smtClean="0"/>
              <a:t>  -&gt;with merge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https://git-scm.com/book/en/v2/Getting-Started-Installing-Git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has the history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0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from staging area (local copy still modified).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from staging area (local copy still modified).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6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rename origin </a:t>
            </a:r>
            <a:r>
              <a:rPr lang="en-US" dirty="0" err="1" smtClean="0"/>
              <a:t>ovh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 from staging area (</a:t>
            </a:r>
            <a:r>
              <a:rPr lang="en-US" b="1" dirty="0" smtClean="0"/>
              <a:t>local copy still modified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Wait … I do… want this to be local </a:t>
            </a:r>
            <a:r>
              <a:rPr lang="en-US" dirty="0" err="1" smtClean="0"/>
              <a:t>git</a:t>
            </a:r>
            <a:r>
              <a:rPr lang="en-US" dirty="0" smtClean="0"/>
              <a:t>!!!!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https://github.com/IgorAramb/five.git\n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https://github.com/IgorAramb/five.git\n</a:t>
            </a:r>
          </a:p>
          <a:p>
            <a:r>
              <a:rPr lang="en-US" dirty="0" smtClean="0"/>
              <a:t>mv fileone.txt fileone2.txt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--set-upstream-to=origin/master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</a:t>
            </a:r>
            <a:r>
              <a:rPr lang="en-US" dirty="0" err="1" smtClean="0"/>
              <a:t>vv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:master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avoid errors, do not initialize the new repository with README, license, or 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files. You can add these files after your project has been pushed to GitHub.</a:t>
            </a:r>
          </a:p>
          <a:p>
            <a:r>
              <a:rPr lang="en-US" dirty="0" smtClean="0"/>
              <a:t>(+0/-0)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8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 add origin https://github.com/IgorAramb/name_not_important.git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curl -u 'USER' https://api.github.com/user/repos -d '{"</a:t>
            </a:r>
            <a:r>
              <a:rPr lang="en-US" dirty="0" err="1" smtClean="0"/>
              <a:t>name":"REPO</a:t>
            </a:r>
            <a:r>
              <a:rPr lang="en-US" dirty="0" smtClean="0"/>
              <a:t>"}' </a:t>
            </a:r>
          </a:p>
          <a:p>
            <a:endParaRPr lang="en-US" dirty="0" smtClean="0"/>
          </a:p>
          <a:p>
            <a:r>
              <a:rPr lang="en-US" dirty="0" smtClean="0"/>
              <a:t>curl -u '</a:t>
            </a:r>
            <a:r>
              <a:rPr lang="en-US" dirty="0" err="1" smtClean="0"/>
              <a:t>IgorAramb</a:t>
            </a:r>
            <a:r>
              <a:rPr lang="en-US" dirty="0" smtClean="0"/>
              <a:t>' https://api.github.com/user/repos -d '{"</a:t>
            </a:r>
            <a:r>
              <a:rPr lang="en-US" dirty="0" err="1" smtClean="0"/>
              <a:t>name":"four</a:t>
            </a:r>
            <a:r>
              <a:rPr lang="en-US" dirty="0" smtClean="0"/>
              <a:t>"}' </a:t>
            </a:r>
          </a:p>
          <a:p>
            <a:endParaRPr lang="en-US" dirty="0" smtClean="0"/>
          </a:p>
          <a:p>
            <a:r>
              <a:rPr lang="en-US" dirty="0" smtClean="0"/>
              <a:t># Remember replace USER with your username and REPO with your repository/application name!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err="1" smtClean="0"/>
              <a:t>git@github.com:USER</a:t>
            </a:r>
            <a:r>
              <a:rPr lang="en-US" dirty="0" smtClean="0"/>
              <a:t>/</a:t>
            </a:r>
            <a:r>
              <a:rPr lang="en-US" dirty="0" err="1" smtClean="0"/>
              <a:t>REPO.git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0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rama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https://git-scm.com/book/en/v2/Getting-Started-Installing-Git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avoid errors, do not initialize the new repository with README, license, or 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files. You can add these files after your project has been pushed to GitHub.</a:t>
            </a:r>
          </a:p>
          <a:p>
            <a:r>
              <a:rPr lang="en-US" dirty="0" smtClean="0"/>
              <a:t>(+0/-0)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What happen</a:t>
            </a:r>
            <a:r>
              <a:rPr lang="en-US" sz="1200" baseline="0" dirty="0" smtClean="0"/>
              <a:t>s if we continue working without </a:t>
            </a:r>
            <a:r>
              <a:rPr lang="en-US" sz="1200" baseline="0" dirty="0" err="1" smtClean="0"/>
              <a:t>puch</a:t>
            </a:r>
            <a:r>
              <a:rPr lang="en-US" sz="1200" baseline="0" dirty="0" smtClean="0"/>
              <a:t> it to the remote repo? We will have 3 number shown in the </a:t>
            </a:r>
            <a:r>
              <a:rPr lang="en-US" sz="1200" baseline="0" dirty="0" err="1" smtClean="0"/>
              <a:t>promt</a:t>
            </a:r>
            <a:r>
              <a:rPr lang="en-US" sz="1200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avoid errors, do not initialize the new repository with README, license, or 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files. You can add these files after your project has been pushed to GitHub.</a:t>
            </a:r>
          </a:p>
          <a:p>
            <a:r>
              <a:rPr lang="en-US" dirty="0" smtClean="0"/>
              <a:t>(+0/-0)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branch -m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newmaster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</a:p>
          <a:p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push -u origin :master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newmaster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 or in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two lines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astromahi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cant delete master. You have to set a new default branch in the project settings first.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local_branch_name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 to set the default upstream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local_branch_name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corresponding_remote_branch_name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/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:master 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name = delete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 add origin https://github.com/IgorAramb/name_not_important.git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curl -u 'USER' https://api.github.com/user/repos -d '{"</a:t>
            </a:r>
            <a:r>
              <a:rPr lang="en-US" dirty="0" err="1" smtClean="0"/>
              <a:t>name":"REPO</a:t>
            </a:r>
            <a:r>
              <a:rPr lang="en-US" dirty="0" smtClean="0"/>
              <a:t>"}' </a:t>
            </a:r>
          </a:p>
          <a:p>
            <a:endParaRPr lang="en-US" dirty="0" smtClean="0"/>
          </a:p>
          <a:p>
            <a:r>
              <a:rPr lang="en-US" dirty="0" smtClean="0"/>
              <a:t>curl -u '</a:t>
            </a:r>
            <a:r>
              <a:rPr lang="en-US" dirty="0" err="1" smtClean="0"/>
              <a:t>IgorAramb</a:t>
            </a:r>
            <a:r>
              <a:rPr lang="en-US" dirty="0" smtClean="0"/>
              <a:t>' https://api.github.com/user/repos -d '{"</a:t>
            </a:r>
            <a:r>
              <a:rPr lang="en-US" dirty="0" err="1" smtClean="0"/>
              <a:t>name":"four</a:t>
            </a:r>
            <a:r>
              <a:rPr lang="en-US" dirty="0" smtClean="0"/>
              <a:t>"}' </a:t>
            </a:r>
          </a:p>
          <a:p>
            <a:endParaRPr lang="en-US" dirty="0" smtClean="0"/>
          </a:p>
          <a:p>
            <a:r>
              <a:rPr lang="en-US" dirty="0" smtClean="0"/>
              <a:t># Remember replace USER with your username and REPO with your repository/application name!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err="1" smtClean="0"/>
              <a:t>git@github.com:USER</a:t>
            </a:r>
            <a:r>
              <a:rPr lang="en-US" dirty="0" smtClean="0"/>
              <a:t>/</a:t>
            </a:r>
            <a:r>
              <a:rPr lang="en-US" dirty="0" err="1" smtClean="0"/>
              <a:t>REPO.git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alias </a:t>
            </a:r>
            <a:r>
              <a:rPr lang="en-US" sz="1200" dirty="0" err="1" smtClean="0"/>
              <a:t>gs</a:t>
            </a:r>
            <a:r>
              <a:rPr lang="en-US" sz="1200" dirty="0" smtClean="0"/>
              <a:t>="</a:t>
            </a:r>
            <a:r>
              <a:rPr lang="en-US" sz="1200" dirty="0" err="1" smtClean="0"/>
              <a:t>git</a:t>
            </a:r>
            <a:r>
              <a:rPr lang="en-US" sz="1200" dirty="0" smtClean="0"/>
              <a:t> status“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avoid errors, do not initialize the new repository with README, license, or </a:t>
            </a:r>
            <a:r>
              <a:rPr lang="en-US" sz="1200" dirty="0" err="1" smtClean="0"/>
              <a:t>gitignore</a:t>
            </a:r>
            <a:r>
              <a:rPr lang="en-US" sz="1200" dirty="0" smtClean="0"/>
              <a:t> files. You can add these files after your project has been pushed to GitHub.</a:t>
            </a:r>
          </a:p>
          <a:p>
            <a:r>
              <a:rPr lang="en-US" dirty="0" smtClean="0"/>
              <a:t>(+0/-0)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BE04C-4AC9-4378-BC64-D660DA0CD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/NEW_NAME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899886"/>
            <a:ext cx="10515600" cy="4114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/>
              <a:t>Using GitHub</a:t>
            </a:r>
            <a:br>
              <a:rPr lang="en-US" sz="53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Igor </a:t>
            </a:r>
            <a:r>
              <a:rPr lang="en-US" dirty="0" err="1" smtClean="0"/>
              <a:t>Arambasic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Using command line for Initializing empty repo at remote and cloning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06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curl </a:t>
            </a:r>
            <a:r>
              <a:rPr lang="en-US" sz="2000" dirty="0">
                <a:solidFill>
                  <a:srgbClr val="FF0000"/>
                </a:solidFill>
              </a:rPr>
              <a:t>-u '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n-US" sz="2000" dirty="0">
                <a:solidFill>
                  <a:srgbClr val="FF0000"/>
                </a:solidFill>
              </a:rPr>
              <a:t>' https://api.github.com/user/repos -d '{"</a:t>
            </a:r>
            <a:r>
              <a:rPr lang="en-US" sz="2000" dirty="0" err="1">
                <a:solidFill>
                  <a:srgbClr val="FF0000"/>
                </a:solidFill>
              </a:rPr>
              <a:t>name":"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REPO</a:t>
            </a:r>
            <a:r>
              <a:rPr lang="en-US" sz="2000" dirty="0">
                <a:solidFill>
                  <a:srgbClr val="FF0000"/>
                </a:solidFill>
              </a:rPr>
              <a:t>"}'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clone https://</a:t>
            </a:r>
            <a:r>
              <a:rPr lang="en-US" sz="2000" dirty="0" smtClean="0">
                <a:solidFill>
                  <a:srgbClr val="FF0000"/>
                </a:solidFill>
              </a:rPr>
              <a:t>github.com/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REPO</a:t>
            </a:r>
            <a:r>
              <a:rPr lang="en-US" sz="2000" dirty="0" smtClean="0">
                <a:solidFill>
                  <a:srgbClr val="FF0000"/>
                </a:solidFill>
              </a:rPr>
              <a:t>.git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Lets </a:t>
            </a:r>
            <a:r>
              <a:rPr lang="en-US" sz="2000" dirty="0"/>
              <a:t>try </a:t>
            </a:r>
            <a:r>
              <a:rPr lang="en-US" sz="2000" dirty="0" smtClean="0"/>
              <a:t>it (go to ~Repositories):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curl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-u '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IgorAramb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' https://api.github.com/user/repos -d '{"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name":"four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"}'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clone 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github.com/IgorAramb/four.git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cd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four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kwrite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readme.txt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add readme.txt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--cached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readme.txt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add readme.txt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push -u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origin master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status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3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alias </a:t>
            </a:r>
            <a:r>
              <a:rPr lang="en-US" sz="2400" dirty="0" err="1"/>
              <a:t>gs</a:t>
            </a:r>
            <a:r>
              <a:rPr lang="en-US" sz="2400" dirty="0"/>
              <a:t>="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status“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…and many more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9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File classifications in Git</a:t>
            </a:r>
          </a:p>
          <a:p>
            <a:r>
              <a:rPr lang="en-US" sz="2600" dirty="0" smtClean="0"/>
              <a:t>Tracked – any file already in repo or staged for commit</a:t>
            </a:r>
          </a:p>
          <a:p>
            <a:r>
              <a:rPr lang="en-US" sz="2600" dirty="0" smtClean="0"/>
              <a:t>Ignored – file explicitly declared as invisible or ignored inside .</a:t>
            </a:r>
            <a:r>
              <a:rPr lang="en-US" sz="2600" dirty="0" err="1" smtClean="0"/>
              <a:t>gitignore</a:t>
            </a:r>
            <a:r>
              <a:rPr lang="en-US" sz="2600" dirty="0" smtClean="0"/>
              <a:t> file</a:t>
            </a:r>
          </a:p>
          <a:p>
            <a:r>
              <a:rPr lang="en-US" sz="2600" dirty="0" smtClean="0"/>
              <a:t>Untracked – any file not found in previous two categories</a:t>
            </a:r>
            <a:endParaRPr lang="en-US" sz="26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ls-files </a:t>
            </a:r>
            <a:r>
              <a:rPr lang="en-US" dirty="0"/>
              <a:t>– show all files being tracked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cat 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Let’s make .</a:t>
            </a:r>
            <a:r>
              <a:rPr lang="en-US" dirty="0" err="1" smtClean="0"/>
              <a:t>gitignore</a:t>
            </a:r>
            <a:r>
              <a:rPr lang="en-US" dirty="0" smtClean="0"/>
              <a:t> …. </a:t>
            </a:r>
            <a:r>
              <a:rPr lang="en-US" dirty="0" smtClean="0">
                <a:solidFill>
                  <a:srgbClr val="FF0000"/>
                </a:solidFill>
              </a:rPr>
              <a:t>And commit it!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"*~" &gt;.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with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and backup files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8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Useful commands</a:t>
            </a:r>
          </a:p>
          <a:p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add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.    </a:t>
            </a:r>
            <a:r>
              <a:rPr lang="en-US" sz="2600" dirty="0" smtClean="0">
                <a:solidFill>
                  <a:srgbClr val="FF0000"/>
                </a:solidFill>
              </a:rPr>
              <a:t>DON’T DO THIS IN YOUR HOME DIRECTORY!!!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 smtClean="0"/>
              <a:t>	- </a:t>
            </a:r>
            <a:r>
              <a:rPr lang="en-US" sz="1900" dirty="0" smtClean="0"/>
              <a:t>Adds all the </a:t>
            </a:r>
            <a:r>
              <a:rPr lang="en-US" sz="1900" dirty="0"/>
              <a:t>files </a:t>
            </a:r>
            <a:r>
              <a:rPr lang="en-US" sz="1900" dirty="0" smtClean="0"/>
              <a:t>inside the </a:t>
            </a:r>
            <a:r>
              <a:rPr lang="en-US" sz="1900" dirty="0"/>
              <a:t>local repository and stages them for commit. </a:t>
            </a:r>
            <a:endParaRPr lang="en-US" sz="1900" dirty="0" smtClean="0"/>
          </a:p>
          <a:p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log</a:t>
            </a:r>
            <a:r>
              <a:rPr lang="en-US" sz="2600" dirty="0" smtClean="0"/>
              <a:t> - Show </a:t>
            </a:r>
            <a:r>
              <a:rPr lang="en-US" sz="2600" dirty="0"/>
              <a:t>commit </a:t>
            </a:r>
            <a:r>
              <a:rPr lang="en-US" sz="2600" dirty="0" smtClean="0"/>
              <a:t>logs =(</a:t>
            </a:r>
            <a:r>
              <a:rPr lang="en-US" sz="2600" dirty="0" err="1" smtClean="0"/>
              <a:t>git</a:t>
            </a:r>
            <a:r>
              <a:rPr lang="en-US" sz="2600" dirty="0" smtClean="0"/>
              <a:t> log HEAD)</a:t>
            </a:r>
          </a:p>
          <a:p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log + TAB</a:t>
            </a:r>
            <a:endParaRPr lang="en-US" sz="26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  WAIT… why do we see Israel </a:t>
            </a:r>
            <a:r>
              <a:rPr lang="en-US" dirty="0" err="1" smtClean="0">
                <a:solidFill>
                  <a:srgbClr val="FF0000"/>
                </a:solidFill>
              </a:rPr>
              <a:t>Herraiz</a:t>
            </a:r>
            <a:r>
              <a:rPr lang="en-US" dirty="0" smtClean="0">
                <a:solidFill>
                  <a:srgbClr val="FF0000"/>
                </a:solidFill>
              </a:rPr>
              <a:t> as Author???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-l </a:t>
            </a:r>
            <a:r>
              <a:rPr lang="en-US" sz="2600" dirty="0"/>
              <a:t>–</a:t>
            </a:r>
            <a:r>
              <a:rPr lang="en-US" sz="2600" dirty="0" smtClean="0"/>
              <a:t>  list the settings to all variables</a:t>
            </a:r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Thinking as Hacker… maybe </a:t>
            </a:r>
            <a:r>
              <a:rPr lang="en-US" sz="2000" dirty="0"/>
              <a:t>there is some </a:t>
            </a:r>
            <a:r>
              <a:rPr lang="en-US" sz="2000" dirty="0" err="1"/>
              <a:t>git</a:t>
            </a:r>
            <a:r>
              <a:rPr lang="en-US" sz="2000" dirty="0"/>
              <a:t> configuration file somewhere… lets find it.. </a:t>
            </a:r>
          </a:p>
          <a:p>
            <a:pPr marL="0" indent="0">
              <a:buNone/>
            </a:pPr>
            <a:r>
              <a:rPr lang="en-US" sz="2000" dirty="0" smtClean="0"/>
              <a:t>How? …. use find command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4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Change the content of </a:t>
            </a:r>
          </a:p>
          <a:p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--global user.name "Igor A"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--global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user.email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“ia@some.com"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global flag it would set repository specific information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--unset user.name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Look inside the</a:t>
            </a:r>
            <a:endParaRPr lang="en-US" dirty="0"/>
          </a:p>
          <a:p>
            <a:r>
              <a:rPr lang="en-US" dirty="0" smtClean="0"/>
              <a:t>~/.</a:t>
            </a:r>
            <a:r>
              <a:rPr lang="en-US" dirty="0" err="1" smtClean="0"/>
              <a:t>git</a:t>
            </a:r>
            <a:r>
              <a:rPr lang="en-US" dirty="0" smtClean="0"/>
              <a:t>-credentials -&gt; I 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show this file on the screen!!!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2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What is a branch?</a:t>
            </a:r>
          </a:p>
          <a:p>
            <a:pPr marL="0" indent="0">
              <a:buNone/>
            </a:pPr>
            <a:r>
              <a:rPr lang="en-US" sz="2200" dirty="0" smtClean="0"/>
              <a:t>Branches </a:t>
            </a:r>
            <a:r>
              <a:rPr lang="en-US" sz="2200" dirty="0"/>
              <a:t>are like "Save as..." on a directory.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You </a:t>
            </a:r>
            <a:r>
              <a:rPr lang="en-US" sz="2200" dirty="0"/>
              <a:t>can say they are as "virtual directories" in the .</a:t>
            </a:r>
            <a:r>
              <a:rPr lang="en-US" sz="2200" dirty="0" err="1"/>
              <a:t>git</a:t>
            </a:r>
            <a:r>
              <a:rPr lang="en-US" sz="2200" dirty="0"/>
              <a:t> folder.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But…</a:t>
            </a:r>
          </a:p>
          <a:p>
            <a:pPr marL="0" indent="0">
              <a:buNone/>
            </a:pPr>
            <a:r>
              <a:rPr lang="en-US" sz="2200" dirty="0" smtClean="0"/>
              <a:t>- common </a:t>
            </a:r>
            <a:r>
              <a:rPr lang="en-US" sz="2200" dirty="0"/>
              <a:t>files only stored </a:t>
            </a:r>
            <a:r>
              <a:rPr lang="en-US" sz="2200" dirty="0" smtClean="0"/>
              <a:t>once -&gt; no wasted space</a:t>
            </a:r>
          </a:p>
          <a:p>
            <a:pPr>
              <a:buFontTx/>
              <a:buChar char="-"/>
            </a:pPr>
            <a:r>
              <a:rPr lang="en-US" sz="2200" dirty="0" smtClean="0"/>
              <a:t>so you can process your </a:t>
            </a:r>
            <a:r>
              <a:rPr lang="en-US" sz="2200" dirty="0"/>
              <a:t>work with multiple possibilities while keeping the original </a:t>
            </a:r>
            <a:r>
              <a:rPr lang="en-US" sz="2200" dirty="0" smtClean="0"/>
              <a:t>safe.</a:t>
            </a:r>
          </a:p>
          <a:p>
            <a:pPr>
              <a:buFontTx/>
              <a:buChar char="-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While </a:t>
            </a:r>
            <a:r>
              <a:rPr lang="en-US" sz="2200" dirty="0"/>
              <a:t>inside a physical </a:t>
            </a:r>
            <a:r>
              <a:rPr lang="en-US" sz="2200" dirty="0" smtClean="0"/>
              <a:t>directory, </a:t>
            </a:r>
            <a:r>
              <a:rPr lang="en-US" sz="2200" dirty="0"/>
              <a:t>you </a:t>
            </a:r>
            <a:r>
              <a:rPr lang="en-US" sz="2200" dirty="0" smtClean="0"/>
              <a:t>move through  </a:t>
            </a:r>
            <a:r>
              <a:rPr lang="en-US" sz="2200" dirty="0"/>
              <a:t>virtual directories with a </a:t>
            </a:r>
            <a:r>
              <a:rPr lang="en-US" sz="2200" dirty="0">
                <a:solidFill>
                  <a:srgbClr val="FF0000"/>
                </a:solidFill>
              </a:rPr>
              <a:t>checkout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make some branches 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branch bug/1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checkout -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bug/2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checkout +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branch -m bug/1 bug/5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branch -d bug/5</a:t>
            </a:r>
          </a:p>
          <a:p>
            <a:pPr marL="0" indent="0">
              <a:buNone/>
            </a:pPr>
            <a:r>
              <a:rPr lang="en-US" dirty="0" smtClean="0"/>
              <a:t>… edit a file and commit…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push -u origin bug2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push origin :bug2 </a:t>
            </a:r>
            <a:r>
              <a:rPr lang="en-US" dirty="0" smtClean="0"/>
              <a:t>(delete the branch from remote)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9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Merge vs Rebase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branch bug/10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branch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bug/11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… edit a </a:t>
            </a:r>
            <a:r>
              <a:rPr lang="en-US" dirty="0" smtClean="0"/>
              <a:t>file in master and commit…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 do </a:t>
            </a:r>
            <a:r>
              <a:rPr lang="en-US" dirty="0" err="1" smtClean="0"/>
              <a:t>smth</a:t>
            </a:r>
            <a:r>
              <a:rPr lang="en-US" dirty="0" smtClean="0"/>
              <a:t> in branch bug/10 and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/>
              <a:t>commit…</a:t>
            </a:r>
          </a:p>
          <a:p>
            <a:pPr marL="0" indent="0">
              <a:buNone/>
            </a:pPr>
            <a:r>
              <a:rPr lang="en-US" dirty="0" smtClean="0"/>
              <a:t>… </a:t>
            </a:r>
            <a:r>
              <a:rPr lang="en-US" dirty="0"/>
              <a:t>do </a:t>
            </a:r>
            <a:r>
              <a:rPr lang="en-US" dirty="0" err="1"/>
              <a:t>smth</a:t>
            </a:r>
            <a:r>
              <a:rPr lang="en-US" dirty="0"/>
              <a:t> in branch </a:t>
            </a:r>
            <a:r>
              <a:rPr lang="en-US" dirty="0" smtClean="0"/>
              <a:t>bug/11and </a:t>
            </a:r>
            <a:r>
              <a:rPr lang="en-US" dirty="0"/>
              <a:t>and commit…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checkout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bug/10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log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merge master 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log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… do the same for bug11 but with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52785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“oh… </a:t>
            </a:r>
            <a:r>
              <a:rPr lang="en-US" dirty="0" err="1" smtClean="0"/>
              <a:t>sh</a:t>
            </a:r>
            <a:r>
              <a:rPr lang="en-US" dirty="0" smtClean="0"/>
              <a:t>*t… wait… too late”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Stage for commit but not committed: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add readme.txt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--cached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readme.txt</a:t>
            </a:r>
          </a:p>
          <a:p>
            <a:pPr marL="457200" lvl="1" indent="0">
              <a:buNone/>
            </a:pPr>
            <a:r>
              <a:rPr lang="en-US" sz="2000" dirty="0" smtClean="0"/>
              <a:t>or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readme.txt</a:t>
            </a:r>
          </a:p>
          <a:p>
            <a:pPr marL="457200" lvl="1" indent="0">
              <a:buNone/>
            </a:pPr>
            <a:r>
              <a:rPr lang="en-US" sz="2000" dirty="0"/>
              <a:t>or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reset HEAD readme.txt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What is HEAD?</a:t>
            </a:r>
          </a:p>
          <a:p>
            <a:pPr lvl="1"/>
            <a:r>
              <a:rPr lang="en-US" sz="2000" dirty="0" smtClean="0"/>
              <a:t>A pointer to the most </a:t>
            </a:r>
            <a:r>
              <a:rPr lang="en-US" sz="2000" dirty="0"/>
              <a:t>recent commit on the current </a:t>
            </a:r>
            <a:r>
              <a:rPr lang="en-US" sz="2000" dirty="0" smtClean="0"/>
              <a:t>branch</a:t>
            </a:r>
          </a:p>
          <a:p>
            <a:pPr lvl="1"/>
            <a:r>
              <a:rPr lang="en-US" sz="2000" dirty="0"/>
              <a:t>HEAD^ = commit -1 (parent of the most recent commit)</a:t>
            </a:r>
          </a:p>
          <a:p>
            <a:pPr lvl="1"/>
            <a:r>
              <a:rPr lang="en-US" sz="2000" dirty="0"/>
              <a:t>HEAD^^= commit -2</a:t>
            </a:r>
          </a:p>
          <a:p>
            <a:pPr lvl="1"/>
            <a:r>
              <a:rPr lang="en-US" sz="2000" dirty="0"/>
              <a:t>HEAD~N=commit -</a:t>
            </a:r>
            <a:r>
              <a:rPr lang="en-US" sz="2000" dirty="0" smtClean="0"/>
              <a:t>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38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“oh… </a:t>
            </a:r>
            <a:r>
              <a:rPr lang="en-US" dirty="0" err="1" smtClean="0"/>
              <a:t>sh</a:t>
            </a:r>
            <a:r>
              <a:rPr lang="en-US" dirty="0" smtClean="0"/>
              <a:t>*t… wait… too late”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Committed but not pushed: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readme.txt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commit -m "readme.txt with new text"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origin/master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reset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--hard origin/master 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hard = </a:t>
            </a:r>
            <a:r>
              <a:rPr lang="en-US" dirty="0"/>
              <a:t>Any changes to tracked files in the working tree since </a:t>
            </a:r>
            <a:r>
              <a:rPr lang="en-US" dirty="0" smtClean="0"/>
              <a:t>&lt;commit</a:t>
            </a:r>
            <a:r>
              <a:rPr lang="en-US" dirty="0"/>
              <a:t>&gt; are discarded.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200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Creating a version control repository/directory: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@remote directory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)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@local directory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Git basic commands: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clone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- </a:t>
            </a:r>
            <a:r>
              <a:rPr lang="en-US" sz="1600" dirty="0" smtClean="0"/>
              <a:t>Clone </a:t>
            </a:r>
            <a:r>
              <a:rPr lang="en-US" sz="1600" dirty="0"/>
              <a:t>a repository into a new directory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- </a:t>
            </a:r>
            <a:r>
              <a:rPr lang="en-US" sz="1600" dirty="0" smtClean="0"/>
              <a:t>Create </a:t>
            </a:r>
            <a:r>
              <a:rPr lang="en-US" sz="1600" dirty="0"/>
              <a:t>an empty Git repository or reinitialize an existing </a:t>
            </a:r>
            <a:r>
              <a:rPr lang="en-US" sz="1600" dirty="0" smtClean="0"/>
              <a:t>one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status</a:t>
            </a:r>
            <a:r>
              <a:rPr lang="en-US" sz="1600" dirty="0" smtClean="0"/>
              <a:t> - </a:t>
            </a:r>
            <a:r>
              <a:rPr lang="en-US" sz="1600" dirty="0"/>
              <a:t>Show the working tree </a:t>
            </a:r>
            <a:r>
              <a:rPr lang="en-US" sz="1600" dirty="0" smtClean="0"/>
              <a:t>status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diff</a:t>
            </a:r>
            <a:r>
              <a:rPr lang="en-US" sz="1600" dirty="0"/>
              <a:t> - Show changes between commits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add</a:t>
            </a:r>
            <a:r>
              <a:rPr lang="en-US" sz="1600" dirty="0" smtClean="0"/>
              <a:t> - Add </a:t>
            </a:r>
            <a:r>
              <a:rPr lang="en-US" sz="1600" dirty="0"/>
              <a:t>file contents to </a:t>
            </a:r>
            <a:r>
              <a:rPr lang="en-US" sz="1600" dirty="0" smtClean="0"/>
              <a:t>the working tree and the index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rm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- Remove </a:t>
            </a:r>
            <a:r>
              <a:rPr lang="en-US" sz="1600" dirty="0"/>
              <a:t>files from the working tree and from the index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commit</a:t>
            </a:r>
            <a:r>
              <a:rPr lang="en-US" sz="1600" dirty="0" smtClean="0"/>
              <a:t> </a:t>
            </a:r>
            <a:r>
              <a:rPr lang="en-US" sz="1600" dirty="0"/>
              <a:t>- Record changes to the </a:t>
            </a:r>
            <a:r>
              <a:rPr lang="en-US" sz="1600" dirty="0" smtClean="0"/>
              <a:t>repository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fetch</a:t>
            </a:r>
            <a:r>
              <a:rPr lang="en-US" sz="1600" dirty="0" smtClean="0"/>
              <a:t> – retrieves objects and their metadata from the remote repo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push </a:t>
            </a:r>
            <a:r>
              <a:rPr lang="en-US" sz="1600" dirty="0"/>
              <a:t>- </a:t>
            </a:r>
            <a:r>
              <a:rPr lang="en-US" sz="1600" dirty="0" smtClean="0"/>
              <a:t>Update </a:t>
            </a:r>
            <a:r>
              <a:rPr lang="en-US" sz="1600" dirty="0"/>
              <a:t>remote refs along with associated </a:t>
            </a:r>
            <a:r>
              <a:rPr lang="en-US" sz="1600" dirty="0" smtClean="0"/>
              <a:t>objects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pull</a:t>
            </a:r>
            <a:r>
              <a:rPr lang="en-US" sz="1600" dirty="0"/>
              <a:t> – fetch + merge  changes</a:t>
            </a:r>
          </a:p>
          <a:p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79658" y="658574"/>
            <a:ext cx="3311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we all have a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account?</a:t>
            </a:r>
          </a:p>
        </p:txBody>
      </p:sp>
    </p:spTree>
    <p:extLst>
      <p:ext uri="{BB962C8B-B14F-4D97-AF65-F5344CB8AC3E}">
        <p14:creationId xmlns:p14="http://schemas.microsoft.com/office/powerpoint/2010/main" val="251561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“oh… </a:t>
            </a:r>
            <a:r>
              <a:rPr lang="en-US" dirty="0" err="1" smtClean="0"/>
              <a:t>sh</a:t>
            </a:r>
            <a:r>
              <a:rPr lang="en-US" dirty="0" smtClean="0"/>
              <a:t>*t… wait… too late”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“Accidentally” deleted a file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readme.txt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checkout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readme.txt</a:t>
            </a:r>
          </a:p>
          <a:p>
            <a:r>
              <a:rPr lang="en-US" dirty="0" smtClean="0"/>
              <a:t>I don’t want this to be 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./.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I have a typo in repository name</a:t>
            </a:r>
          </a:p>
          <a:p>
            <a:pPr lvl="1"/>
            <a:r>
              <a:rPr lang="en-US" dirty="0" smtClean="0"/>
              <a:t>Change the repo name at webpage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remote set-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origin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github.com/user/NEW_NAME.git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remote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origin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remote add origin 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github.com/user/NEW_NAME.git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smtClean="0"/>
              <a:t>“what if…”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if you want to change the name of the file in the repo?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if you want to delete a file in the repo?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if you want to delate a remote repo?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commands: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mv</a:t>
            </a:r>
            <a:r>
              <a:rPr lang="en-US" sz="2400" dirty="0" smtClean="0"/>
              <a:t> </a:t>
            </a:r>
            <a:r>
              <a:rPr lang="en-US" sz="2400" dirty="0"/>
              <a:t>- Move or rename a </a:t>
            </a:r>
            <a:r>
              <a:rPr lang="en-US" sz="2400" dirty="0" smtClean="0"/>
              <a:t>file or </a:t>
            </a:r>
            <a:r>
              <a:rPr lang="en-US" sz="2400" dirty="0"/>
              <a:t>a </a:t>
            </a:r>
            <a:r>
              <a:rPr lang="en-US" sz="2400" dirty="0" smtClean="0"/>
              <a:t>directory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Git doesn’t keep track of rename!!!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rm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- Remove files from the working tree and from the index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Don’t forget to push the changes!!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mv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old_name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new_name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rm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file_name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0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“what if…”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If files a</a:t>
            </a:r>
            <a:r>
              <a:rPr lang="en-US" dirty="0"/>
              <a:t>, b and c are changed, you </a:t>
            </a:r>
            <a:r>
              <a:rPr lang="en-US" dirty="0" smtClean="0"/>
              <a:t>SHOULD commit </a:t>
            </a:r>
            <a:r>
              <a:rPr lang="en-US" dirty="0"/>
              <a:t>them </a:t>
            </a:r>
            <a:r>
              <a:rPr lang="en-US" dirty="0" smtClean="0"/>
              <a:t>separately!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However, we rarely do this so… 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add -u</a:t>
            </a:r>
            <a:r>
              <a:rPr lang="en-US" dirty="0" smtClean="0"/>
              <a:t> = </a:t>
            </a:r>
            <a:r>
              <a:rPr lang="en-US" dirty="0"/>
              <a:t>stage all tracked, modified files</a:t>
            </a:r>
            <a:endParaRPr lang="en-US" dirty="0" smtClean="0"/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commit -a -m “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commiting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all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tracked, modified files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“what if…”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Who is responsible for the error?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diff 2a5dbeec51426dcf77b57a18698f4a6d768d8824 8a2e6914fc8ecbe22ca4aa70c6cbd59dd098a9eb fileone2.txt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diff --cached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blame -L 5, 10 filename.txt </a:t>
            </a:r>
            <a:r>
              <a:rPr lang="en-US" dirty="0"/>
              <a:t>= show who has changed lines 5 to 10 in this file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--hard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reset --hard aabe405e70b78908f3d5e2bbd21b3f247332036e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Creating  local repository by cloning an empty from </a:t>
            </a:r>
            <a:r>
              <a:rPr lang="en-US" dirty="0" smtClean="0"/>
              <a:t>remote repo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Lets </a:t>
            </a:r>
            <a:r>
              <a:rPr lang="en-US" sz="2000" dirty="0"/>
              <a:t>try </a:t>
            </a:r>
            <a:r>
              <a:rPr lang="en-US" sz="2000" dirty="0" smtClean="0"/>
              <a:t>it (go to ~Repositories):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 	Prepare the repository at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  <a:r>
              <a:rPr lang="en-US" sz="2000" dirty="0" smtClean="0"/>
              <a:t>webpage (with </a:t>
            </a:r>
            <a:r>
              <a:rPr lang="en-US" sz="2000" smtClean="0"/>
              <a:t>file inside)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clone 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github.com/IgorAramb/master3_first.git  </a:t>
            </a:r>
            <a:r>
              <a:rPr lang="en-US" sz="2000" dirty="0" smtClean="0"/>
              <a:t>(link C/P from webpage)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cd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master3_first	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we see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r>
              <a:rPr lang="en-US" sz="2000" dirty="0" smtClean="0"/>
              <a:t> in green. What’s that?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It tells us we are on master branch…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Master is a default branch name…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By default each new clone maintains a link back to its parent repository via a remote called origin!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If you don't want to use it: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--origin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github.com/IgorAramb/master3_first.git master3_another_dir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5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What is a branch?</a:t>
            </a:r>
          </a:p>
          <a:p>
            <a:pPr marL="0" indent="0">
              <a:buNone/>
            </a:pPr>
            <a:r>
              <a:rPr lang="en-US" sz="2200" dirty="0" smtClean="0"/>
              <a:t>Branches </a:t>
            </a:r>
            <a:r>
              <a:rPr lang="en-US" sz="2200" dirty="0"/>
              <a:t>are like "Save as..." on a directory.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You </a:t>
            </a:r>
            <a:r>
              <a:rPr lang="en-US" sz="2200" dirty="0"/>
              <a:t>can say they are as "virtual directories" in the .</a:t>
            </a:r>
            <a:r>
              <a:rPr lang="en-US" sz="2200" dirty="0" err="1"/>
              <a:t>git</a:t>
            </a:r>
            <a:r>
              <a:rPr lang="en-US" sz="2200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24159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2900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Creating  </a:t>
            </a:r>
            <a:r>
              <a:rPr lang="en-US" sz="2800" dirty="0"/>
              <a:t>local repository by cloning an empty from remote </a:t>
            </a:r>
            <a:r>
              <a:rPr lang="en-US" sz="2800" dirty="0" smtClean="0"/>
              <a:t>repo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Moving on….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kwrite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readme.txt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add readme.txt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we see 2 numbers and the </a:t>
            </a:r>
            <a:r>
              <a:rPr lang="en-US" sz="2000" dirty="0" smtClean="0">
                <a:solidFill>
                  <a:srgbClr val="C00000"/>
                </a:solidFill>
              </a:rPr>
              <a:t>master </a:t>
            </a:r>
            <a:r>
              <a:rPr lang="en-US" sz="2000" dirty="0" smtClean="0"/>
              <a:t>is not green!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Why? What’s happen?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We have un-staged changes…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first number corresponds to the number of added lines </a:t>
            </a:r>
            <a:r>
              <a:rPr lang="en-US" sz="2000" dirty="0" err="1" smtClean="0"/>
              <a:t>wrt</a:t>
            </a:r>
            <a:r>
              <a:rPr lang="en-US" sz="2000" dirty="0" smtClean="0"/>
              <a:t> last committed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second  number </a:t>
            </a:r>
            <a:r>
              <a:rPr lang="en-US" sz="2000" dirty="0"/>
              <a:t>corresponds to the number of </a:t>
            </a:r>
            <a:r>
              <a:rPr lang="en-US" sz="2000" dirty="0" smtClean="0"/>
              <a:t>delete lines </a:t>
            </a:r>
            <a:r>
              <a:rPr lang="en-US" sz="2000" dirty="0" err="1"/>
              <a:t>wrt</a:t>
            </a:r>
            <a:r>
              <a:rPr lang="en-US" sz="2000" dirty="0"/>
              <a:t> last committed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diff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9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 local repository by cloning an empty from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Moving on….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commit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Commit is used to record changes to repository.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 always have to describe what has been changed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so a log file opens automatically…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r>
              <a:rPr lang="en-US" sz="2000" dirty="0" smtClean="0"/>
              <a:t> has changed its color in prompt again 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Why? What’s happen?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We have committed changes ready to be pushed to repository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We see only one number and it corresponds </a:t>
            </a:r>
            <a:r>
              <a:rPr lang="en-US" sz="2000" dirty="0"/>
              <a:t>to the number </a:t>
            </a:r>
            <a:r>
              <a:rPr lang="en-US" sz="2000" dirty="0" smtClean="0"/>
              <a:t>of committed changes ready to be pushed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status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 local repository by cloning an empty from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Moving on….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kwrite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readme.txt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add readme.txt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we see </a:t>
            </a:r>
            <a:r>
              <a:rPr lang="en-US" sz="2000" u="sng" dirty="0" smtClean="0"/>
              <a:t>3 numbers </a:t>
            </a:r>
            <a:r>
              <a:rPr lang="en-US" sz="2000" dirty="0" smtClean="0"/>
              <a:t>now and the </a:t>
            </a:r>
            <a:r>
              <a:rPr lang="en-US" sz="2000" dirty="0" smtClean="0">
                <a:solidFill>
                  <a:srgbClr val="C00000"/>
                </a:solidFill>
              </a:rPr>
              <a:t>master </a:t>
            </a:r>
            <a:r>
              <a:rPr lang="en-US" sz="2000" dirty="0" smtClean="0"/>
              <a:t>is not green again!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 local repository by cloning an empty from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Moving on….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push -u origin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master </a:t>
            </a:r>
            <a:r>
              <a:rPr lang="en-US" sz="2000" dirty="0" smtClean="0"/>
              <a:t>(push to which remote what branch)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-u, --set-upstream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For every branch that is up to date or successfully pushed, add upstream (tracking) reference</a:t>
            </a:r>
            <a:r>
              <a:rPr lang="en-US" sz="20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master</a:t>
            </a:r>
            <a:r>
              <a:rPr lang="en-US" sz="2000" dirty="0" smtClean="0"/>
              <a:t> in prompt in green again!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What is origin/master? Where did we push?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remote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remote show origin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/>
              <a:t>See the repository </a:t>
            </a:r>
            <a:r>
              <a:rPr lang="en-US" sz="2000" dirty="0"/>
              <a:t>at </a:t>
            </a:r>
            <a:r>
              <a:rPr lang="en-US" sz="2000" dirty="0" err="1"/>
              <a:t>github</a:t>
            </a:r>
            <a:r>
              <a:rPr lang="en-US" sz="2000" dirty="0"/>
              <a:t> webpage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Initializing local repository and pushing it to remote repo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384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Lets try </a:t>
            </a:r>
            <a:r>
              <a:rPr lang="en-US" sz="2000" dirty="0"/>
              <a:t>this(go to ~Repositories):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master3_second; cd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master3_second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echo “my name is not important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&gt;&gt; README.md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add README.md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commit -m "first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commit“</a:t>
            </a:r>
          </a:p>
          <a:p>
            <a:pPr marL="0" indent="0">
              <a:buNone/>
            </a:pPr>
            <a:r>
              <a:rPr lang="en-US" sz="2000" dirty="0" smtClean="0"/>
              <a:t>Now create </a:t>
            </a:r>
            <a:r>
              <a:rPr lang="en-US" sz="2000" dirty="0"/>
              <a:t>new (empty) repository @</a:t>
            </a:r>
            <a:r>
              <a:rPr lang="en-US" sz="2000" dirty="0" err="1"/>
              <a:t>github</a:t>
            </a:r>
            <a:r>
              <a:rPr lang="en-US" sz="2000" dirty="0"/>
              <a:t> web page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remote add origin 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github.com/Your_Account_name/Your_repository_name.git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push -u origin master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67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Office PowerPoint</Application>
  <PresentationFormat>Widescreen</PresentationFormat>
  <Paragraphs>348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     Using GitHub    Igor Arambasic</vt:lpstr>
      <vt:lpstr>Git </vt:lpstr>
      <vt:lpstr>Git </vt:lpstr>
      <vt:lpstr>Git</vt:lpstr>
      <vt:lpstr>Creating  local repository by cloning an empty from remote repo</vt:lpstr>
      <vt:lpstr>Creating  local repository by cloning an empty from remote repo</vt:lpstr>
      <vt:lpstr>Creating  local repository by cloning an empty from remote repo</vt:lpstr>
      <vt:lpstr>Creating  local repository by cloning an empty from remote repo</vt:lpstr>
      <vt:lpstr>Initializing local repository and pushing it to remote repo</vt:lpstr>
      <vt:lpstr>Using command line for Initializing empty repo at remote and cloning it</vt:lpstr>
      <vt:lpstr>Git </vt:lpstr>
      <vt:lpstr>Git </vt:lpstr>
      <vt:lpstr>Git </vt:lpstr>
      <vt:lpstr>Git </vt:lpstr>
      <vt:lpstr>Git</vt:lpstr>
      <vt:lpstr>Git </vt:lpstr>
      <vt:lpstr>Git </vt:lpstr>
      <vt:lpstr>Dealing with “oh… sh*t… wait… too late” </vt:lpstr>
      <vt:lpstr>Dealing with “oh… sh*t… wait… too late” </vt:lpstr>
      <vt:lpstr>Dealing with “oh… sh*t… wait… too late” </vt:lpstr>
      <vt:lpstr>Dealing with “what if…” </vt:lpstr>
      <vt:lpstr>Dealing with “what if…” </vt:lpstr>
      <vt:lpstr>Dealing with “what if…” 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Igor ARAMBASIC</cp:lastModifiedBy>
  <cp:revision>697</cp:revision>
  <dcterms:created xsi:type="dcterms:W3CDTF">2015-11-28T21:45:37Z</dcterms:created>
  <dcterms:modified xsi:type="dcterms:W3CDTF">2017-11-22T10:22:54Z</dcterms:modified>
</cp:coreProperties>
</file>