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0" r:id="rId4"/>
    <p:sldId id="261" r:id="rId5"/>
    <p:sldId id="258"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boe.es/buscar/act.php?id=BOE-A-2014-3376"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hyperlink" Target="https://www.boe.es/buscar/act.php?id=BOE-A-2014-3376"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96967-1AD5-4D94-BF9A-1B07F466A7E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8F2990A9-CC65-407A-9789-E5A1ADDB49F7}">
      <dgm:prSet phldrT="[Texto]"/>
      <dgm:spPr/>
      <dgm:t>
        <a:bodyPr/>
        <a:lstStyle/>
        <a:p>
          <a:r>
            <a:rPr lang="es-ES" dirty="0"/>
            <a:t>Mercado libre (Tarifa 2.0A)</a:t>
          </a:r>
        </a:p>
      </dgm:t>
    </dgm:pt>
    <dgm:pt modelId="{A502C046-F89C-481A-A3BD-FB01235C62FE}" type="parTrans" cxnId="{E8F999A4-37F2-498D-A0BA-750DDBD85702}">
      <dgm:prSet/>
      <dgm:spPr/>
      <dgm:t>
        <a:bodyPr/>
        <a:lstStyle/>
        <a:p>
          <a:endParaRPr lang="es-ES"/>
        </a:p>
      </dgm:t>
    </dgm:pt>
    <dgm:pt modelId="{50D9651C-1C6A-4013-A65B-F57812E633EA}" type="sibTrans" cxnId="{E8F999A4-37F2-498D-A0BA-750DDBD85702}">
      <dgm:prSet/>
      <dgm:spPr/>
      <dgm:t>
        <a:bodyPr/>
        <a:lstStyle/>
        <a:p>
          <a:endParaRPr lang="es-ES"/>
        </a:p>
      </dgm:t>
    </dgm:pt>
    <dgm:pt modelId="{1D470B49-AAEB-405A-A995-13A876ADFEA9}">
      <dgm:prSet phldrT="[Texto]"/>
      <dgm:spPr/>
      <dgm:t>
        <a:bodyPr/>
        <a:lstStyle/>
        <a:p>
          <a:pPr>
            <a:lnSpc>
              <a:spcPct val="100000"/>
            </a:lnSpc>
          </a:pPr>
          <a:r>
            <a:rPr lang="es-ES" dirty="0"/>
            <a:t>En el mercado libre, el consumidor elige una tarifa y pagará una cantidad establecida al mes, sin variaciones por el mercado u horarias. Las tarifas quedan establecidas por cada empresa y puede haber de muchos tipos, como tarifas con horas gratuitas. En definitiva, se paga lo que pone en el contrato.</a:t>
          </a:r>
        </a:p>
      </dgm:t>
    </dgm:pt>
    <dgm:pt modelId="{53A283C8-99C0-4817-B7DD-54EF30CC123B}" type="parTrans" cxnId="{AE62CBA2-5093-4CA2-ACB3-FB0837644EF5}">
      <dgm:prSet/>
      <dgm:spPr/>
      <dgm:t>
        <a:bodyPr/>
        <a:lstStyle/>
        <a:p>
          <a:endParaRPr lang="es-ES"/>
        </a:p>
      </dgm:t>
    </dgm:pt>
    <dgm:pt modelId="{024A3F2C-F875-4185-B0F6-EC6110AFE8AE}" type="sibTrans" cxnId="{AE62CBA2-5093-4CA2-ACB3-FB0837644EF5}">
      <dgm:prSet/>
      <dgm:spPr/>
      <dgm:t>
        <a:bodyPr/>
        <a:lstStyle/>
        <a:p>
          <a:endParaRPr lang="es-ES"/>
        </a:p>
      </dgm:t>
    </dgm:pt>
    <dgm:pt modelId="{A590B325-0A6E-4543-9194-60346688CC58}">
      <dgm:prSet phldrT="[Texto]"/>
      <dgm:spPr/>
      <dgm:t>
        <a:bodyPr/>
        <a:lstStyle/>
        <a:p>
          <a:r>
            <a:rPr lang="es-ES" dirty="0"/>
            <a:t>Mercado regulado (Tarifa 2.0DHA)</a:t>
          </a:r>
        </a:p>
      </dgm:t>
    </dgm:pt>
    <dgm:pt modelId="{86840CB7-43CF-4F83-9201-0DE7ED6FB73D}" type="parTrans" cxnId="{9B3ECA33-D937-40EE-8DCD-DAB4372C3162}">
      <dgm:prSet/>
      <dgm:spPr/>
      <dgm:t>
        <a:bodyPr/>
        <a:lstStyle/>
        <a:p>
          <a:endParaRPr lang="es-ES"/>
        </a:p>
      </dgm:t>
    </dgm:pt>
    <dgm:pt modelId="{04E1BC33-CF0A-49DD-AB5D-BFD3052420DB}" type="sibTrans" cxnId="{9B3ECA33-D937-40EE-8DCD-DAB4372C3162}">
      <dgm:prSet/>
      <dgm:spPr/>
      <dgm:t>
        <a:bodyPr/>
        <a:lstStyle/>
        <a:p>
          <a:endParaRPr lang="es-ES"/>
        </a:p>
      </dgm:t>
    </dgm:pt>
    <dgm:pt modelId="{E4456BAB-4115-493F-9084-C99E4DAFB777}">
      <dgm:prSet phldrT="[Texto]"/>
      <dgm:spPr/>
      <dgm:t>
        <a:bodyPr/>
        <a:lstStyle/>
        <a:p>
          <a:pPr>
            <a:lnSpc>
              <a:spcPct val="100000"/>
            </a:lnSpc>
          </a:pPr>
          <a:r>
            <a:rPr lang="es-ES" dirty="0"/>
            <a:t>En el mercado regulado, el consumidor pagará una tarifa variable. El precio de esta tarifa queda marcado por la subasta del mercado regulado. Esta tarifa se conoce como PVPC (Precio de Voluntario para el Pequeño Consumidor). Se encuentra regulada por el Gobierno, por lo que todo aquel que quede suscrito a esta pagará lo mismo que el resto. </a:t>
          </a:r>
        </a:p>
      </dgm:t>
    </dgm:pt>
    <dgm:pt modelId="{67AF17B0-F660-4935-B666-7ED8DFD08CB5}" type="parTrans" cxnId="{693BEF4B-5A4F-450E-BE0D-CEDF76DF3C75}">
      <dgm:prSet/>
      <dgm:spPr/>
      <dgm:t>
        <a:bodyPr/>
        <a:lstStyle/>
        <a:p>
          <a:endParaRPr lang="es-ES"/>
        </a:p>
      </dgm:t>
    </dgm:pt>
    <dgm:pt modelId="{BB86BC40-1D57-4E79-A4D0-A048904669D0}" type="sibTrans" cxnId="{693BEF4B-5A4F-450E-BE0D-CEDF76DF3C75}">
      <dgm:prSet/>
      <dgm:spPr/>
      <dgm:t>
        <a:bodyPr/>
        <a:lstStyle/>
        <a:p>
          <a:endParaRPr lang="es-ES"/>
        </a:p>
      </dgm:t>
    </dgm:pt>
    <dgm:pt modelId="{C3B1EE1B-C146-49F5-8BA3-D2C7A91F418B}">
      <dgm:prSet phldrT="[Texto]"/>
      <dgm:spPr/>
      <dgm:t>
        <a:bodyPr/>
        <a:lstStyle/>
        <a:p>
          <a:pPr>
            <a:lnSpc>
              <a:spcPct val="100000"/>
            </a:lnSpc>
          </a:pPr>
          <a:r>
            <a:rPr lang="es-ES" dirty="0"/>
            <a:t>Su cálculo queda establecido mediante el </a:t>
          </a:r>
          <a:r>
            <a:rPr lang="es-ES" dirty="0">
              <a:hlinkClick xmlns:r="http://schemas.openxmlformats.org/officeDocument/2006/relationships" r:id="rId1"/>
            </a:rPr>
            <a:t>RD 216/2014</a:t>
          </a:r>
          <a:endParaRPr lang="es-ES" dirty="0"/>
        </a:p>
      </dgm:t>
    </dgm:pt>
    <dgm:pt modelId="{D09068D7-8D03-42AC-BE17-1C3B33AF94C9}" type="parTrans" cxnId="{11D785EF-A254-4C6C-9A3A-4904ECDEE0AF}">
      <dgm:prSet/>
      <dgm:spPr/>
      <dgm:t>
        <a:bodyPr/>
        <a:lstStyle/>
        <a:p>
          <a:endParaRPr lang="es-ES"/>
        </a:p>
      </dgm:t>
    </dgm:pt>
    <dgm:pt modelId="{B15F099E-9D23-491F-B023-44032E0378B2}" type="sibTrans" cxnId="{11D785EF-A254-4C6C-9A3A-4904ECDEE0AF}">
      <dgm:prSet/>
      <dgm:spPr/>
      <dgm:t>
        <a:bodyPr/>
        <a:lstStyle/>
        <a:p>
          <a:endParaRPr lang="es-ES"/>
        </a:p>
      </dgm:t>
    </dgm:pt>
    <dgm:pt modelId="{C97CC4E4-0525-4858-802B-880E8A54F8DE}" type="pres">
      <dgm:prSet presAssocID="{B8096967-1AD5-4D94-BF9A-1B07F466A7EF}" presName="linear" presStyleCnt="0">
        <dgm:presLayoutVars>
          <dgm:animLvl val="lvl"/>
          <dgm:resizeHandles val="exact"/>
        </dgm:presLayoutVars>
      </dgm:prSet>
      <dgm:spPr/>
    </dgm:pt>
    <dgm:pt modelId="{73C899F7-3957-49F2-91DE-DCF94CC39121}" type="pres">
      <dgm:prSet presAssocID="{8F2990A9-CC65-407A-9789-E5A1ADDB49F7}" presName="parentText" presStyleLbl="node1" presStyleIdx="0" presStyleCnt="2">
        <dgm:presLayoutVars>
          <dgm:chMax val="0"/>
          <dgm:bulletEnabled val="1"/>
        </dgm:presLayoutVars>
      </dgm:prSet>
      <dgm:spPr/>
    </dgm:pt>
    <dgm:pt modelId="{0A583DBA-FD7F-41F7-9615-A778FC77716B}" type="pres">
      <dgm:prSet presAssocID="{8F2990A9-CC65-407A-9789-E5A1ADDB49F7}" presName="childText" presStyleLbl="revTx" presStyleIdx="0" presStyleCnt="2">
        <dgm:presLayoutVars>
          <dgm:bulletEnabled val="1"/>
        </dgm:presLayoutVars>
      </dgm:prSet>
      <dgm:spPr/>
    </dgm:pt>
    <dgm:pt modelId="{F2E1E9DD-C987-4BA0-8E1C-A16057399065}" type="pres">
      <dgm:prSet presAssocID="{A590B325-0A6E-4543-9194-60346688CC58}" presName="parentText" presStyleLbl="node1" presStyleIdx="1" presStyleCnt="2">
        <dgm:presLayoutVars>
          <dgm:chMax val="0"/>
          <dgm:bulletEnabled val="1"/>
        </dgm:presLayoutVars>
      </dgm:prSet>
      <dgm:spPr/>
    </dgm:pt>
    <dgm:pt modelId="{F6D00749-BC29-40F0-89BD-A55DC261DC8D}" type="pres">
      <dgm:prSet presAssocID="{A590B325-0A6E-4543-9194-60346688CC58}" presName="childText" presStyleLbl="revTx" presStyleIdx="1" presStyleCnt="2">
        <dgm:presLayoutVars>
          <dgm:bulletEnabled val="1"/>
        </dgm:presLayoutVars>
      </dgm:prSet>
      <dgm:spPr/>
    </dgm:pt>
  </dgm:ptLst>
  <dgm:cxnLst>
    <dgm:cxn modelId="{9B3ECA33-D937-40EE-8DCD-DAB4372C3162}" srcId="{B8096967-1AD5-4D94-BF9A-1B07F466A7EF}" destId="{A590B325-0A6E-4543-9194-60346688CC58}" srcOrd="1" destOrd="0" parTransId="{86840CB7-43CF-4F83-9201-0DE7ED6FB73D}" sibTransId="{04E1BC33-CF0A-49DD-AB5D-BFD3052420DB}"/>
    <dgm:cxn modelId="{B70CA046-A0A6-4165-8806-8CB32456B4C6}" type="presOf" srcId="{A590B325-0A6E-4543-9194-60346688CC58}" destId="{F2E1E9DD-C987-4BA0-8E1C-A16057399065}" srcOrd="0" destOrd="0" presId="urn:microsoft.com/office/officeart/2005/8/layout/vList2"/>
    <dgm:cxn modelId="{0FBA396A-CEB8-4D45-935B-FF1D3C13DC33}" type="presOf" srcId="{B8096967-1AD5-4D94-BF9A-1B07F466A7EF}" destId="{C97CC4E4-0525-4858-802B-880E8A54F8DE}" srcOrd="0" destOrd="0" presId="urn:microsoft.com/office/officeart/2005/8/layout/vList2"/>
    <dgm:cxn modelId="{693BEF4B-5A4F-450E-BE0D-CEDF76DF3C75}" srcId="{A590B325-0A6E-4543-9194-60346688CC58}" destId="{E4456BAB-4115-493F-9084-C99E4DAFB777}" srcOrd="0" destOrd="0" parTransId="{67AF17B0-F660-4935-B666-7ED8DFD08CB5}" sibTransId="{BB86BC40-1D57-4E79-A4D0-A048904669D0}"/>
    <dgm:cxn modelId="{14863177-F4F1-47EF-A5D5-28D9665F91CC}" type="presOf" srcId="{C3B1EE1B-C146-49F5-8BA3-D2C7A91F418B}" destId="{F6D00749-BC29-40F0-89BD-A55DC261DC8D}" srcOrd="0" destOrd="1" presId="urn:microsoft.com/office/officeart/2005/8/layout/vList2"/>
    <dgm:cxn modelId="{E816AB8C-70C5-40A4-AF8C-3B0F4EAFE840}" type="presOf" srcId="{E4456BAB-4115-493F-9084-C99E4DAFB777}" destId="{F6D00749-BC29-40F0-89BD-A55DC261DC8D}" srcOrd="0" destOrd="0" presId="urn:microsoft.com/office/officeart/2005/8/layout/vList2"/>
    <dgm:cxn modelId="{AE62CBA2-5093-4CA2-ACB3-FB0837644EF5}" srcId="{8F2990A9-CC65-407A-9789-E5A1ADDB49F7}" destId="{1D470B49-AAEB-405A-A995-13A876ADFEA9}" srcOrd="0" destOrd="0" parTransId="{53A283C8-99C0-4817-B7DD-54EF30CC123B}" sibTransId="{024A3F2C-F875-4185-B0F6-EC6110AFE8AE}"/>
    <dgm:cxn modelId="{E8F999A4-37F2-498D-A0BA-750DDBD85702}" srcId="{B8096967-1AD5-4D94-BF9A-1B07F466A7EF}" destId="{8F2990A9-CC65-407A-9789-E5A1ADDB49F7}" srcOrd="0" destOrd="0" parTransId="{A502C046-F89C-481A-A3BD-FB01235C62FE}" sibTransId="{50D9651C-1C6A-4013-A65B-F57812E633EA}"/>
    <dgm:cxn modelId="{E32D7AB8-5797-47EF-80D0-4ED0C3A49F3A}" type="presOf" srcId="{8F2990A9-CC65-407A-9789-E5A1ADDB49F7}" destId="{73C899F7-3957-49F2-91DE-DCF94CC39121}" srcOrd="0" destOrd="0" presId="urn:microsoft.com/office/officeart/2005/8/layout/vList2"/>
    <dgm:cxn modelId="{11D785EF-A254-4C6C-9A3A-4904ECDEE0AF}" srcId="{A590B325-0A6E-4543-9194-60346688CC58}" destId="{C3B1EE1B-C146-49F5-8BA3-D2C7A91F418B}" srcOrd="1" destOrd="0" parTransId="{D09068D7-8D03-42AC-BE17-1C3B33AF94C9}" sibTransId="{B15F099E-9D23-491F-B023-44032E0378B2}"/>
    <dgm:cxn modelId="{AE399BF1-78DD-471A-A900-4E3528817DF6}" type="presOf" srcId="{1D470B49-AAEB-405A-A995-13A876ADFEA9}" destId="{0A583DBA-FD7F-41F7-9615-A778FC77716B}" srcOrd="0" destOrd="0" presId="urn:microsoft.com/office/officeart/2005/8/layout/vList2"/>
    <dgm:cxn modelId="{8E3756EB-50CC-46FF-971A-E98313BAE818}" type="presParOf" srcId="{C97CC4E4-0525-4858-802B-880E8A54F8DE}" destId="{73C899F7-3957-49F2-91DE-DCF94CC39121}" srcOrd="0" destOrd="0" presId="urn:microsoft.com/office/officeart/2005/8/layout/vList2"/>
    <dgm:cxn modelId="{FE358353-6892-481A-B050-D402519B4B2B}" type="presParOf" srcId="{C97CC4E4-0525-4858-802B-880E8A54F8DE}" destId="{0A583DBA-FD7F-41F7-9615-A778FC77716B}" srcOrd="1" destOrd="0" presId="urn:microsoft.com/office/officeart/2005/8/layout/vList2"/>
    <dgm:cxn modelId="{D3E1C2C7-00FD-4575-8DC8-F678FDD7258F}" type="presParOf" srcId="{C97CC4E4-0525-4858-802B-880E8A54F8DE}" destId="{F2E1E9DD-C987-4BA0-8E1C-A16057399065}" srcOrd="2" destOrd="0" presId="urn:microsoft.com/office/officeart/2005/8/layout/vList2"/>
    <dgm:cxn modelId="{31BC3909-E304-4217-B87F-BA0D39AE8568}" type="presParOf" srcId="{C97CC4E4-0525-4858-802B-880E8A54F8DE}" destId="{F6D00749-BC29-40F0-89BD-A55DC261DC8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ADB67-28DE-4ED7-A3C1-1A3F61DAC60D}" type="doc">
      <dgm:prSet loTypeId="urn:microsoft.com/office/officeart/2005/8/layout/funnel1" loCatId="process" qsTypeId="urn:microsoft.com/office/officeart/2005/8/quickstyle/simple1" qsCatId="simple" csTypeId="urn:microsoft.com/office/officeart/2005/8/colors/accent5_1" csCatId="accent5" phldr="1"/>
      <dgm:spPr/>
      <dgm:t>
        <a:bodyPr/>
        <a:lstStyle/>
        <a:p>
          <a:endParaRPr lang="es-ES"/>
        </a:p>
      </dgm:t>
    </dgm:pt>
    <dgm:pt modelId="{0F79499E-21BB-4CF6-8728-7CEE5FBC7410}">
      <dgm:prSet phldrT="[Texto]" custT="1"/>
      <dgm:spPr/>
      <dgm:t>
        <a:bodyPr/>
        <a:lstStyle/>
        <a:p>
          <a:r>
            <a:rPr lang="es-ES" sz="1500" dirty="0"/>
            <a:t>Coste de adquisición de energía</a:t>
          </a:r>
        </a:p>
      </dgm:t>
    </dgm:pt>
    <dgm:pt modelId="{5E0E3B59-361F-4C8F-AEAD-75D953BB7E26}" type="parTrans" cxnId="{C1AFF007-A808-4D3E-A975-B75EA625990C}">
      <dgm:prSet/>
      <dgm:spPr/>
      <dgm:t>
        <a:bodyPr/>
        <a:lstStyle/>
        <a:p>
          <a:endParaRPr lang="es-ES"/>
        </a:p>
      </dgm:t>
    </dgm:pt>
    <dgm:pt modelId="{8600B3EA-D318-47EB-9784-424EAC8ED7A1}" type="sibTrans" cxnId="{C1AFF007-A808-4D3E-A975-B75EA625990C}">
      <dgm:prSet/>
      <dgm:spPr/>
      <dgm:t>
        <a:bodyPr/>
        <a:lstStyle/>
        <a:p>
          <a:endParaRPr lang="es-ES"/>
        </a:p>
      </dgm:t>
    </dgm:pt>
    <dgm:pt modelId="{FF9C9F35-AE4E-4B87-9EAE-7A926379BEED}">
      <dgm:prSet phldrT="[Texto]" custT="1"/>
      <dgm:spPr/>
      <dgm:t>
        <a:bodyPr/>
        <a:lstStyle/>
        <a:p>
          <a:r>
            <a:rPr lang="es-ES" sz="1500" dirty="0"/>
            <a:t>Peaje de acceso y cargos</a:t>
          </a:r>
        </a:p>
      </dgm:t>
    </dgm:pt>
    <dgm:pt modelId="{3082271F-27CC-4097-A9BD-CB594A421DC3}" type="parTrans" cxnId="{0B0C9320-1176-4854-9B2C-C6DDE185F5BB}">
      <dgm:prSet/>
      <dgm:spPr/>
      <dgm:t>
        <a:bodyPr/>
        <a:lstStyle/>
        <a:p>
          <a:endParaRPr lang="es-ES"/>
        </a:p>
      </dgm:t>
    </dgm:pt>
    <dgm:pt modelId="{E8102DE0-3623-4902-9142-367ACB59B46C}" type="sibTrans" cxnId="{0B0C9320-1176-4854-9B2C-C6DDE185F5BB}">
      <dgm:prSet/>
      <dgm:spPr/>
      <dgm:t>
        <a:bodyPr/>
        <a:lstStyle/>
        <a:p>
          <a:endParaRPr lang="es-ES"/>
        </a:p>
      </dgm:t>
    </dgm:pt>
    <dgm:pt modelId="{B06F612D-639D-4C9D-A45F-751F9378F521}">
      <dgm:prSet phldrT="[Texto]" custT="1"/>
      <dgm:spPr/>
      <dgm:t>
        <a:bodyPr/>
        <a:lstStyle/>
        <a:p>
          <a:r>
            <a:rPr lang="es-ES" sz="1500" dirty="0"/>
            <a:t>Gestión comercial</a:t>
          </a:r>
        </a:p>
      </dgm:t>
    </dgm:pt>
    <dgm:pt modelId="{F187437B-4D83-4104-90D2-9ED928B3D598}" type="parTrans" cxnId="{D2F5B188-832E-47CE-9529-00632A4EE7F8}">
      <dgm:prSet/>
      <dgm:spPr/>
      <dgm:t>
        <a:bodyPr/>
        <a:lstStyle/>
        <a:p>
          <a:endParaRPr lang="es-ES"/>
        </a:p>
      </dgm:t>
    </dgm:pt>
    <dgm:pt modelId="{703956FB-072A-4536-807B-975D232106EF}" type="sibTrans" cxnId="{D2F5B188-832E-47CE-9529-00632A4EE7F8}">
      <dgm:prSet/>
      <dgm:spPr/>
      <dgm:t>
        <a:bodyPr/>
        <a:lstStyle/>
        <a:p>
          <a:endParaRPr lang="es-ES"/>
        </a:p>
      </dgm:t>
    </dgm:pt>
    <dgm:pt modelId="{2519D81D-222F-4508-9367-C7239748B960}">
      <dgm:prSet phldrT="[Texto]"/>
      <dgm:spPr/>
      <dgm:t>
        <a:bodyPr/>
        <a:lstStyle/>
        <a:p>
          <a:r>
            <a:rPr lang="es-ES" dirty="0"/>
            <a:t>Precio PVPC</a:t>
          </a:r>
        </a:p>
      </dgm:t>
    </dgm:pt>
    <dgm:pt modelId="{DC40E4E6-1395-44F1-A2B0-DD9422A0DB1F}" type="parTrans" cxnId="{FF4521C7-8B10-4FA6-ADA9-B23B26216E63}">
      <dgm:prSet/>
      <dgm:spPr/>
      <dgm:t>
        <a:bodyPr/>
        <a:lstStyle/>
        <a:p>
          <a:endParaRPr lang="es-ES"/>
        </a:p>
      </dgm:t>
    </dgm:pt>
    <dgm:pt modelId="{2F1B12F2-17D0-49E1-926B-EF4569D787F3}" type="sibTrans" cxnId="{FF4521C7-8B10-4FA6-ADA9-B23B26216E63}">
      <dgm:prSet/>
      <dgm:spPr/>
      <dgm:t>
        <a:bodyPr/>
        <a:lstStyle/>
        <a:p>
          <a:endParaRPr lang="es-ES"/>
        </a:p>
      </dgm:t>
    </dgm:pt>
    <dgm:pt modelId="{6DD7C7B7-1986-48E2-8A72-91E7DC5F4778}" type="pres">
      <dgm:prSet presAssocID="{F87ADB67-28DE-4ED7-A3C1-1A3F61DAC60D}" presName="Name0" presStyleCnt="0">
        <dgm:presLayoutVars>
          <dgm:chMax val="4"/>
          <dgm:resizeHandles val="exact"/>
        </dgm:presLayoutVars>
      </dgm:prSet>
      <dgm:spPr/>
    </dgm:pt>
    <dgm:pt modelId="{D5446438-5C45-414B-8848-352505D5592C}" type="pres">
      <dgm:prSet presAssocID="{F87ADB67-28DE-4ED7-A3C1-1A3F61DAC60D}" presName="ellipse" presStyleLbl="trBgShp" presStyleIdx="0" presStyleCnt="1"/>
      <dgm:spPr/>
    </dgm:pt>
    <dgm:pt modelId="{BC4F0B8D-8985-4A5F-A05D-83B45FC6808F}" type="pres">
      <dgm:prSet presAssocID="{F87ADB67-28DE-4ED7-A3C1-1A3F61DAC60D}" presName="arrow1" presStyleLbl="fgShp" presStyleIdx="0" presStyleCnt="1" custScaleX="148241" custScaleY="169410" custLinFactY="100000" custLinFactNeighborX="-6030" custLinFactNeighborY="154397"/>
      <dgm:spPr/>
    </dgm:pt>
    <dgm:pt modelId="{CD866C43-97B6-4896-B67E-A8A4A49462CB}" type="pres">
      <dgm:prSet presAssocID="{F87ADB67-28DE-4ED7-A3C1-1A3F61DAC60D}" presName="rectangle" presStyleLbl="revTx" presStyleIdx="0" presStyleCnt="1" custScaleX="148241" custScaleY="169411" custLinFactY="50754" custLinFactNeighborX="3350" custLinFactNeighborY="100000">
        <dgm:presLayoutVars>
          <dgm:bulletEnabled val="1"/>
        </dgm:presLayoutVars>
      </dgm:prSet>
      <dgm:spPr/>
    </dgm:pt>
    <dgm:pt modelId="{9C72B660-8FFA-4B0A-AFE9-0B841A3A7E0A}" type="pres">
      <dgm:prSet presAssocID="{FF9C9F35-AE4E-4B87-9EAE-7A926379BEED}" presName="item1" presStyleLbl="node1" presStyleIdx="0" presStyleCnt="3" custScaleX="171184" custScaleY="169411" custLinFactNeighborX="-8934">
        <dgm:presLayoutVars>
          <dgm:bulletEnabled val="1"/>
        </dgm:presLayoutVars>
      </dgm:prSet>
      <dgm:spPr/>
    </dgm:pt>
    <dgm:pt modelId="{9095110C-0687-4AE3-AA30-4803225B145F}" type="pres">
      <dgm:prSet presAssocID="{B06F612D-639D-4C9D-A45F-751F9378F521}" presName="item2" presStyleLbl="node1" presStyleIdx="1" presStyleCnt="3" custScaleX="171184" custScaleY="169411" custLinFactNeighborX="-42434" custLinFactNeighborY="-50251">
        <dgm:presLayoutVars>
          <dgm:bulletEnabled val="1"/>
        </dgm:presLayoutVars>
      </dgm:prSet>
      <dgm:spPr/>
    </dgm:pt>
    <dgm:pt modelId="{3E399E93-67FA-4899-B1F5-9ED2414F1F11}" type="pres">
      <dgm:prSet presAssocID="{2519D81D-222F-4508-9367-C7239748B960}" presName="item3" presStyleLbl="node1" presStyleIdx="2" presStyleCnt="3" custScaleX="185786" custScaleY="169411" custLinFactNeighborX="49134" custLinFactNeighborY="-42434">
        <dgm:presLayoutVars>
          <dgm:bulletEnabled val="1"/>
        </dgm:presLayoutVars>
      </dgm:prSet>
      <dgm:spPr/>
    </dgm:pt>
    <dgm:pt modelId="{DBB6C769-BF23-46B7-91A6-96802E5DA166}" type="pres">
      <dgm:prSet presAssocID="{F87ADB67-28DE-4ED7-A3C1-1A3F61DAC60D}" presName="funnel" presStyleLbl="trAlignAcc1" presStyleIdx="0" presStyleCnt="1" custScaleX="142857" custScaleY="175958"/>
      <dgm:spPr/>
    </dgm:pt>
  </dgm:ptLst>
  <dgm:cxnLst>
    <dgm:cxn modelId="{C1AFF007-A808-4D3E-A975-B75EA625990C}" srcId="{F87ADB67-28DE-4ED7-A3C1-1A3F61DAC60D}" destId="{0F79499E-21BB-4CF6-8728-7CEE5FBC7410}" srcOrd="0" destOrd="0" parTransId="{5E0E3B59-361F-4C8F-AEAD-75D953BB7E26}" sibTransId="{8600B3EA-D318-47EB-9784-424EAC8ED7A1}"/>
    <dgm:cxn modelId="{0B0C9320-1176-4854-9B2C-C6DDE185F5BB}" srcId="{F87ADB67-28DE-4ED7-A3C1-1A3F61DAC60D}" destId="{FF9C9F35-AE4E-4B87-9EAE-7A926379BEED}" srcOrd="1" destOrd="0" parTransId="{3082271F-27CC-4097-A9BD-CB594A421DC3}" sibTransId="{E8102DE0-3623-4902-9142-367ACB59B46C}"/>
    <dgm:cxn modelId="{8A36E23C-7663-446D-A71E-BBD7EFE32DEE}" type="presOf" srcId="{2519D81D-222F-4508-9367-C7239748B960}" destId="{CD866C43-97B6-4896-B67E-A8A4A49462CB}" srcOrd="0" destOrd="0" presId="urn:microsoft.com/office/officeart/2005/8/layout/funnel1"/>
    <dgm:cxn modelId="{A4ACF45F-1FFA-4400-94A8-5EB45BF67345}" type="presOf" srcId="{B06F612D-639D-4C9D-A45F-751F9378F521}" destId="{9C72B660-8FFA-4B0A-AFE9-0B841A3A7E0A}" srcOrd="0" destOrd="0" presId="urn:microsoft.com/office/officeart/2005/8/layout/funnel1"/>
    <dgm:cxn modelId="{4889E550-7944-4271-AEEB-F8D0851E7143}" type="presOf" srcId="{FF9C9F35-AE4E-4B87-9EAE-7A926379BEED}" destId="{9095110C-0687-4AE3-AA30-4803225B145F}" srcOrd="0" destOrd="0" presId="urn:microsoft.com/office/officeart/2005/8/layout/funnel1"/>
    <dgm:cxn modelId="{24B40973-6AA5-41AB-AD40-A66451A8B8DA}" type="presOf" srcId="{F87ADB67-28DE-4ED7-A3C1-1A3F61DAC60D}" destId="{6DD7C7B7-1986-48E2-8A72-91E7DC5F4778}" srcOrd="0" destOrd="0" presId="urn:microsoft.com/office/officeart/2005/8/layout/funnel1"/>
    <dgm:cxn modelId="{D2F5B188-832E-47CE-9529-00632A4EE7F8}" srcId="{F87ADB67-28DE-4ED7-A3C1-1A3F61DAC60D}" destId="{B06F612D-639D-4C9D-A45F-751F9378F521}" srcOrd="2" destOrd="0" parTransId="{F187437B-4D83-4104-90D2-9ED928B3D598}" sibTransId="{703956FB-072A-4536-807B-975D232106EF}"/>
    <dgm:cxn modelId="{6E1653B3-74F9-4CF6-97EF-7FA1947CAB7B}" type="presOf" srcId="{0F79499E-21BB-4CF6-8728-7CEE5FBC7410}" destId="{3E399E93-67FA-4899-B1F5-9ED2414F1F11}" srcOrd="0" destOrd="0" presId="urn:microsoft.com/office/officeart/2005/8/layout/funnel1"/>
    <dgm:cxn modelId="{FF4521C7-8B10-4FA6-ADA9-B23B26216E63}" srcId="{F87ADB67-28DE-4ED7-A3C1-1A3F61DAC60D}" destId="{2519D81D-222F-4508-9367-C7239748B960}" srcOrd="3" destOrd="0" parTransId="{DC40E4E6-1395-44F1-A2B0-DD9422A0DB1F}" sibTransId="{2F1B12F2-17D0-49E1-926B-EF4569D787F3}"/>
    <dgm:cxn modelId="{31FD6B5C-7823-4090-A333-02145240DA87}" type="presParOf" srcId="{6DD7C7B7-1986-48E2-8A72-91E7DC5F4778}" destId="{D5446438-5C45-414B-8848-352505D5592C}" srcOrd="0" destOrd="0" presId="urn:microsoft.com/office/officeart/2005/8/layout/funnel1"/>
    <dgm:cxn modelId="{A4DABD33-B0AE-460C-ADB5-C9BCCE07095F}" type="presParOf" srcId="{6DD7C7B7-1986-48E2-8A72-91E7DC5F4778}" destId="{BC4F0B8D-8985-4A5F-A05D-83B45FC6808F}" srcOrd="1" destOrd="0" presId="urn:microsoft.com/office/officeart/2005/8/layout/funnel1"/>
    <dgm:cxn modelId="{DDBACF2B-1B19-4DC2-A15C-D2233B785C4E}" type="presParOf" srcId="{6DD7C7B7-1986-48E2-8A72-91E7DC5F4778}" destId="{CD866C43-97B6-4896-B67E-A8A4A49462CB}" srcOrd="2" destOrd="0" presId="urn:microsoft.com/office/officeart/2005/8/layout/funnel1"/>
    <dgm:cxn modelId="{9A535A8C-E70A-45E8-96DD-1D64F8583AEB}" type="presParOf" srcId="{6DD7C7B7-1986-48E2-8A72-91E7DC5F4778}" destId="{9C72B660-8FFA-4B0A-AFE9-0B841A3A7E0A}" srcOrd="3" destOrd="0" presId="urn:microsoft.com/office/officeart/2005/8/layout/funnel1"/>
    <dgm:cxn modelId="{363F6758-EB01-41CD-B985-6BC3590D7AC7}" type="presParOf" srcId="{6DD7C7B7-1986-48E2-8A72-91E7DC5F4778}" destId="{9095110C-0687-4AE3-AA30-4803225B145F}" srcOrd="4" destOrd="0" presId="urn:microsoft.com/office/officeart/2005/8/layout/funnel1"/>
    <dgm:cxn modelId="{21EC500E-A8BF-4B2E-83E0-B6245089C88A}" type="presParOf" srcId="{6DD7C7B7-1986-48E2-8A72-91E7DC5F4778}" destId="{3E399E93-67FA-4899-B1F5-9ED2414F1F11}" srcOrd="5" destOrd="0" presId="urn:microsoft.com/office/officeart/2005/8/layout/funnel1"/>
    <dgm:cxn modelId="{57B1AEC1-52B6-458F-8340-D5D717861BA1}" type="presParOf" srcId="{6DD7C7B7-1986-48E2-8A72-91E7DC5F4778}" destId="{DBB6C769-BF23-46B7-91A6-96802E5DA166}"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A66297-927C-4822-84D6-93481A375885}" type="doc">
      <dgm:prSet loTypeId="urn:microsoft.com/office/officeart/2008/layout/VerticalCurvedList" loCatId="list" qsTypeId="urn:microsoft.com/office/officeart/2005/8/quickstyle/simple1" qsCatId="simple" csTypeId="urn:microsoft.com/office/officeart/2005/8/colors/accent5_4" csCatId="accent5" phldr="1"/>
      <dgm:spPr/>
      <dgm:t>
        <a:bodyPr/>
        <a:lstStyle/>
        <a:p>
          <a:endParaRPr lang="es-ES"/>
        </a:p>
      </dgm:t>
    </dgm:pt>
    <dgm:pt modelId="{AE8318D9-7297-4F77-BA66-BD0923A45EFC}">
      <dgm:prSet phldrT="[Texto]"/>
      <dgm:spPr/>
      <dgm:t>
        <a:bodyPr/>
        <a:lstStyle/>
        <a:p>
          <a:r>
            <a:rPr lang="es-ES" b="1" u="sng" dirty="0"/>
            <a:t>Coste de adquisición de la energía</a:t>
          </a:r>
        </a:p>
      </dgm:t>
    </dgm:pt>
    <dgm:pt modelId="{0F957546-EEE6-4565-AC27-CE18900DEFBF}" type="parTrans" cxnId="{A03AA1BC-97DB-496A-8646-CEDE58EE7E76}">
      <dgm:prSet/>
      <dgm:spPr/>
      <dgm:t>
        <a:bodyPr/>
        <a:lstStyle/>
        <a:p>
          <a:endParaRPr lang="es-ES"/>
        </a:p>
      </dgm:t>
    </dgm:pt>
    <dgm:pt modelId="{8A983A4F-9345-4179-86DC-938AA645AF21}" type="sibTrans" cxnId="{A03AA1BC-97DB-496A-8646-CEDE58EE7E76}">
      <dgm:prSet/>
      <dgm:spPr/>
      <dgm:t>
        <a:bodyPr/>
        <a:lstStyle/>
        <a:p>
          <a:endParaRPr lang="es-ES"/>
        </a:p>
      </dgm:t>
    </dgm:pt>
    <dgm:pt modelId="{10BD0AB0-698F-4838-9E29-D6D81AF130C4}">
      <dgm:prSet phldrT="[Texto]"/>
      <dgm:spPr/>
      <dgm:t>
        <a:bodyPr/>
        <a:lstStyle/>
        <a:p>
          <a:r>
            <a:rPr lang="es-ES" b="1" u="sng" dirty="0"/>
            <a:t>Peaje de acceso y cargos</a:t>
          </a:r>
        </a:p>
      </dgm:t>
    </dgm:pt>
    <dgm:pt modelId="{4BA73F40-0689-4468-99F0-24F50A5215D7}" type="parTrans" cxnId="{EFB57C88-858B-4B0A-B5F6-2FCE2280F56B}">
      <dgm:prSet/>
      <dgm:spPr/>
      <dgm:t>
        <a:bodyPr/>
        <a:lstStyle/>
        <a:p>
          <a:endParaRPr lang="es-ES"/>
        </a:p>
      </dgm:t>
    </dgm:pt>
    <dgm:pt modelId="{9311B1FE-BBC9-44B7-97FF-64A855D5B759}" type="sibTrans" cxnId="{EFB57C88-858B-4B0A-B5F6-2FCE2280F56B}">
      <dgm:prSet/>
      <dgm:spPr/>
      <dgm:t>
        <a:bodyPr/>
        <a:lstStyle/>
        <a:p>
          <a:endParaRPr lang="es-ES"/>
        </a:p>
      </dgm:t>
    </dgm:pt>
    <dgm:pt modelId="{D156E859-F8F1-4359-9A89-6ECBA1020453}">
      <dgm:prSet phldrT="[Texto]"/>
      <dgm:spPr/>
      <dgm:t>
        <a:bodyPr/>
        <a:lstStyle/>
        <a:p>
          <a:r>
            <a:rPr lang="es-ES" b="1" u="sng" dirty="0"/>
            <a:t>Gestión comercial</a:t>
          </a:r>
        </a:p>
      </dgm:t>
    </dgm:pt>
    <dgm:pt modelId="{61F59408-2C04-4C17-ABDD-2B905468BC6E}" type="parTrans" cxnId="{BFF645ED-C1DF-4CDF-BBD0-89A73C8DB0F8}">
      <dgm:prSet/>
      <dgm:spPr/>
      <dgm:t>
        <a:bodyPr/>
        <a:lstStyle/>
        <a:p>
          <a:endParaRPr lang="es-ES"/>
        </a:p>
      </dgm:t>
    </dgm:pt>
    <dgm:pt modelId="{1A9D19A4-3BBA-47BF-8244-094B98DFBB81}" type="sibTrans" cxnId="{BFF645ED-C1DF-4CDF-BBD0-89A73C8DB0F8}">
      <dgm:prSet/>
      <dgm:spPr/>
      <dgm:t>
        <a:bodyPr/>
        <a:lstStyle/>
        <a:p>
          <a:endParaRPr lang="es-ES"/>
        </a:p>
      </dgm:t>
    </dgm:pt>
    <dgm:pt modelId="{39812D59-FF3A-4E3B-8CBB-79AFF8EF75B6}">
      <dgm:prSet phldrT="[Texto]"/>
      <dgm:spPr/>
      <dgm:t>
        <a:bodyPr/>
        <a:lstStyle/>
        <a:p>
          <a:r>
            <a:rPr lang="es-ES" b="0" i="0" dirty="0"/>
            <a:t>Precio horario del mercado mayorista de electricidad entre oferta y demanda.</a:t>
          </a:r>
          <a:endParaRPr lang="es-ES" dirty="0"/>
        </a:p>
      </dgm:t>
    </dgm:pt>
    <dgm:pt modelId="{09C261C4-7A78-4F0D-9B7B-578054DFFF9E}" type="parTrans" cxnId="{413B0294-8779-4AD3-9B5F-C195E14D88F5}">
      <dgm:prSet/>
      <dgm:spPr/>
      <dgm:t>
        <a:bodyPr/>
        <a:lstStyle/>
        <a:p>
          <a:endParaRPr lang="es-ES"/>
        </a:p>
      </dgm:t>
    </dgm:pt>
    <dgm:pt modelId="{70E3FF0D-598E-4C3A-A1B3-273A13075F91}" type="sibTrans" cxnId="{413B0294-8779-4AD3-9B5F-C195E14D88F5}">
      <dgm:prSet/>
      <dgm:spPr/>
      <dgm:t>
        <a:bodyPr/>
        <a:lstStyle/>
        <a:p>
          <a:endParaRPr lang="es-ES"/>
        </a:p>
      </dgm:t>
    </dgm:pt>
    <dgm:pt modelId="{D6F0F3C7-81E5-42F6-8289-65EB056E3F3C}">
      <dgm:prSet phldrT="[Texto]"/>
      <dgm:spPr/>
      <dgm:t>
        <a:bodyPr/>
        <a:lstStyle/>
        <a:p>
          <a:r>
            <a:rPr lang="es-ES" dirty="0"/>
            <a:t>Se trata del coste de las redes de transporte y distribución de la energía.</a:t>
          </a:r>
        </a:p>
      </dgm:t>
    </dgm:pt>
    <dgm:pt modelId="{C0E31434-6152-4E62-9A13-7B924E225B53}" type="parTrans" cxnId="{B3F51E81-E045-4F00-AAE9-5D736399C813}">
      <dgm:prSet/>
      <dgm:spPr/>
      <dgm:t>
        <a:bodyPr/>
        <a:lstStyle/>
        <a:p>
          <a:endParaRPr lang="es-ES"/>
        </a:p>
      </dgm:t>
    </dgm:pt>
    <dgm:pt modelId="{353FF4E2-C38F-4695-BCD1-DD07EAABA2C5}" type="sibTrans" cxnId="{B3F51E81-E045-4F00-AAE9-5D736399C813}">
      <dgm:prSet/>
      <dgm:spPr/>
      <dgm:t>
        <a:bodyPr/>
        <a:lstStyle/>
        <a:p>
          <a:endParaRPr lang="es-ES"/>
        </a:p>
      </dgm:t>
    </dgm:pt>
    <dgm:pt modelId="{6F50C1F7-3E88-4352-94C7-90708767EA9D}">
      <dgm:prSet phldrT="[Texto]"/>
      <dgm:spPr/>
      <dgm:t>
        <a:bodyPr/>
        <a:lstStyle/>
        <a:p>
          <a:r>
            <a:rPr lang="es-ES" dirty="0"/>
            <a:t>Coste de la gestión de los clientes con derecho al PVPC. Se encuentra fijado administrativamente.</a:t>
          </a:r>
        </a:p>
      </dgm:t>
    </dgm:pt>
    <dgm:pt modelId="{1531B485-ED68-4042-AF44-CC86BF2E0BC9}" type="parTrans" cxnId="{34B9590B-2309-4DFA-986F-7BD73B85F41C}">
      <dgm:prSet/>
      <dgm:spPr/>
      <dgm:t>
        <a:bodyPr/>
        <a:lstStyle/>
        <a:p>
          <a:endParaRPr lang="es-ES"/>
        </a:p>
      </dgm:t>
    </dgm:pt>
    <dgm:pt modelId="{26BE1EB4-8624-481E-8558-B3621D55678E}" type="sibTrans" cxnId="{34B9590B-2309-4DFA-986F-7BD73B85F41C}">
      <dgm:prSet/>
      <dgm:spPr/>
      <dgm:t>
        <a:bodyPr/>
        <a:lstStyle/>
        <a:p>
          <a:endParaRPr lang="es-ES"/>
        </a:p>
      </dgm:t>
    </dgm:pt>
    <dgm:pt modelId="{43060207-D045-4D7F-B967-A27C4E1DC6EE}" type="pres">
      <dgm:prSet presAssocID="{5CA66297-927C-4822-84D6-93481A375885}" presName="Name0" presStyleCnt="0">
        <dgm:presLayoutVars>
          <dgm:chMax val="7"/>
          <dgm:chPref val="7"/>
          <dgm:dir/>
        </dgm:presLayoutVars>
      </dgm:prSet>
      <dgm:spPr/>
    </dgm:pt>
    <dgm:pt modelId="{0009E925-53ED-4C7C-A7DC-B95541F47C49}" type="pres">
      <dgm:prSet presAssocID="{5CA66297-927C-4822-84D6-93481A375885}" presName="Name1" presStyleCnt="0"/>
      <dgm:spPr/>
    </dgm:pt>
    <dgm:pt modelId="{12D9C965-1178-4FFF-92F5-CF386BF13BAC}" type="pres">
      <dgm:prSet presAssocID="{5CA66297-927C-4822-84D6-93481A375885}" presName="cycle" presStyleCnt="0"/>
      <dgm:spPr/>
    </dgm:pt>
    <dgm:pt modelId="{B6932194-0FB7-4288-B136-09FB6BD9D03D}" type="pres">
      <dgm:prSet presAssocID="{5CA66297-927C-4822-84D6-93481A375885}" presName="srcNode" presStyleLbl="node1" presStyleIdx="0" presStyleCnt="3"/>
      <dgm:spPr/>
    </dgm:pt>
    <dgm:pt modelId="{AAE7A70C-4F96-4405-BD50-3191B73CAD50}" type="pres">
      <dgm:prSet presAssocID="{5CA66297-927C-4822-84D6-93481A375885}" presName="conn" presStyleLbl="parChTrans1D2" presStyleIdx="0" presStyleCnt="1"/>
      <dgm:spPr/>
    </dgm:pt>
    <dgm:pt modelId="{E8279A34-A73B-46F4-AC93-4F51D00C0AA7}" type="pres">
      <dgm:prSet presAssocID="{5CA66297-927C-4822-84D6-93481A375885}" presName="extraNode" presStyleLbl="node1" presStyleIdx="0" presStyleCnt="3"/>
      <dgm:spPr/>
    </dgm:pt>
    <dgm:pt modelId="{4DE11B20-17BE-43C6-83B2-DA942DA47517}" type="pres">
      <dgm:prSet presAssocID="{5CA66297-927C-4822-84D6-93481A375885}" presName="dstNode" presStyleLbl="node1" presStyleIdx="0" presStyleCnt="3"/>
      <dgm:spPr/>
    </dgm:pt>
    <dgm:pt modelId="{96E0548D-55D2-490E-972F-F8925838C670}" type="pres">
      <dgm:prSet presAssocID="{AE8318D9-7297-4F77-BA66-BD0923A45EFC}" presName="text_1" presStyleLbl="node1" presStyleIdx="0" presStyleCnt="3">
        <dgm:presLayoutVars>
          <dgm:bulletEnabled val="1"/>
        </dgm:presLayoutVars>
      </dgm:prSet>
      <dgm:spPr/>
    </dgm:pt>
    <dgm:pt modelId="{FBCA028C-D469-413C-9EE9-2DAC13158000}" type="pres">
      <dgm:prSet presAssocID="{AE8318D9-7297-4F77-BA66-BD0923A45EFC}" presName="accent_1" presStyleCnt="0"/>
      <dgm:spPr/>
    </dgm:pt>
    <dgm:pt modelId="{6C0515E1-86EE-4C38-9831-4B0A78577CBA}" type="pres">
      <dgm:prSet presAssocID="{AE8318D9-7297-4F77-BA66-BD0923A45EFC}" presName="accentRepeatNode" presStyleLbl="solidFgAcc1" presStyleIdx="0" presStyleCnt="3"/>
      <dgm:spPr/>
    </dgm:pt>
    <dgm:pt modelId="{CB223283-EA3B-4C56-A77B-E9FA716E077A}" type="pres">
      <dgm:prSet presAssocID="{10BD0AB0-698F-4838-9E29-D6D81AF130C4}" presName="text_2" presStyleLbl="node1" presStyleIdx="1" presStyleCnt="3">
        <dgm:presLayoutVars>
          <dgm:bulletEnabled val="1"/>
        </dgm:presLayoutVars>
      </dgm:prSet>
      <dgm:spPr/>
    </dgm:pt>
    <dgm:pt modelId="{FFB8B446-D354-4C44-8718-A3339D9BFCC7}" type="pres">
      <dgm:prSet presAssocID="{10BD0AB0-698F-4838-9E29-D6D81AF130C4}" presName="accent_2" presStyleCnt="0"/>
      <dgm:spPr/>
    </dgm:pt>
    <dgm:pt modelId="{7CA35279-7BA6-4F88-8B52-82625648BBC2}" type="pres">
      <dgm:prSet presAssocID="{10BD0AB0-698F-4838-9E29-D6D81AF130C4}" presName="accentRepeatNode" presStyleLbl="solidFgAcc1" presStyleIdx="1" presStyleCnt="3"/>
      <dgm:spPr/>
    </dgm:pt>
    <dgm:pt modelId="{F6F6C8E9-BB16-43C3-85F8-04BEEA6CCD77}" type="pres">
      <dgm:prSet presAssocID="{D156E859-F8F1-4359-9A89-6ECBA1020453}" presName="text_3" presStyleLbl="node1" presStyleIdx="2" presStyleCnt="3">
        <dgm:presLayoutVars>
          <dgm:bulletEnabled val="1"/>
        </dgm:presLayoutVars>
      </dgm:prSet>
      <dgm:spPr/>
    </dgm:pt>
    <dgm:pt modelId="{2F74A282-5BB3-41AD-9BB3-E7BB41A4C57D}" type="pres">
      <dgm:prSet presAssocID="{D156E859-F8F1-4359-9A89-6ECBA1020453}" presName="accent_3" presStyleCnt="0"/>
      <dgm:spPr/>
    </dgm:pt>
    <dgm:pt modelId="{3A0F43F7-F5CC-4B2C-B92A-EFAE4495AA1B}" type="pres">
      <dgm:prSet presAssocID="{D156E859-F8F1-4359-9A89-6ECBA1020453}" presName="accentRepeatNode" presStyleLbl="solidFgAcc1" presStyleIdx="2" presStyleCnt="3"/>
      <dgm:spPr/>
    </dgm:pt>
  </dgm:ptLst>
  <dgm:cxnLst>
    <dgm:cxn modelId="{34B9590B-2309-4DFA-986F-7BD73B85F41C}" srcId="{D156E859-F8F1-4359-9A89-6ECBA1020453}" destId="{6F50C1F7-3E88-4352-94C7-90708767EA9D}" srcOrd="0" destOrd="0" parTransId="{1531B485-ED68-4042-AF44-CC86BF2E0BC9}" sibTransId="{26BE1EB4-8624-481E-8558-B3621D55678E}"/>
    <dgm:cxn modelId="{B5C64258-D520-4763-BE5E-1484A6F525CE}" type="presOf" srcId="{6F50C1F7-3E88-4352-94C7-90708767EA9D}" destId="{F6F6C8E9-BB16-43C3-85F8-04BEEA6CCD77}" srcOrd="0" destOrd="1" presId="urn:microsoft.com/office/officeart/2008/layout/VerticalCurvedList"/>
    <dgm:cxn modelId="{4FEC497A-7F25-414F-9C0A-63985561065A}" type="presOf" srcId="{10BD0AB0-698F-4838-9E29-D6D81AF130C4}" destId="{CB223283-EA3B-4C56-A77B-E9FA716E077A}" srcOrd="0" destOrd="0" presId="urn:microsoft.com/office/officeart/2008/layout/VerticalCurvedList"/>
    <dgm:cxn modelId="{F8BC0681-427C-49FC-8F15-941FFA393DE0}" type="presOf" srcId="{5CA66297-927C-4822-84D6-93481A375885}" destId="{43060207-D045-4D7F-B967-A27C4E1DC6EE}" srcOrd="0" destOrd="0" presId="urn:microsoft.com/office/officeart/2008/layout/VerticalCurvedList"/>
    <dgm:cxn modelId="{B3F51E81-E045-4F00-AAE9-5D736399C813}" srcId="{10BD0AB0-698F-4838-9E29-D6D81AF130C4}" destId="{D6F0F3C7-81E5-42F6-8289-65EB056E3F3C}" srcOrd="0" destOrd="0" parTransId="{C0E31434-6152-4E62-9A13-7B924E225B53}" sibTransId="{353FF4E2-C38F-4695-BCD1-DD07EAABA2C5}"/>
    <dgm:cxn modelId="{EFB57C88-858B-4B0A-B5F6-2FCE2280F56B}" srcId="{5CA66297-927C-4822-84D6-93481A375885}" destId="{10BD0AB0-698F-4838-9E29-D6D81AF130C4}" srcOrd="1" destOrd="0" parTransId="{4BA73F40-0689-4468-99F0-24F50A5215D7}" sibTransId="{9311B1FE-BBC9-44B7-97FF-64A855D5B759}"/>
    <dgm:cxn modelId="{E709D291-B3C9-4247-8820-F4ADA45A54F9}" type="presOf" srcId="{D156E859-F8F1-4359-9A89-6ECBA1020453}" destId="{F6F6C8E9-BB16-43C3-85F8-04BEEA6CCD77}" srcOrd="0" destOrd="0" presId="urn:microsoft.com/office/officeart/2008/layout/VerticalCurvedList"/>
    <dgm:cxn modelId="{413B0294-8779-4AD3-9B5F-C195E14D88F5}" srcId="{AE8318D9-7297-4F77-BA66-BD0923A45EFC}" destId="{39812D59-FF3A-4E3B-8CBB-79AFF8EF75B6}" srcOrd="0" destOrd="0" parTransId="{09C261C4-7A78-4F0D-9B7B-578054DFFF9E}" sibTransId="{70E3FF0D-598E-4C3A-A1B3-273A13075F91}"/>
    <dgm:cxn modelId="{AF4418A9-8251-4FE3-A9AC-00660D6DFBCA}" type="presOf" srcId="{70E3FF0D-598E-4C3A-A1B3-273A13075F91}" destId="{AAE7A70C-4F96-4405-BD50-3191B73CAD50}" srcOrd="0" destOrd="0" presId="urn:microsoft.com/office/officeart/2008/layout/VerticalCurvedList"/>
    <dgm:cxn modelId="{BEB397B5-8C05-4FAC-BC94-9FCC02ACE0F7}" type="presOf" srcId="{D6F0F3C7-81E5-42F6-8289-65EB056E3F3C}" destId="{CB223283-EA3B-4C56-A77B-E9FA716E077A}" srcOrd="0" destOrd="1" presId="urn:microsoft.com/office/officeart/2008/layout/VerticalCurvedList"/>
    <dgm:cxn modelId="{A03AA1BC-97DB-496A-8646-CEDE58EE7E76}" srcId="{5CA66297-927C-4822-84D6-93481A375885}" destId="{AE8318D9-7297-4F77-BA66-BD0923A45EFC}" srcOrd="0" destOrd="0" parTransId="{0F957546-EEE6-4565-AC27-CE18900DEFBF}" sibTransId="{8A983A4F-9345-4179-86DC-938AA645AF21}"/>
    <dgm:cxn modelId="{569409CB-B9C1-4FB1-8933-E76906E755CF}" type="presOf" srcId="{AE8318D9-7297-4F77-BA66-BD0923A45EFC}" destId="{96E0548D-55D2-490E-972F-F8925838C670}" srcOrd="0" destOrd="0" presId="urn:microsoft.com/office/officeart/2008/layout/VerticalCurvedList"/>
    <dgm:cxn modelId="{D802A2E3-0097-456B-9A40-4CD6B0277BDD}" type="presOf" srcId="{39812D59-FF3A-4E3B-8CBB-79AFF8EF75B6}" destId="{96E0548D-55D2-490E-972F-F8925838C670}" srcOrd="0" destOrd="1" presId="urn:microsoft.com/office/officeart/2008/layout/VerticalCurvedList"/>
    <dgm:cxn modelId="{BFF645ED-C1DF-4CDF-BBD0-89A73C8DB0F8}" srcId="{5CA66297-927C-4822-84D6-93481A375885}" destId="{D156E859-F8F1-4359-9A89-6ECBA1020453}" srcOrd="2" destOrd="0" parTransId="{61F59408-2C04-4C17-ABDD-2B905468BC6E}" sibTransId="{1A9D19A4-3BBA-47BF-8244-094B98DFBB81}"/>
    <dgm:cxn modelId="{13864EE4-EEFA-4B29-89EB-D81087F46980}" type="presParOf" srcId="{43060207-D045-4D7F-B967-A27C4E1DC6EE}" destId="{0009E925-53ED-4C7C-A7DC-B95541F47C49}" srcOrd="0" destOrd="0" presId="urn:microsoft.com/office/officeart/2008/layout/VerticalCurvedList"/>
    <dgm:cxn modelId="{DA7976F2-3E36-4ADF-A3C4-BDCA4FD7EE41}" type="presParOf" srcId="{0009E925-53ED-4C7C-A7DC-B95541F47C49}" destId="{12D9C965-1178-4FFF-92F5-CF386BF13BAC}" srcOrd="0" destOrd="0" presId="urn:microsoft.com/office/officeart/2008/layout/VerticalCurvedList"/>
    <dgm:cxn modelId="{EC3003B1-7C0A-4D72-9407-74FD8EE4A190}" type="presParOf" srcId="{12D9C965-1178-4FFF-92F5-CF386BF13BAC}" destId="{B6932194-0FB7-4288-B136-09FB6BD9D03D}" srcOrd="0" destOrd="0" presId="urn:microsoft.com/office/officeart/2008/layout/VerticalCurvedList"/>
    <dgm:cxn modelId="{ACB5DAEF-5468-41BF-9BBC-26D98E7CAD28}" type="presParOf" srcId="{12D9C965-1178-4FFF-92F5-CF386BF13BAC}" destId="{AAE7A70C-4F96-4405-BD50-3191B73CAD50}" srcOrd="1" destOrd="0" presId="urn:microsoft.com/office/officeart/2008/layout/VerticalCurvedList"/>
    <dgm:cxn modelId="{0944CE41-DB28-4C01-9417-F0FB3B91B77D}" type="presParOf" srcId="{12D9C965-1178-4FFF-92F5-CF386BF13BAC}" destId="{E8279A34-A73B-46F4-AC93-4F51D00C0AA7}" srcOrd="2" destOrd="0" presId="urn:microsoft.com/office/officeart/2008/layout/VerticalCurvedList"/>
    <dgm:cxn modelId="{FA6D7E4C-685C-430F-8974-B4B5D17DB527}" type="presParOf" srcId="{12D9C965-1178-4FFF-92F5-CF386BF13BAC}" destId="{4DE11B20-17BE-43C6-83B2-DA942DA47517}" srcOrd="3" destOrd="0" presId="urn:microsoft.com/office/officeart/2008/layout/VerticalCurvedList"/>
    <dgm:cxn modelId="{982AECC3-DF79-47A8-A927-67157DE51314}" type="presParOf" srcId="{0009E925-53ED-4C7C-A7DC-B95541F47C49}" destId="{96E0548D-55D2-490E-972F-F8925838C670}" srcOrd="1" destOrd="0" presId="urn:microsoft.com/office/officeart/2008/layout/VerticalCurvedList"/>
    <dgm:cxn modelId="{7ECF58BF-A9BC-49BD-9B12-6041604D2276}" type="presParOf" srcId="{0009E925-53ED-4C7C-A7DC-B95541F47C49}" destId="{FBCA028C-D469-413C-9EE9-2DAC13158000}" srcOrd="2" destOrd="0" presId="urn:microsoft.com/office/officeart/2008/layout/VerticalCurvedList"/>
    <dgm:cxn modelId="{0D13EDBE-66EC-437A-BCF2-6A8DAFE554DF}" type="presParOf" srcId="{FBCA028C-D469-413C-9EE9-2DAC13158000}" destId="{6C0515E1-86EE-4C38-9831-4B0A78577CBA}" srcOrd="0" destOrd="0" presId="urn:microsoft.com/office/officeart/2008/layout/VerticalCurvedList"/>
    <dgm:cxn modelId="{860794F0-6DA0-4F9C-B5A6-6A748F0A0E3D}" type="presParOf" srcId="{0009E925-53ED-4C7C-A7DC-B95541F47C49}" destId="{CB223283-EA3B-4C56-A77B-E9FA716E077A}" srcOrd="3" destOrd="0" presId="urn:microsoft.com/office/officeart/2008/layout/VerticalCurvedList"/>
    <dgm:cxn modelId="{C4121757-F6A9-4AD3-8BA1-CD67E4B2A3B6}" type="presParOf" srcId="{0009E925-53ED-4C7C-A7DC-B95541F47C49}" destId="{FFB8B446-D354-4C44-8718-A3339D9BFCC7}" srcOrd="4" destOrd="0" presId="urn:microsoft.com/office/officeart/2008/layout/VerticalCurvedList"/>
    <dgm:cxn modelId="{ED87ED03-9719-4581-80E4-8ADC9592B80C}" type="presParOf" srcId="{FFB8B446-D354-4C44-8718-A3339D9BFCC7}" destId="{7CA35279-7BA6-4F88-8B52-82625648BBC2}" srcOrd="0" destOrd="0" presId="urn:microsoft.com/office/officeart/2008/layout/VerticalCurvedList"/>
    <dgm:cxn modelId="{F6B98C68-BDFA-4EF8-8937-A7A5E8B6C057}" type="presParOf" srcId="{0009E925-53ED-4C7C-A7DC-B95541F47C49}" destId="{F6F6C8E9-BB16-43C3-85F8-04BEEA6CCD77}" srcOrd="5" destOrd="0" presId="urn:microsoft.com/office/officeart/2008/layout/VerticalCurvedList"/>
    <dgm:cxn modelId="{DD163D28-CF39-41D8-BEAC-7A2247AE9D95}" type="presParOf" srcId="{0009E925-53ED-4C7C-A7DC-B95541F47C49}" destId="{2F74A282-5BB3-41AD-9BB3-E7BB41A4C57D}" srcOrd="6" destOrd="0" presId="urn:microsoft.com/office/officeart/2008/layout/VerticalCurvedList"/>
    <dgm:cxn modelId="{D118E632-B4E6-429D-8AAA-30CCE0D88365}" type="presParOf" srcId="{2F74A282-5BB3-41AD-9BB3-E7BB41A4C57D}" destId="{3A0F43F7-F5CC-4B2C-B92A-EFAE4495AA1B}"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3E66CF-8B53-4314-BC65-9183B7942275}"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s-ES"/>
        </a:p>
      </dgm:t>
    </dgm:pt>
    <dgm:pt modelId="{919DB77A-6DF7-47BD-9E8E-EFED3021BDC7}">
      <dgm:prSet phldrT="[Texto]"/>
      <dgm:spPr/>
      <dgm:t>
        <a:bodyPr/>
        <a:lstStyle/>
        <a:p>
          <a:r>
            <a:rPr lang="es-ES" dirty="0"/>
            <a:t>Tarifa general</a:t>
          </a:r>
        </a:p>
      </dgm:t>
    </dgm:pt>
    <dgm:pt modelId="{EE25A379-28B7-421B-A4E4-687FAFE5A761}" type="parTrans" cxnId="{D8473A71-1309-438B-B248-767CCB57ED46}">
      <dgm:prSet/>
      <dgm:spPr/>
      <dgm:t>
        <a:bodyPr/>
        <a:lstStyle/>
        <a:p>
          <a:endParaRPr lang="es-ES"/>
        </a:p>
      </dgm:t>
    </dgm:pt>
    <dgm:pt modelId="{D92343E9-68B2-4BEB-9AAB-C5885E82DDB3}" type="sibTrans" cxnId="{D8473A71-1309-438B-B248-767CCB57ED46}">
      <dgm:prSet/>
      <dgm:spPr/>
      <dgm:t>
        <a:bodyPr/>
        <a:lstStyle/>
        <a:p>
          <a:endParaRPr lang="es-ES"/>
        </a:p>
      </dgm:t>
    </dgm:pt>
    <dgm:pt modelId="{1ECC96ED-12EA-4F6D-8E8C-7AEC727C0A00}">
      <dgm:prSet phldrT="[Texto]"/>
      <dgm:spPr/>
      <dgm:t>
        <a:bodyPr/>
        <a:lstStyle/>
        <a:p>
          <a:r>
            <a:rPr lang="es-ES" dirty="0"/>
            <a:t>Se trata de la tarifa por defecto.</a:t>
          </a:r>
        </a:p>
      </dgm:t>
    </dgm:pt>
    <dgm:pt modelId="{45383A11-B99F-4C36-8435-D732BEC84C17}" type="parTrans" cxnId="{18EAF7D9-C03F-448A-BEC8-571C65D4DC34}">
      <dgm:prSet/>
      <dgm:spPr/>
      <dgm:t>
        <a:bodyPr/>
        <a:lstStyle/>
        <a:p>
          <a:endParaRPr lang="es-ES"/>
        </a:p>
      </dgm:t>
    </dgm:pt>
    <dgm:pt modelId="{8C7AB543-7976-4964-ADF9-4CACB939A4F1}" type="sibTrans" cxnId="{18EAF7D9-C03F-448A-BEC8-571C65D4DC34}">
      <dgm:prSet/>
      <dgm:spPr/>
      <dgm:t>
        <a:bodyPr/>
        <a:lstStyle/>
        <a:p>
          <a:endParaRPr lang="es-ES"/>
        </a:p>
      </dgm:t>
    </dgm:pt>
    <dgm:pt modelId="{BD96B6CE-45AC-4547-95BD-793B5F383EC5}">
      <dgm:prSet phldrT="[Texto]"/>
      <dgm:spPr/>
      <dgm:t>
        <a:bodyPr/>
        <a:lstStyle/>
        <a:p>
          <a:r>
            <a:rPr lang="es-ES" dirty="0"/>
            <a:t>En esta tarifa no hay cambios drásticos en el precio, aunque si que existe variación horaria.</a:t>
          </a:r>
        </a:p>
      </dgm:t>
    </dgm:pt>
    <dgm:pt modelId="{E7E81074-F290-4328-9AA2-3C1469BB3175}" type="parTrans" cxnId="{A34446A9-1CA5-480A-B4D9-C158F2D7BEA1}">
      <dgm:prSet/>
      <dgm:spPr/>
      <dgm:t>
        <a:bodyPr/>
        <a:lstStyle/>
        <a:p>
          <a:endParaRPr lang="es-ES"/>
        </a:p>
      </dgm:t>
    </dgm:pt>
    <dgm:pt modelId="{5B888398-51C3-41E4-A7D5-478CD57095EC}" type="sibTrans" cxnId="{A34446A9-1CA5-480A-B4D9-C158F2D7BEA1}">
      <dgm:prSet/>
      <dgm:spPr/>
      <dgm:t>
        <a:bodyPr/>
        <a:lstStyle/>
        <a:p>
          <a:endParaRPr lang="es-ES"/>
        </a:p>
      </dgm:t>
    </dgm:pt>
    <dgm:pt modelId="{738E678C-5BCE-4627-8BC4-FC67C2FD6E56}">
      <dgm:prSet phldrT="[Texto]"/>
      <dgm:spPr/>
      <dgm:t>
        <a:bodyPr/>
        <a:lstStyle/>
        <a:p>
          <a:r>
            <a:rPr lang="es-ES" dirty="0"/>
            <a:t>Tarifa de discriminación horaria</a:t>
          </a:r>
        </a:p>
      </dgm:t>
    </dgm:pt>
    <dgm:pt modelId="{78F8B974-0695-4B53-9340-8B54D1B1D729}" type="parTrans" cxnId="{85E9C16A-0918-481C-93FC-BE93AD76FA80}">
      <dgm:prSet/>
      <dgm:spPr/>
      <dgm:t>
        <a:bodyPr/>
        <a:lstStyle/>
        <a:p>
          <a:endParaRPr lang="es-ES"/>
        </a:p>
      </dgm:t>
    </dgm:pt>
    <dgm:pt modelId="{FB09FFB7-4B84-462A-88FB-E441C7D50DE4}" type="sibTrans" cxnId="{85E9C16A-0918-481C-93FC-BE93AD76FA80}">
      <dgm:prSet/>
      <dgm:spPr/>
      <dgm:t>
        <a:bodyPr/>
        <a:lstStyle/>
        <a:p>
          <a:endParaRPr lang="es-ES"/>
        </a:p>
      </dgm:t>
    </dgm:pt>
    <dgm:pt modelId="{A25A62AF-D0C9-4226-8925-7FB305A5F4F5}">
      <dgm:prSet phldrT="[Texto]"/>
      <dgm:spPr/>
      <dgm:t>
        <a:bodyPr/>
        <a:lstStyle/>
        <a:p>
          <a:r>
            <a:rPr lang="es-ES" dirty="0"/>
            <a:t>Tarifa con dos tramos claramente diferenciados:</a:t>
          </a:r>
        </a:p>
      </dgm:t>
    </dgm:pt>
    <dgm:pt modelId="{EBCB36B8-7C5C-453C-A574-CD631961E5BE}" type="parTrans" cxnId="{F2BE49A1-B619-4123-962B-4D3AC45DC727}">
      <dgm:prSet/>
      <dgm:spPr/>
      <dgm:t>
        <a:bodyPr/>
        <a:lstStyle/>
        <a:p>
          <a:endParaRPr lang="es-ES"/>
        </a:p>
      </dgm:t>
    </dgm:pt>
    <dgm:pt modelId="{33F034AA-9BD7-4E5F-A9AE-3F0251D941A5}" type="sibTrans" cxnId="{F2BE49A1-B619-4123-962B-4D3AC45DC727}">
      <dgm:prSet/>
      <dgm:spPr/>
      <dgm:t>
        <a:bodyPr/>
        <a:lstStyle/>
        <a:p>
          <a:endParaRPr lang="es-ES"/>
        </a:p>
      </dgm:t>
    </dgm:pt>
    <dgm:pt modelId="{2E311E57-3971-4639-8153-4EC9B49ABEEA}">
      <dgm:prSet phldrT="[Texto]"/>
      <dgm:spPr/>
      <dgm:t>
        <a:bodyPr/>
        <a:lstStyle/>
        <a:p>
          <a:r>
            <a:rPr lang="es-ES" dirty="0"/>
            <a:t>Un primer tramo nocturno, con un precio mucho más barato.</a:t>
          </a:r>
        </a:p>
      </dgm:t>
    </dgm:pt>
    <dgm:pt modelId="{3789742C-8885-4663-ACE9-0569E776DB54}" type="parTrans" cxnId="{488942B3-B44B-4E04-91F2-874FCB39202A}">
      <dgm:prSet/>
      <dgm:spPr/>
      <dgm:t>
        <a:bodyPr/>
        <a:lstStyle/>
        <a:p>
          <a:endParaRPr lang="es-ES"/>
        </a:p>
      </dgm:t>
    </dgm:pt>
    <dgm:pt modelId="{37C7F73C-ABA5-4F4F-B43C-75118CCE3D6B}" type="sibTrans" cxnId="{488942B3-B44B-4E04-91F2-874FCB39202A}">
      <dgm:prSet/>
      <dgm:spPr/>
      <dgm:t>
        <a:bodyPr/>
        <a:lstStyle/>
        <a:p>
          <a:endParaRPr lang="es-ES"/>
        </a:p>
      </dgm:t>
    </dgm:pt>
    <dgm:pt modelId="{3A901D72-8206-4B1B-82A2-CBA7AAEA0101}">
      <dgm:prSet phldrT="[Texto]"/>
      <dgm:spPr/>
      <dgm:t>
        <a:bodyPr/>
        <a:lstStyle/>
        <a:p>
          <a:r>
            <a:rPr lang="es-ES" dirty="0"/>
            <a:t>Tarifa de vehículo eléctrico o </a:t>
          </a:r>
          <a:r>
            <a:rPr lang="es-ES" dirty="0" err="1"/>
            <a:t>supervalle</a:t>
          </a:r>
          <a:r>
            <a:rPr lang="es-ES" dirty="0"/>
            <a:t>.</a:t>
          </a:r>
        </a:p>
      </dgm:t>
    </dgm:pt>
    <dgm:pt modelId="{75E617C5-D66B-4CCD-96ED-801E4D69CC9C}" type="parTrans" cxnId="{6FB5BD02-2F2F-443D-848D-AB6FC49887D9}">
      <dgm:prSet/>
      <dgm:spPr/>
      <dgm:t>
        <a:bodyPr/>
        <a:lstStyle/>
        <a:p>
          <a:endParaRPr lang="es-ES"/>
        </a:p>
      </dgm:t>
    </dgm:pt>
    <dgm:pt modelId="{FB66108A-B591-4BED-B849-09EC04609998}" type="sibTrans" cxnId="{6FB5BD02-2F2F-443D-848D-AB6FC49887D9}">
      <dgm:prSet/>
      <dgm:spPr/>
      <dgm:t>
        <a:bodyPr/>
        <a:lstStyle/>
        <a:p>
          <a:endParaRPr lang="es-ES"/>
        </a:p>
      </dgm:t>
    </dgm:pt>
    <dgm:pt modelId="{D3CB3B13-63DA-4C30-8B8B-C2AB746695E9}">
      <dgm:prSet phldrT="[Texto]"/>
      <dgm:spPr/>
      <dgm:t>
        <a:bodyPr/>
        <a:lstStyle/>
        <a:p>
          <a:r>
            <a:rPr lang="es-ES" dirty="0"/>
            <a:t>Se trata de una tarifa muy similar a la discriminación horario pero con variaciones en el periodo nocturno.</a:t>
          </a:r>
        </a:p>
      </dgm:t>
    </dgm:pt>
    <dgm:pt modelId="{C1A7DA4E-E4B0-4165-8AB6-D2806222BE56}" type="parTrans" cxnId="{7276EFF9-4857-4481-8B54-0D2FFB93D0C7}">
      <dgm:prSet/>
      <dgm:spPr/>
      <dgm:t>
        <a:bodyPr/>
        <a:lstStyle/>
        <a:p>
          <a:endParaRPr lang="es-ES"/>
        </a:p>
      </dgm:t>
    </dgm:pt>
    <dgm:pt modelId="{9B18308E-24FD-404E-B0FE-413F07A44E14}" type="sibTrans" cxnId="{7276EFF9-4857-4481-8B54-0D2FFB93D0C7}">
      <dgm:prSet/>
      <dgm:spPr/>
      <dgm:t>
        <a:bodyPr/>
        <a:lstStyle/>
        <a:p>
          <a:endParaRPr lang="es-ES"/>
        </a:p>
      </dgm:t>
    </dgm:pt>
    <dgm:pt modelId="{C30FB39A-72F3-40D8-9350-A53A760B367E}">
      <dgm:prSet phldrT="[Texto]"/>
      <dgm:spPr/>
      <dgm:t>
        <a:bodyPr/>
        <a:lstStyle/>
        <a:p>
          <a:r>
            <a:rPr lang="es-ES" dirty="0"/>
            <a:t>Un segundo tramo diurno con un precio más elevado.</a:t>
          </a:r>
        </a:p>
      </dgm:t>
    </dgm:pt>
    <dgm:pt modelId="{6D774912-F74C-42BF-A873-497D60222668}" type="parTrans" cxnId="{466D256B-9DC2-4692-9FAD-5E08EB560A71}">
      <dgm:prSet/>
      <dgm:spPr/>
      <dgm:t>
        <a:bodyPr/>
        <a:lstStyle/>
        <a:p>
          <a:endParaRPr lang="es-ES"/>
        </a:p>
      </dgm:t>
    </dgm:pt>
    <dgm:pt modelId="{340D39D0-7A6F-4572-ABF4-A8352748ACC4}" type="sibTrans" cxnId="{466D256B-9DC2-4692-9FAD-5E08EB560A71}">
      <dgm:prSet/>
      <dgm:spPr/>
      <dgm:t>
        <a:bodyPr/>
        <a:lstStyle/>
        <a:p>
          <a:endParaRPr lang="es-ES"/>
        </a:p>
      </dgm:t>
    </dgm:pt>
    <dgm:pt modelId="{DB7906D3-696F-4475-9BD3-B90D99C8D097}" type="pres">
      <dgm:prSet presAssocID="{D93E66CF-8B53-4314-BC65-9183B7942275}" presName="Name0" presStyleCnt="0">
        <dgm:presLayoutVars>
          <dgm:dir/>
          <dgm:animLvl val="lvl"/>
          <dgm:resizeHandles val="exact"/>
        </dgm:presLayoutVars>
      </dgm:prSet>
      <dgm:spPr/>
    </dgm:pt>
    <dgm:pt modelId="{3FB8E16A-80B7-48AA-937B-46A896FE00EB}" type="pres">
      <dgm:prSet presAssocID="{919DB77A-6DF7-47BD-9E8E-EFED3021BDC7}" presName="composite" presStyleCnt="0"/>
      <dgm:spPr/>
    </dgm:pt>
    <dgm:pt modelId="{299806B3-A14B-4ACE-BED0-6CAFC0D34DED}" type="pres">
      <dgm:prSet presAssocID="{919DB77A-6DF7-47BD-9E8E-EFED3021BDC7}" presName="parTx" presStyleLbl="alignNode1" presStyleIdx="0" presStyleCnt="3">
        <dgm:presLayoutVars>
          <dgm:chMax val="0"/>
          <dgm:chPref val="0"/>
          <dgm:bulletEnabled val="1"/>
        </dgm:presLayoutVars>
      </dgm:prSet>
      <dgm:spPr/>
    </dgm:pt>
    <dgm:pt modelId="{A091E021-9B61-4854-BB9C-B7849B90F79C}" type="pres">
      <dgm:prSet presAssocID="{919DB77A-6DF7-47BD-9E8E-EFED3021BDC7}" presName="desTx" presStyleLbl="alignAccFollowNode1" presStyleIdx="0" presStyleCnt="3">
        <dgm:presLayoutVars>
          <dgm:bulletEnabled val="1"/>
        </dgm:presLayoutVars>
      </dgm:prSet>
      <dgm:spPr/>
    </dgm:pt>
    <dgm:pt modelId="{0C4AD01A-2026-449C-A6FB-8FDD7944E843}" type="pres">
      <dgm:prSet presAssocID="{D92343E9-68B2-4BEB-9AAB-C5885E82DDB3}" presName="space" presStyleCnt="0"/>
      <dgm:spPr/>
    </dgm:pt>
    <dgm:pt modelId="{30A8FF6A-4381-49BF-8F8F-C43A6C2A64C1}" type="pres">
      <dgm:prSet presAssocID="{738E678C-5BCE-4627-8BC4-FC67C2FD6E56}" presName="composite" presStyleCnt="0"/>
      <dgm:spPr/>
    </dgm:pt>
    <dgm:pt modelId="{360958B7-BC9C-425A-8F22-0AF648471E12}" type="pres">
      <dgm:prSet presAssocID="{738E678C-5BCE-4627-8BC4-FC67C2FD6E56}" presName="parTx" presStyleLbl="alignNode1" presStyleIdx="1" presStyleCnt="3">
        <dgm:presLayoutVars>
          <dgm:chMax val="0"/>
          <dgm:chPref val="0"/>
          <dgm:bulletEnabled val="1"/>
        </dgm:presLayoutVars>
      </dgm:prSet>
      <dgm:spPr/>
    </dgm:pt>
    <dgm:pt modelId="{AC7C3D3D-C75F-4AC7-BE50-759F3D780860}" type="pres">
      <dgm:prSet presAssocID="{738E678C-5BCE-4627-8BC4-FC67C2FD6E56}" presName="desTx" presStyleLbl="alignAccFollowNode1" presStyleIdx="1" presStyleCnt="3">
        <dgm:presLayoutVars>
          <dgm:bulletEnabled val="1"/>
        </dgm:presLayoutVars>
      </dgm:prSet>
      <dgm:spPr/>
    </dgm:pt>
    <dgm:pt modelId="{D1E80D97-476D-4EEC-B40D-1FA0168B75D1}" type="pres">
      <dgm:prSet presAssocID="{FB09FFB7-4B84-462A-88FB-E441C7D50DE4}" presName="space" presStyleCnt="0"/>
      <dgm:spPr/>
    </dgm:pt>
    <dgm:pt modelId="{2AE2B161-3E06-48E4-BCF0-5F9DF24E32CF}" type="pres">
      <dgm:prSet presAssocID="{3A901D72-8206-4B1B-82A2-CBA7AAEA0101}" presName="composite" presStyleCnt="0"/>
      <dgm:spPr/>
    </dgm:pt>
    <dgm:pt modelId="{18546310-7FE9-4BF6-82CE-A5D6A0C1CC97}" type="pres">
      <dgm:prSet presAssocID="{3A901D72-8206-4B1B-82A2-CBA7AAEA0101}" presName="parTx" presStyleLbl="alignNode1" presStyleIdx="2" presStyleCnt="3">
        <dgm:presLayoutVars>
          <dgm:chMax val="0"/>
          <dgm:chPref val="0"/>
          <dgm:bulletEnabled val="1"/>
        </dgm:presLayoutVars>
      </dgm:prSet>
      <dgm:spPr/>
    </dgm:pt>
    <dgm:pt modelId="{ABDE9F75-39C5-418D-81A6-9BB35F5C2CA3}" type="pres">
      <dgm:prSet presAssocID="{3A901D72-8206-4B1B-82A2-CBA7AAEA0101}" presName="desTx" presStyleLbl="alignAccFollowNode1" presStyleIdx="2" presStyleCnt="3">
        <dgm:presLayoutVars>
          <dgm:bulletEnabled val="1"/>
        </dgm:presLayoutVars>
      </dgm:prSet>
      <dgm:spPr/>
    </dgm:pt>
  </dgm:ptLst>
  <dgm:cxnLst>
    <dgm:cxn modelId="{6FB5BD02-2F2F-443D-848D-AB6FC49887D9}" srcId="{D93E66CF-8B53-4314-BC65-9183B7942275}" destId="{3A901D72-8206-4B1B-82A2-CBA7AAEA0101}" srcOrd="2" destOrd="0" parTransId="{75E617C5-D66B-4CCD-96ED-801E4D69CC9C}" sibTransId="{FB66108A-B591-4BED-B849-09EC04609998}"/>
    <dgm:cxn modelId="{78BF4613-F1F5-42C9-B953-2D9021E3E0CA}" type="presOf" srcId="{A25A62AF-D0C9-4226-8925-7FB305A5F4F5}" destId="{AC7C3D3D-C75F-4AC7-BE50-759F3D780860}" srcOrd="0" destOrd="0" presId="urn:microsoft.com/office/officeart/2005/8/layout/hList1"/>
    <dgm:cxn modelId="{F2DCB51A-23C1-4896-B076-E5FD303D4616}" type="presOf" srcId="{2E311E57-3971-4639-8153-4EC9B49ABEEA}" destId="{AC7C3D3D-C75F-4AC7-BE50-759F3D780860}" srcOrd="0" destOrd="1" presId="urn:microsoft.com/office/officeart/2005/8/layout/hList1"/>
    <dgm:cxn modelId="{11F2A448-A936-4CDE-9331-4F31B6A492D7}" type="presOf" srcId="{D3CB3B13-63DA-4C30-8B8B-C2AB746695E9}" destId="{ABDE9F75-39C5-418D-81A6-9BB35F5C2CA3}" srcOrd="0" destOrd="0" presId="urn:microsoft.com/office/officeart/2005/8/layout/hList1"/>
    <dgm:cxn modelId="{85E9C16A-0918-481C-93FC-BE93AD76FA80}" srcId="{D93E66CF-8B53-4314-BC65-9183B7942275}" destId="{738E678C-5BCE-4627-8BC4-FC67C2FD6E56}" srcOrd="1" destOrd="0" parTransId="{78F8B974-0695-4B53-9340-8B54D1B1D729}" sibTransId="{FB09FFB7-4B84-462A-88FB-E441C7D50DE4}"/>
    <dgm:cxn modelId="{466D256B-9DC2-4692-9FAD-5E08EB560A71}" srcId="{A25A62AF-D0C9-4226-8925-7FB305A5F4F5}" destId="{C30FB39A-72F3-40D8-9350-A53A760B367E}" srcOrd="1" destOrd="0" parTransId="{6D774912-F74C-42BF-A873-497D60222668}" sibTransId="{340D39D0-7A6F-4572-ABF4-A8352748ACC4}"/>
    <dgm:cxn modelId="{D8473A71-1309-438B-B248-767CCB57ED46}" srcId="{D93E66CF-8B53-4314-BC65-9183B7942275}" destId="{919DB77A-6DF7-47BD-9E8E-EFED3021BDC7}" srcOrd="0" destOrd="0" parTransId="{EE25A379-28B7-421B-A4E4-687FAFE5A761}" sibTransId="{D92343E9-68B2-4BEB-9AAB-C5885E82DDB3}"/>
    <dgm:cxn modelId="{93EDFE84-60CF-4223-9462-7EC805E650D7}" type="presOf" srcId="{BD96B6CE-45AC-4547-95BD-793B5F383EC5}" destId="{A091E021-9B61-4854-BB9C-B7849B90F79C}" srcOrd="0" destOrd="1" presId="urn:microsoft.com/office/officeart/2005/8/layout/hList1"/>
    <dgm:cxn modelId="{A2E3BA90-4985-4472-BE05-8CF00E279080}" type="presOf" srcId="{3A901D72-8206-4B1B-82A2-CBA7AAEA0101}" destId="{18546310-7FE9-4BF6-82CE-A5D6A0C1CC97}" srcOrd="0" destOrd="0" presId="urn:microsoft.com/office/officeart/2005/8/layout/hList1"/>
    <dgm:cxn modelId="{17E39698-39E7-4704-B16D-4F2891A5DD58}" type="presOf" srcId="{C30FB39A-72F3-40D8-9350-A53A760B367E}" destId="{AC7C3D3D-C75F-4AC7-BE50-759F3D780860}" srcOrd="0" destOrd="2" presId="urn:microsoft.com/office/officeart/2005/8/layout/hList1"/>
    <dgm:cxn modelId="{F2BE49A1-B619-4123-962B-4D3AC45DC727}" srcId="{738E678C-5BCE-4627-8BC4-FC67C2FD6E56}" destId="{A25A62AF-D0C9-4226-8925-7FB305A5F4F5}" srcOrd="0" destOrd="0" parTransId="{EBCB36B8-7C5C-453C-A574-CD631961E5BE}" sibTransId="{33F034AA-9BD7-4E5F-A9AE-3F0251D941A5}"/>
    <dgm:cxn modelId="{C21F57A7-DD9A-4C13-8DBA-4CABFEDAA4E3}" type="presOf" srcId="{D93E66CF-8B53-4314-BC65-9183B7942275}" destId="{DB7906D3-696F-4475-9BD3-B90D99C8D097}" srcOrd="0" destOrd="0" presId="urn:microsoft.com/office/officeart/2005/8/layout/hList1"/>
    <dgm:cxn modelId="{A34446A9-1CA5-480A-B4D9-C158F2D7BEA1}" srcId="{919DB77A-6DF7-47BD-9E8E-EFED3021BDC7}" destId="{BD96B6CE-45AC-4547-95BD-793B5F383EC5}" srcOrd="1" destOrd="0" parTransId="{E7E81074-F290-4328-9AA2-3C1469BB3175}" sibTransId="{5B888398-51C3-41E4-A7D5-478CD57095EC}"/>
    <dgm:cxn modelId="{488942B3-B44B-4E04-91F2-874FCB39202A}" srcId="{A25A62AF-D0C9-4226-8925-7FB305A5F4F5}" destId="{2E311E57-3971-4639-8153-4EC9B49ABEEA}" srcOrd="0" destOrd="0" parTransId="{3789742C-8885-4663-ACE9-0569E776DB54}" sibTransId="{37C7F73C-ABA5-4F4F-B43C-75118CCE3D6B}"/>
    <dgm:cxn modelId="{0B5A92B9-20C8-44C1-A610-9E0E2F8DDF2F}" type="presOf" srcId="{919DB77A-6DF7-47BD-9E8E-EFED3021BDC7}" destId="{299806B3-A14B-4ACE-BED0-6CAFC0D34DED}" srcOrd="0" destOrd="0" presId="urn:microsoft.com/office/officeart/2005/8/layout/hList1"/>
    <dgm:cxn modelId="{B1153DC3-5DAD-4598-926E-A05CEC6C12A8}" type="presOf" srcId="{738E678C-5BCE-4627-8BC4-FC67C2FD6E56}" destId="{360958B7-BC9C-425A-8F22-0AF648471E12}" srcOrd="0" destOrd="0" presId="urn:microsoft.com/office/officeart/2005/8/layout/hList1"/>
    <dgm:cxn modelId="{82D6C9C6-8F0F-44EC-B9AC-1D85C1E00EF3}" type="presOf" srcId="{1ECC96ED-12EA-4F6D-8E8C-7AEC727C0A00}" destId="{A091E021-9B61-4854-BB9C-B7849B90F79C}" srcOrd="0" destOrd="0" presId="urn:microsoft.com/office/officeart/2005/8/layout/hList1"/>
    <dgm:cxn modelId="{18EAF7D9-C03F-448A-BEC8-571C65D4DC34}" srcId="{919DB77A-6DF7-47BD-9E8E-EFED3021BDC7}" destId="{1ECC96ED-12EA-4F6D-8E8C-7AEC727C0A00}" srcOrd="0" destOrd="0" parTransId="{45383A11-B99F-4C36-8435-D732BEC84C17}" sibTransId="{8C7AB543-7976-4964-ADF9-4CACB939A4F1}"/>
    <dgm:cxn modelId="{7276EFF9-4857-4481-8B54-0D2FFB93D0C7}" srcId="{3A901D72-8206-4B1B-82A2-CBA7AAEA0101}" destId="{D3CB3B13-63DA-4C30-8B8B-C2AB746695E9}" srcOrd="0" destOrd="0" parTransId="{C1A7DA4E-E4B0-4165-8AB6-D2806222BE56}" sibTransId="{9B18308E-24FD-404E-B0FE-413F07A44E14}"/>
    <dgm:cxn modelId="{C41234CD-C9E1-4ECC-8760-7803415D8AF0}" type="presParOf" srcId="{DB7906D3-696F-4475-9BD3-B90D99C8D097}" destId="{3FB8E16A-80B7-48AA-937B-46A896FE00EB}" srcOrd="0" destOrd="0" presId="urn:microsoft.com/office/officeart/2005/8/layout/hList1"/>
    <dgm:cxn modelId="{A716CE9E-A45F-436D-B4A2-464794B8197C}" type="presParOf" srcId="{3FB8E16A-80B7-48AA-937B-46A896FE00EB}" destId="{299806B3-A14B-4ACE-BED0-6CAFC0D34DED}" srcOrd="0" destOrd="0" presId="urn:microsoft.com/office/officeart/2005/8/layout/hList1"/>
    <dgm:cxn modelId="{C39C615E-AA07-4660-BEA0-9B6ECD07A12B}" type="presParOf" srcId="{3FB8E16A-80B7-48AA-937B-46A896FE00EB}" destId="{A091E021-9B61-4854-BB9C-B7849B90F79C}" srcOrd="1" destOrd="0" presId="urn:microsoft.com/office/officeart/2005/8/layout/hList1"/>
    <dgm:cxn modelId="{79B102B2-3870-4E8F-80E9-213484281B54}" type="presParOf" srcId="{DB7906D3-696F-4475-9BD3-B90D99C8D097}" destId="{0C4AD01A-2026-449C-A6FB-8FDD7944E843}" srcOrd="1" destOrd="0" presId="urn:microsoft.com/office/officeart/2005/8/layout/hList1"/>
    <dgm:cxn modelId="{7CD0C58D-16C1-4EAA-9DE3-C43B6E9460FA}" type="presParOf" srcId="{DB7906D3-696F-4475-9BD3-B90D99C8D097}" destId="{30A8FF6A-4381-49BF-8F8F-C43A6C2A64C1}" srcOrd="2" destOrd="0" presId="urn:microsoft.com/office/officeart/2005/8/layout/hList1"/>
    <dgm:cxn modelId="{E08F3682-D014-4377-AD92-4B5749EA5C21}" type="presParOf" srcId="{30A8FF6A-4381-49BF-8F8F-C43A6C2A64C1}" destId="{360958B7-BC9C-425A-8F22-0AF648471E12}" srcOrd="0" destOrd="0" presId="urn:microsoft.com/office/officeart/2005/8/layout/hList1"/>
    <dgm:cxn modelId="{6CC1FAB2-510B-4F51-ABB3-599BCE30DEBC}" type="presParOf" srcId="{30A8FF6A-4381-49BF-8F8F-C43A6C2A64C1}" destId="{AC7C3D3D-C75F-4AC7-BE50-759F3D780860}" srcOrd="1" destOrd="0" presId="urn:microsoft.com/office/officeart/2005/8/layout/hList1"/>
    <dgm:cxn modelId="{2C48103F-1BF3-4360-B8C8-A80BDED11699}" type="presParOf" srcId="{DB7906D3-696F-4475-9BD3-B90D99C8D097}" destId="{D1E80D97-476D-4EEC-B40D-1FA0168B75D1}" srcOrd="3" destOrd="0" presId="urn:microsoft.com/office/officeart/2005/8/layout/hList1"/>
    <dgm:cxn modelId="{6C53BE7C-6EED-4464-B6BD-DD447EF0916F}" type="presParOf" srcId="{DB7906D3-696F-4475-9BD3-B90D99C8D097}" destId="{2AE2B161-3E06-48E4-BCF0-5F9DF24E32CF}" srcOrd="4" destOrd="0" presId="urn:microsoft.com/office/officeart/2005/8/layout/hList1"/>
    <dgm:cxn modelId="{8E6594B1-DD99-4B31-B0D4-C4EC5319AE5C}" type="presParOf" srcId="{2AE2B161-3E06-48E4-BCF0-5F9DF24E32CF}" destId="{18546310-7FE9-4BF6-82CE-A5D6A0C1CC97}" srcOrd="0" destOrd="0" presId="urn:microsoft.com/office/officeart/2005/8/layout/hList1"/>
    <dgm:cxn modelId="{7B6B35B6-A34C-412B-8962-CB1B3CEABE4A}" type="presParOf" srcId="{2AE2B161-3E06-48E4-BCF0-5F9DF24E32CF}" destId="{ABDE9F75-39C5-418D-81A6-9BB35F5C2CA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28241E-80ED-4E0C-8D2E-802EB66A034F}" type="doc">
      <dgm:prSet loTypeId="urn:microsoft.com/office/officeart/2005/8/layout/pList2" loCatId="list" qsTypeId="urn:microsoft.com/office/officeart/2005/8/quickstyle/simple1" qsCatId="simple" csTypeId="urn:microsoft.com/office/officeart/2005/8/colors/accent0_3" csCatId="mainScheme" phldr="1"/>
      <dgm:spPr/>
      <dgm:t>
        <a:bodyPr/>
        <a:lstStyle/>
        <a:p>
          <a:endParaRPr lang="es-ES"/>
        </a:p>
      </dgm:t>
    </dgm:pt>
    <dgm:pt modelId="{6CAA3F21-D985-420D-832E-33966A23BE7A}">
      <dgm:prSet phldrT="[Texto]"/>
      <dgm:spPr/>
      <dgm:t>
        <a:bodyPr/>
        <a:lstStyle/>
        <a:p>
          <a:r>
            <a:rPr lang="es-ES" dirty="0"/>
            <a:t>Datos de generación de energía, demanda, etc., de la base de datos de ESIOS</a:t>
          </a:r>
        </a:p>
      </dgm:t>
    </dgm:pt>
    <dgm:pt modelId="{ED803B8D-D594-4B9C-AC28-0DA9246984E3}" type="parTrans" cxnId="{FE99C57A-BF07-472E-B149-30D832A138B4}">
      <dgm:prSet/>
      <dgm:spPr/>
      <dgm:t>
        <a:bodyPr/>
        <a:lstStyle/>
        <a:p>
          <a:endParaRPr lang="es-ES"/>
        </a:p>
      </dgm:t>
    </dgm:pt>
    <dgm:pt modelId="{897E4B26-8C79-4EBE-B1AA-046196A6B3CF}" type="sibTrans" cxnId="{FE99C57A-BF07-472E-B149-30D832A138B4}">
      <dgm:prSet/>
      <dgm:spPr/>
      <dgm:t>
        <a:bodyPr/>
        <a:lstStyle/>
        <a:p>
          <a:endParaRPr lang="es-ES"/>
        </a:p>
      </dgm:t>
    </dgm:pt>
    <dgm:pt modelId="{3EC2238D-EA97-4B66-817F-60EB21843D32}">
      <dgm:prSet phldrT="[Texto]"/>
      <dgm:spPr/>
      <dgm:t>
        <a:bodyPr/>
        <a:lstStyle/>
        <a:p>
          <a:r>
            <a:rPr lang="es-ES" dirty="0"/>
            <a:t>Datos de festivos nacionales y temperaturas medias nacionales.</a:t>
          </a:r>
        </a:p>
      </dgm:t>
    </dgm:pt>
    <dgm:pt modelId="{252875D1-3136-4A57-9DA5-DDFBF4C01FB4}" type="parTrans" cxnId="{AA3D9A75-149A-496F-9C7F-7EA30B1095AC}">
      <dgm:prSet/>
      <dgm:spPr/>
      <dgm:t>
        <a:bodyPr/>
        <a:lstStyle/>
        <a:p>
          <a:endParaRPr lang="es-ES"/>
        </a:p>
      </dgm:t>
    </dgm:pt>
    <dgm:pt modelId="{EA12A636-2B95-4785-91C4-508330016359}" type="sibTrans" cxnId="{AA3D9A75-149A-496F-9C7F-7EA30B1095AC}">
      <dgm:prSet/>
      <dgm:spPr/>
      <dgm:t>
        <a:bodyPr/>
        <a:lstStyle/>
        <a:p>
          <a:endParaRPr lang="es-ES"/>
        </a:p>
      </dgm:t>
    </dgm:pt>
    <dgm:pt modelId="{198ECCAA-78C2-4648-9DB7-146E4D3CE251}">
      <dgm:prSet phldrT="[Texto]"/>
      <dgm:spPr/>
      <dgm:t>
        <a:bodyPr/>
        <a:lstStyle/>
        <a:p>
          <a:pPr algn="ctr"/>
          <a:r>
            <a:rPr lang="es-ES" dirty="0"/>
            <a:t>Datos socioeconómicos que nos permitan ajustar el valor a posibles factores externos:</a:t>
          </a:r>
        </a:p>
        <a:p>
          <a:pPr algn="l"/>
          <a:r>
            <a:rPr lang="es-ES" dirty="0"/>
            <a:t>- Valor en bolsa de REE</a:t>
          </a:r>
        </a:p>
        <a:p>
          <a:pPr algn="l"/>
          <a:r>
            <a:rPr lang="es-ES" dirty="0"/>
            <a:t>- Valor en bolsa del IBEX35</a:t>
          </a:r>
        </a:p>
        <a:p>
          <a:pPr algn="l"/>
          <a:r>
            <a:rPr lang="es-ES" dirty="0"/>
            <a:t>- Valor de las principales eléctricas</a:t>
          </a:r>
        </a:p>
      </dgm:t>
    </dgm:pt>
    <dgm:pt modelId="{1B90D7EB-F7E1-4126-82E0-950D19622CF3}" type="parTrans" cxnId="{3F3C0EAA-415E-4A9D-9F6E-843FFA4B78DB}">
      <dgm:prSet/>
      <dgm:spPr/>
      <dgm:t>
        <a:bodyPr/>
        <a:lstStyle/>
        <a:p>
          <a:endParaRPr lang="es-ES"/>
        </a:p>
      </dgm:t>
    </dgm:pt>
    <dgm:pt modelId="{1ADB3A5F-0385-4B5F-8698-B95850E002C2}" type="sibTrans" cxnId="{3F3C0EAA-415E-4A9D-9F6E-843FFA4B78DB}">
      <dgm:prSet/>
      <dgm:spPr/>
      <dgm:t>
        <a:bodyPr/>
        <a:lstStyle/>
        <a:p>
          <a:endParaRPr lang="es-ES"/>
        </a:p>
      </dgm:t>
    </dgm:pt>
    <dgm:pt modelId="{5CE30258-2C63-4808-8981-308CE9688103}" type="pres">
      <dgm:prSet presAssocID="{6F28241E-80ED-4E0C-8D2E-802EB66A034F}" presName="Name0" presStyleCnt="0">
        <dgm:presLayoutVars>
          <dgm:dir/>
          <dgm:resizeHandles val="exact"/>
        </dgm:presLayoutVars>
      </dgm:prSet>
      <dgm:spPr/>
    </dgm:pt>
    <dgm:pt modelId="{4B7090FE-60A0-49B1-BE47-905DC8D713E5}" type="pres">
      <dgm:prSet presAssocID="{6F28241E-80ED-4E0C-8D2E-802EB66A034F}" presName="bkgdShp" presStyleLbl="alignAccFollowNode1" presStyleIdx="0" presStyleCnt="1" custScaleY="98491"/>
      <dgm:spPr/>
    </dgm:pt>
    <dgm:pt modelId="{2E236B9B-FC5B-4064-95F5-6B40D3EE6B5B}" type="pres">
      <dgm:prSet presAssocID="{6F28241E-80ED-4E0C-8D2E-802EB66A034F}" presName="linComp" presStyleCnt="0"/>
      <dgm:spPr/>
    </dgm:pt>
    <dgm:pt modelId="{3487015D-802D-4DE2-B869-4C422074BADE}" type="pres">
      <dgm:prSet presAssocID="{6CAA3F21-D985-420D-832E-33966A23BE7A}" presName="compNode" presStyleCnt="0"/>
      <dgm:spPr/>
    </dgm:pt>
    <dgm:pt modelId="{8E29F504-3BE5-4210-8229-E3E1F5828439}" type="pres">
      <dgm:prSet presAssocID="{6CAA3F21-D985-420D-832E-33966A23BE7A}" presName="node" presStyleLbl="node1" presStyleIdx="0" presStyleCnt="3">
        <dgm:presLayoutVars>
          <dgm:bulletEnabled val="1"/>
        </dgm:presLayoutVars>
      </dgm:prSet>
      <dgm:spPr/>
    </dgm:pt>
    <dgm:pt modelId="{D6191E5D-0B3A-46E6-9E10-371AC88C42FF}" type="pres">
      <dgm:prSet presAssocID="{6CAA3F21-D985-420D-832E-33966A23BE7A}" presName="invisiNode" presStyleLbl="node1" presStyleIdx="0" presStyleCnt="3"/>
      <dgm:spPr/>
    </dgm:pt>
    <dgm:pt modelId="{79B74B31-86BC-424A-9CB5-6122BCFCA204}" type="pres">
      <dgm:prSet presAssocID="{6CAA3F21-D985-420D-832E-33966A23BE7A}" presName="imagNode" presStyleLbl="fgImgPlace1" presStyleIdx="0" presStyleCnt="3"/>
      <dgm:spPr>
        <a:blipFill rotWithShape="1">
          <a:blip xmlns:r="http://schemas.openxmlformats.org/officeDocument/2006/relationships" r:embed="rId1"/>
          <a:srcRect/>
          <a:stretch>
            <a:fillRect t="-2000" b="-2000"/>
          </a:stretch>
        </a:blipFill>
      </dgm:spPr>
    </dgm:pt>
    <dgm:pt modelId="{D7C3A00D-2987-4CE7-A14B-590832D2DF0E}" type="pres">
      <dgm:prSet presAssocID="{897E4B26-8C79-4EBE-B1AA-046196A6B3CF}" presName="sibTrans" presStyleLbl="sibTrans2D1" presStyleIdx="0" presStyleCnt="0"/>
      <dgm:spPr/>
    </dgm:pt>
    <dgm:pt modelId="{65077648-7B4E-4739-8CCA-50E65AA3FE0F}" type="pres">
      <dgm:prSet presAssocID="{3EC2238D-EA97-4B66-817F-60EB21843D32}" presName="compNode" presStyleCnt="0"/>
      <dgm:spPr/>
    </dgm:pt>
    <dgm:pt modelId="{6B5B0215-4217-4D79-9A8D-10D980F17D29}" type="pres">
      <dgm:prSet presAssocID="{3EC2238D-EA97-4B66-817F-60EB21843D32}" presName="node" presStyleLbl="node1" presStyleIdx="1" presStyleCnt="3">
        <dgm:presLayoutVars>
          <dgm:bulletEnabled val="1"/>
        </dgm:presLayoutVars>
      </dgm:prSet>
      <dgm:spPr/>
    </dgm:pt>
    <dgm:pt modelId="{86979B62-3649-4EFA-AEC8-AB8FAAB5523D}" type="pres">
      <dgm:prSet presAssocID="{3EC2238D-EA97-4B66-817F-60EB21843D32}" presName="invisiNode" presStyleLbl="node1" presStyleIdx="1" presStyleCnt="3"/>
      <dgm:spPr/>
    </dgm:pt>
    <dgm:pt modelId="{E4364AB6-487C-473C-8277-2D9CCE7CE607}" type="pres">
      <dgm:prSet presAssocID="{3EC2238D-EA97-4B66-817F-60EB21843D32}" presName="imagNode" presStyleLbl="fgImgPlace1" presStyleIdx="1" presStyleCnt="3"/>
      <dgm:spPr>
        <a:prstGeom prst="roundRect">
          <a:avLst/>
        </a:prstGeom>
        <a:blipFill rotWithShape="1">
          <a:blip xmlns:r="http://schemas.openxmlformats.org/officeDocument/2006/relationships" r:embed="rId2"/>
          <a:srcRect/>
          <a:stretch>
            <a:fillRect t="-46000" b="-46000"/>
          </a:stretch>
        </a:blipFill>
      </dgm:spPr>
    </dgm:pt>
    <dgm:pt modelId="{A8E687CC-C6B6-4B05-AE64-03E25C69BDDA}" type="pres">
      <dgm:prSet presAssocID="{EA12A636-2B95-4785-91C4-508330016359}" presName="sibTrans" presStyleLbl="sibTrans2D1" presStyleIdx="0" presStyleCnt="0"/>
      <dgm:spPr/>
    </dgm:pt>
    <dgm:pt modelId="{2F77BACD-A0E2-449C-8CA3-56A187697D79}" type="pres">
      <dgm:prSet presAssocID="{198ECCAA-78C2-4648-9DB7-146E4D3CE251}" presName="compNode" presStyleCnt="0"/>
      <dgm:spPr/>
    </dgm:pt>
    <dgm:pt modelId="{8B1F66DC-FAFD-414C-8F48-83709F82C711}" type="pres">
      <dgm:prSet presAssocID="{198ECCAA-78C2-4648-9DB7-146E4D3CE251}" presName="node" presStyleLbl="node1" presStyleIdx="2" presStyleCnt="3">
        <dgm:presLayoutVars>
          <dgm:bulletEnabled val="1"/>
        </dgm:presLayoutVars>
      </dgm:prSet>
      <dgm:spPr/>
    </dgm:pt>
    <dgm:pt modelId="{2BEC750C-D018-43C4-9EA1-59103AF0441C}" type="pres">
      <dgm:prSet presAssocID="{198ECCAA-78C2-4648-9DB7-146E4D3CE251}" presName="invisiNode" presStyleLbl="node1" presStyleIdx="2" presStyleCnt="3"/>
      <dgm:spPr/>
    </dgm:pt>
    <dgm:pt modelId="{9E3459E3-BA51-4298-9606-EAFE1DB667FD}" type="pres">
      <dgm:prSet presAssocID="{198ECCAA-78C2-4648-9DB7-146E4D3CE251}" presName="imagNode" presStyleLbl="fgImgPlace1" presStyleIdx="2" presStyleCnt="3"/>
      <dgm:spPr>
        <a:blipFill rotWithShape="1">
          <a:blip xmlns:r="http://schemas.openxmlformats.org/officeDocument/2006/relationships" r:embed="rId3"/>
          <a:srcRect/>
          <a:stretch>
            <a:fillRect t="-65000" b="-65000"/>
          </a:stretch>
        </a:blipFill>
      </dgm:spPr>
    </dgm:pt>
  </dgm:ptLst>
  <dgm:cxnLst>
    <dgm:cxn modelId="{5D7C260B-2F33-43A6-B7B0-6926D5D55590}" type="presOf" srcId="{6F28241E-80ED-4E0C-8D2E-802EB66A034F}" destId="{5CE30258-2C63-4808-8981-308CE9688103}" srcOrd="0" destOrd="0" presId="urn:microsoft.com/office/officeart/2005/8/layout/pList2"/>
    <dgm:cxn modelId="{AA3D9A75-149A-496F-9C7F-7EA30B1095AC}" srcId="{6F28241E-80ED-4E0C-8D2E-802EB66A034F}" destId="{3EC2238D-EA97-4B66-817F-60EB21843D32}" srcOrd="1" destOrd="0" parTransId="{252875D1-3136-4A57-9DA5-DDFBF4C01FB4}" sibTransId="{EA12A636-2B95-4785-91C4-508330016359}"/>
    <dgm:cxn modelId="{FE99C57A-BF07-472E-B149-30D832A138B4}" srcId="{6F28241E-80ED-4E0C-8D2E-802EB66A034F}" destId="{6CAA3F21-D985-420D-832E-33966A23BE7A}" srcOrd="0" destOrd="0" parTransId="{ED803B8D-D594-4B9C-AC28-0DA9246984E3}" sibTransId="{897E4B26-8C79-4EBE-B1AA-046196A6B3CF}"/>
    <dgm:cxn modelId="{F6BE5999-9237-421A-80A6-EEFE5220CCE0}" type="presOf" srcId="{EA12A636-2B95-4785-91C4-508330016359}" destId="{A8E687CC-C6B6-4B05-AE64-03E25C69BDDA}" srcOrd="0" destOrd="0" presId="urn:microsoft.com/office/officeart/2005/8/layout/pList2"/>
    <dgm:cxn modelId="{55E3D19B-CF51-49B0-85E0-83DBAA871136}" type="presOf" srcId="{897E4B26-8C79-4EBE-B1AA-046196A6B3CF}" destId="{D7C3A00D-2987-4CE7-A14B-590832D2DF0E}" srcOrd="0" destOrd="0" presId="urn:microsoft.com/office/officeart/2005/8/layout/pList2"/>
    <dgm:cxn modelId="{3F3C0EAA-415E-4A9D-9F6E-843FFA4B78DB}" srcId="{6F28241E-80ED-4E0C-8D2E-802EB66A034F}" destId="{198ECCAA-78C2-4648-9DB7-146E4D3CE251}" srcOrd="2" destOrd="0" parTransId="{1B90D7EB-F7E1-4126-82E0-950D19622CF3}" sibTransId="{1ADB3A5F-0385-4B5F-8698-B95850E002C2}"/>
    <dgm:cxn modelId="{2EAAB6B3-4B28-4547-AC8B-58915C7E5307}" type="presOf" srcId="{3EC2238D-EA97-4B66-817F-60EB21843D32}" destId="{6B5B0215-4217-4D79-9A8D-10D980F17D29}" srcOrd="0" destOrd="0" presId="urn:microsoft.com/office/officeart/2005/8/layout/pList2"/>
    <dgm:cxn modelId="{512ECFC1-870A-40F8-9B1A-93D0CC2BC6A3}" type="presOf" srcId="{6CAA3F21-D985-420D-832E-33966A23BE7A}" destId="{8E29F504-3BE5-4210-8229-E3E1F5828439}" srcOrd="0" destOrd="0" presId="urn:microsoft.com/office/officeart/2005/8/layout/pList2"/>
    <dgm:cxn modelId="{07DDFCD0-C221-428D-A786-9CC644401F46}" type="presOf" srcId="{198ECCAA-78C2-4648-9DB7-146E4D3CE251}" destId="{8B1F66DC-FAFD-414C-8F48-83709F82C711}" srcOrd="0" destOrd="0" presId="urn:microsoft.com/office/officeart/2005/8/layout/pList2"/>
    <dgm:cxn modelId="{5D611EEA-AED7-44EF-947E-E72B9CB93BD4}" type="presParOf" srcId="{5CE30258-2C63-4808-8981-308CE9688103}" destId="{4B7090FE-60A0-49B1-BE47-905DC8D713E5}" srcOrd="0" destOrd="0" presId="urn:microsoft.com/office/officeart/2005/8/layout/pList2"/>
    <dgm:cxn modelId="{3D47F7C3-119E-4E9E-861C-CA94053A3E6B}" type="presParOf" srcId="{5CE30258-2C63-4808-8981-308CE9688103}" destId="{2E236B9B-FC5B-4064-95F5-6B40D3EE6B5B}" srcOrd="1" destOrd="0" presId="urn:microsoft.com/office/officeart/2005/8/layout/pList2"/>
    <dgm:cxn modelId="{04E54100-FBCA-4136-A059-63A4A28475AF}" type="presParOf" srcId="{2E236B9B-FC5B-4064-95F5-6B40D3EE6B5B}" destId="{3487015D-802D-4DE2-B869-4C422074BADE}" srcOrd="0" destOrd="0" presId="urn:microsoft.com/office/officeart/2005/8/layout/pList2"/>
    <dgm:cxn modelId="{4EAB6132-B957-475E-BDC8-C6930CC36C14}" type="presParOf" srcId="{3487015D-802D-4DE2-B869-4C422074BADE}" destId="{8E29F504-3BE5-4210-8229-E3E1F5828439}" srcOrd="0" destOrd="0" presId="urn:microsoft.com/office/officeart/2005/8/layout/pList2"/>
    <dgm:cxn modelId="{F770AA62-7C0F-46B5-B01A-9D5961BC7A72}" type="presParOf" srcId="{3487015D-802D-4DE2-B869-4C422074BADE}" destId="{D6191E5D-0B3A-46E6-9E10-371AC88C42FF}" srcOrd="1" destOrd="0" presId="urn:microsoft.com/office/officeart/2005/8/layout/pList2"/>
    <dgm:cxn modelId="{75D60B6E-2975-47E8-B859-3AFE8DC775E6}" type="presParOf" srcId="{3487015D-802D-4DE2-B869-4C422074BADE}" destId="{79B74B31-86BC-424A-9CB5-6122BCFCA204}" srcOrd="2" destOrd="0" presId="urn:microsoft.com/office/officeart/2005/8/layout/pList2"/>
    <dgm:cxn modelId="{2A229FBC-FFFB-495C-8F7E-6E2E76E0D84F}" type="presParOf" srcId="{2E236B9B-FC5B-4064-95F5-6B40D3EE6B5B}" destId="{D7C3A00D-2987-4CE7-A14B-590832D2DF0E}" srcOrd="1" destOrd="0" presId="urn:microsoft.com/office/officeart/2005/8/layout/pList2"/>
    <dgm:cxn modelId="{0996A980-8B0F-4653-9A2F-256B0FD5E2B9}" type="presParOf" srcId="{2E236B9B-FC5B-4064-95F5-6B40D3EE6B5B}" destId="{65077648-7B4E-4739-8CCA-50E65AA3FE0F}" srcOrd="2" destOrd="0" presId="urn:microsoft.com/office/officeart/2005/8/layout/pList2"/>
    <dgm:cxn modelId="{985727B2-39C7-4ADA-A0FC-FFDD007D1363}" type="presParOf" srcId="{65077648-7B4E-4739-8CCA-50E65AA3FE0F}" destId="{6B5B0215-4217-4D79-9A8D-10D980F17D29}" srcOrd="0" destOrd="0" presId="urn:microsoft.com/office/officeart/2005/8/layout/pList2"/>
    <dgm:cxn modelId="{D2E11E86-DCF8-4837-8689-E22C113CC2A0}" type="presParOf" srcId="{65077648-7B4E-4739-8CCA-50E65AA3FE0F}" destId="{86979B62-3649-4EFA-AEC8-AB8FAAB5523D}" srcOrd="1" destOrd="0" presId="urn:microsoft.com/office/officeart/2005/8/layout/pList2"/>
    <dgm:cxn modelId="{4542FF3E-1616-4B3E-BD99-24E10BACBBC1}" type="presParOf" srcId="{65077648-7B4E-4739-8CCA-50E65AA3FE0F}" destId="{E4364AB6-487C-473C-8277-2D9CCE7CE607}" srcOrd="2" destOrd="0" presId="urn:microsoft.com/office/officeart/2005/8/layout/pList2"/>
    <dgm:cxn modelId="{AB08DE90-3E97-4CA6-967A-CB9308D1AA2A}" type="presParOf" srcId="{2E236B9B-FC5B-4064-95F5-6B40D3EE6B5B}" destId="{A8E687CC-C6B6-4B05-AE64-03E25C69BDDA}" srcOrd="3" destOrd="0" presId="urn:microsoft.com/office/officeart/2005/8/layout/pList2"/>
    <dgm:cxn modelId="{072DB51E-B95E-4235-A93E-49BD7733A6CE}" type="presParOf" srcId="{2E236B9B-FC5B-4064-95F5-6B40D3EE6B5B}" destId="{2F77BACD-A0E2-449C-8CA3-56A187697D79}" srcOrd="4" destOrd="0" presId="urn:microsoft.com/office/officeart/2005/8/layout/pList2"/>
    <dgm:cxn modelId="{7EA47188-674D-47ED-9DA2-F4CEC59D31F3}" type="presParOf" srcId="{2F77BACD-A0E2-449C-8CA3-56A187697D79}" destId="{8B1F66DC-FAFD-414C-8F48-83709F82C711}" srcOrd="0" destOrd="0" presId="urn:microsoft.com/office/officeart/2005/8/layout/pList2"/>
    <dgm:cxn modelId="{492E8707-A823-473D-8C2C-EB79E5ADF3DC}" type="presParOf" srcId="{2F77BACD-A0E2-449C-8CA3-56A187697D79}" destId="{2BEC750C-D018-43C4-9EA1-59103AF0441C}" srcOrd="1" destOrd="0" presId="urn:microsoft.com/office/officeart/2005/8/layout/pList2"/>
    <dgm:cxn modelId="{95ACC26C-FBE3-4CF3-BF4F-930C2C3B92F6}" type="presParOf" srcId="{2F77BACD-A0E2-449C-8CA3-56A187697D79}" destId="{9E3459E3-BA51-4298-9606-EAFE1DB667FD}" srcOrd="2" destOrd="0" presId="urn:microsoft.com/office/officeart/2005/8/layout/p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27B193-3742-4E11-884C-E10752430C23}" type="doc">
      <dgm:prSet loTypeId="urn:microsoft.com/office/officeart/2008/layout/LinedList" loCatId="list" qsTypeId="urn:microsoft.com/office/officeart/2005/8/quickstyle/simple1" qsCatId="simple" csTypeId="urn:microsoft.com/office/officeart/2005/8/colors/accent5_4" csCatId="accent5" phldr="1"/>
      <dgm:spPr/>
      <dgm:t>
        <a:bodyPr/>
        <a:lstStyle/>
        <a:p>
          <a:endParaRPr lang="es-ES"/>
        </a:p>
      </dgm:t>
    </dgm:pt>
    <dgm:pt modelId="{96B23D98-9E02-469D-8CB5-9E7BD0AC1A99}">
      <dgm:prSet phldrT="[Texto]" custT="1"/>
      <dgm:spPr/>
      <dgm:t>
        <a:bodyPr/>
        <a:lstStyle/>
        <a:p>
          <a:pPr algn="ctr"/>
          <a:r>
            <a:rPr lang="es-ES" sz="3200" dirty="0"/>
            <a:t>Opciones</a:t>
          </a:r>
        </a:p>
      </dgm:t>
    </dgm:pt>
    <dgm:pt modelId="{B065BB55-09C3-430E-A837-2DF1A26E2ABC}" type="parTrans" cxnId="{584D68F3-1AA1-4727-981D-004207FBBF86}">
      <dgm:prSet/>
      <dgm:spPr/>
      <dgm:t>
        <a:bodyPr/>
        <a:lstStyle/>
        <a:p>
          <a:endParaRPr lang="es-ES"/>
        </a:p>
      </dgm:t>
    </dgm:pt>
    <dgm:pt modelId="{03A90E1A-A6D0-484E-9DDE-B7401BC9CC71}" type="sibTrans" cxnId="{584D68F3-1AA1-4727-981D-004207FBBF86}">
      <dgm:prSet/>
      <dgm:spPr/>
      <dgm:t>
        <a:bodyPr/>
        <a:lstStyle/>
        <a:p>
          <a:endParaRPr lang="es-ES"/>
        </a:p>
      </dgm:t>
    </dgm:pt>
    <dgm:pt modelId="{8F8DC7AE-A33A-4063-B915-BDB573461105}">
      <dgm:prSet phldrT="[Texto]" custT="1"/>
      <dgm:spPr/>
      <dgm:t>
        <a:bodyPr/>
        <a:lstStyle/>
        <a:p>
          <a:r>
            <a:rPr lang="es-ES" sz="4400" dirty="0"/>
            <a:t>Red neuronal LSTM</a:t>
          </a:r>
        </a:p>
      </dgm:t>
    </dgm:pt>
    <dgm:pt modelId="{F3FB0E1F-6023-4024-8865-5368F585B0E0}" type="parTrans" cxnId="{6B23684A-5BEF-42DB-A05C-12EFFA58CD51}">
      <dgm:prSet/>
      <dgm:spPr/>
      <dgm:t>
        <a:bodyPr/>
        <a:lstStyle/>
        <a:p>
          <a:endParaRPr lang="es-ES"/>
        </a:p>
      </dgm:t>
    </dgm:pt>
    <dgm:pt modelId="{C25B8C52-8B67-41D7-BAF9-C42709215231}" type="sibTrans" cxnId="{6B23684A-5BEF-42DB-A05C-12EFFA58CD51}">
      <dgm:prSet/>
      <dgm:spPr/>
      <dgm:t>
        <a:bodyPr/>
        <a:lstStyle/>
        <a:p>
          <a:endParaRPr lang="es-ES"/>
        </a:p>
      </dgm:t>
    </dgm:pt>
    <dgm:pt modelId="{1AF32D86-621D-4D48-A5D1-1B50261D6F50}">
      <dgm:prSet phldrT="[Texto]" custT="1"/>
      <dgm:spPr/>
      <dgm:t>
        <a:bodyPr/>
        <a:lstStyle/>
        <a:p>
          <a:r>
            <a:rPr lang="es-ES" sz="4400" dirty="0" err="1"/>
            <a:t>XGBoost</a:t>
          </a:r>
          <a:r>
            <a:rPr lang="es-ES" sz="4400" dirty="0"/>
            <a:t> </a:t>
          </a:r>
          <a:r>
            <a:rPr lang="es-ES" sz="4400" dirty="0" err="1"/>
            <a:t>Regression</a:t>
          </a:r>
          <a:endParaRPr lang="es-ES" sz="4400" dirty="0"/>
        </a:p>
        <a:p>
          <a:r>
            <a:rPr lang="es-ES" sz="4400" dirty="0"/>
            <a:t>Linear </a:t>
          </a:r>
          <a:r>
            <a:rPr lang="es-ES" sz="4400" dirty="0" err="1"/>
            <a:t>Regression</a:t>
          </a:r>
          <a:endParaRPr lang="es-ES" sz="4400" dirty="0"/>
        </a:p>
      </dgm:t>
    </dgm:pt>
    <dgm:pt modelId="{5B9C87D4-47F6-41FD-A0A3-CD6572BDFE2B}" type="parTrans" cxnId="{793452E0-2D63-4376-8557-5F276E222407}">
      <dgm:prSet/>
      <dgm:spPr/>
      <dgm:t>
        <a:bodyPr/>
        <a:lstStyle/>
        <a:p>
          <a:endParaRPr lang="es-ES"/>
        </a:p>
      </dgm:t>
    </dgm:pt>
    <dgm:pt modelId="{6D36AE79-E743-44DF-937C-A0AA29DBA7D8}" type="sibTrans" cxnId="{793452E0-2D63-4376-8557-5F276E222407}">
      <dgm:prSet/>
      <dgm:spPr/>
      <dgm:t>
        <a:bodyPr/>
        <a:lstStyle/>
        <a:p>
          <a:endParaRPr lang="es-ES"/>
        </a:p>
      </dgm:t>
    </dgm:pt>
    <dgm:pt modelId="{F9544FFE-E3EF-42BE-9B21-9C772B1C8638}">
      <dgm:prSet phldrT="[Texto]" custT="1"/>
      <dgm:spPr/>
      <dgm:t>
        <a:bodyPr/>
        <a:lstStyle/>
        <a:p>
          <a:pPr algn="l"/>
          <a:r>
            <a:rPr lang="es-ES" sz="4400" dirty="0"/>
            <a:t>SARIMAX </a:t>
          </a:r>
        </a:p>
        <a:p>
          <a:pPr algn="l"/>
          <a:r>
            <a:rPr lang="es-ES" sz="4400" dirty="0"/>
            <a:t>Facebook </a:t>
          </a:r>
          <a:r>
            <a:rPr lang="es-ES" sz="4400" dirty="0" err="1"/>
            <a:t>Prophet</a:t>
          </a:r>
          <a:endParaRPr lang="es-ES" sz="4400" dirty="0"/>
        </a:p>
      </dgm:t>
    </dgm:pt>
    <dgm:pt modelId="{470447CF-EA74-4FDC-AF54-C3AA27C59D19}" type="parTrans" cxnId="{0419F2A3-9F7D-41C1-BE53-F037BA8DEBDC}">
      <dgm:prSet/>
      <dgm:spPr/>
      <dgm:t>
        <a:bodyPr/>
        <a:lstStyle/>
        <a:p>
          <a:endParaRPr lang="es-ES"/>
        </a:p>
      </dgm:t>
    </dgm:pt>
    <dgm:pt modelId="{386D9935-0B7B-4672-B12B-9D85ACFFDFD1}" type="sibTrans" cxnId="{0419F2A3-9F7D-41C1-BE53-F037BA8DEBDC}">
      <dgm:prSet/>
      <dgm:spPr/>
      <dgm:t>
        <a:bodyPr/>
        <a:lstStyle/>
        <a:p>
          <a:endParaRPr lang="es-ES"/>
        </a:p>
      </dgm:t>
    </dgm:pt>
    <dgm:pt modelId="{CFB26755-E681-49B4-B824-4B96EC5DE0F0}" type="pres">
      <dgm:prSet presAssocID="{1627B193-3742-4E11-884C-E10752430C23}" presName="vert0" presStyleCnt="0">
        <dgm:presLayoutVars>
          <dgm:dir/>
          <dgm:animOne val="branch"/>
          <dgm:animLvl val="lvl"/>
        </dgm:presLayoutVars>
      </dgm:prSet>
      <dgm:spPr/>
    </dgm:pt>
    <dgm:pt modelId="{E49C7798-4FB5-449A-93A4-BB4D0A287A1E}" type="pres">
      <dgm:prSet presAssocID="{96B23D98-9E02-469D-8CB5-9E7BD0AC1A99}" presName="thickLine" presStyleLbl="alignNode1" presStyleIdx="0" presStyleCnt="1"/>
      <dgm:spPr/>
    </dgm:pt>
    <dgm:pt modelId="{14D96D00-47BE-431A-8485-50358AAC07DB}" type="pres">
      <dgm:prSet presAssocID="{96B23D98-9E02-469D-8CB5-9E7BD0AC1A99}" presName="horz1" presStyleCnt="0"/>
      <dgm:spPr/>
    </dgm:pt>
    <dgm:pt modelId="{C461D431-E0B9-466A-939D-AD7711D2C6DF}" type="pres">
      <dgm:prSet presAssocID="{96B23D98-9E02-469D-8CB5-9E7BD0AC1A99}" presName="tx1" presStyleLbl="revTx" presStyleIdx="0" presStyleCnt="4"/>
      <dgm:spPr/>
    </dgm:pt>
    <dgm:pt modelId="{003BF072-0EA5-410C-A320-2E1ED8F835C2}" type="pres">
      <dgm:prSet presAssocID="{96B23D98-9E02-469D-8CB5-9E7BD0AC1A99}" presName="vert1" presStyleCnt="0"/>
      <dgm:spPr/>
    </dgm:pt>
    <dgm:pt modelId="{701FE85A-8CED-4300-AECF-B09761AC2F8A}" type="pres">
      <dgm:prSet presAssocID="{8F8DC7AE-A33A-4063-B915-BDB573461105}" presName="vertSpace2a" presStyleCnt="0"/>
      <dgm:spPr/>
    </dgm:pt>
    <dgm:pt modelId="{697348D2-62EC-4BAA-BACB-3B4F2B39213E}" type="pres">
      <dgm:prSet presAssocID="{8F8DC7AE-A33A-4063-B915-BDB573461105}" presName="horz2" presStyleCnt="0"/>
      <dgm:spPr/>
    </dgm:pt>
    <dgm:pt modelId="{75DD2837-F78E-42C6-84D8-66F125D79052}" type="pres">
      <dgm:prSet presAssocID="{8F8DC7AE-A33A-4063-B915-BDB573461105}" presName="horzSpace2" presStyleCnt="0"/>
      <dgm:spPr/>
    </dgm:pt>
    <dgm:pt modelId="{1D0DD6AD-8A5A-4B4D-8A66-54C5887563AF}" type="pres">
      <dgm:prSet presAssocID="{8F8DC7AE-A33A-4063-B915-BDB573461105}" presName="tx2" presStyleLbl="revTx" presStyleIdx="1" presStyleCnt="4"/>
      <dgm:spPr/>
    </dgm:pt>
    <dgm:pt modelId="{17084A07-E39E-4350-879C-CFDFC26D6B44}" type="pres">
      <dgm:prSet presAssocID="{8F8DC7AE-A33A-4063-B915-BDB573461105}" presName="vert2" presStyleCnt="0"/>
      <dgm:spPr/>
    </dgm:pt>
    <dgm:pt modelId="{1E0DCC97-B7C5-4B1A-AB8F-27F87B99D6E0}" type="pres">
      <dgm:prSet presAssocID="{8F8DC7AE-A33A-4063-B915-BDB573461105}" presName="thinLine2b" presStyleLbl="callout" presStyleIdx="0" presStyleCnt="3"/>
      <dgm:spPr/>
    </dgm:pt>
    <dgm:pt modelId="{D78A263A-7CAF-405B-87F8-4F585B512BBD}" type="pres">
      <dgm:prSet presAssocID="{8F8DC7AE-A33A-4063-B915-BDB573461105}" presName="vertSpace2b" presStyleCnt="0"/>
      <dgm:spPr/>
    </dgm:pt>
    <dgm:pt modelId="{AFCC5BC6-CDD4-4283-84EA-76E37B9F3553}" type="pres">
      <dgm:prSet presAssocID="{1AF32D86-621D-4D48-A5D1-1B50261D6F50}" presName="horz2" presStyleCnt="0"/>
      <dgm:spPr/>
    </dgm:pt>
    <dgm:pt modelId="{51234B16-E035-4817-B5F1-C8C23BB5A5B5}" type="pres">
      <dgm:prSet presAssocID="{1AF32D86-621D-4D48-A5D1-1B50261D6F50}" presName="horzSpace2" presStyleCnt="0"/>
      <dgm:spPr/>
    </dgm:pt>
    <dgm:pt modelId="{5B229D68-768E-49D9-8B48-B7102269BC76}" type="pres">
      <dgm:prSet presAssocID="{1AF32D86-621D-4D48-A5D1-1B50261D6F50}" presName="tx2" presStyleLbl="revTx" presStyleIdx="2" presStyleCnt="4"/>
      <dgm:spPr/>
    </dgm:pt>
    <dgm:pt modelId="{41EA3187-C61D-4AB1-BEAC-068BE966810B}" type="pres">
      <dgm:prSet presAssocID="{1AF32D86-621D-4D48-A5D1-1B50261D6F50}" presName="vert2" presStyleCnt="0"/>
      <dgm:spPr/>
    </dgm:pt>
    <dgm:pt modelId="{2CCFC469-287B-4298-8D75-8ECB36BCD763}" type="pres">
      <dgm:prSet presAssocID="{1AF32D86-621D-4D48-A5D1-1B50261D6F50}" presName="thinLine2b" presStyleLbl="callout" presStyleIdx="1" presStyleCnt="3"/>
      <dgm:spPr/>
    </dgm:pt>
    <dgm:pt modelId="{67A6BB81-9349-43F6-B6B8-86EC8FC958AB}" type="pres">
      <dgm:prSet presAssocID="{1AF32D86-621D-4D48-A5D1-1B50261D6F50}" presName="vertSpace2b" presStyleCnt="0"/>
      <dgm:spPr/>
    </dgm:pt>
    <dgm:pt modelId="{9269B4E1-65AF-4ABF-977A-8497EDCD4C57}" type="pres">
      <dgm:prSet presAssocID="{F9544FFE-E3EF-42BE-9B21-9C772B1C8638}" presName="horz2" presStyleCnt="0"/>
      <dgm:spPr/>
    </dgm:pt>
    <dgm:pt modelId="{D628A01E-8506-4277-BC0C-6E1359975B17}" type="pres">
      <dgm:prSet presAssocID="{F9544FFE-E3EF-42BE-9B21-9C772B1C8638}" presName="horzSpace2" presStyleCnt="0"/>
      <dgm:spPr/>
    </dgm:pt>
    <dgm:pt modelId="{4E12ACC2-E252-44DD-A396-F4C23DA599F3}" type="pres">
      <dgm:prSet presAssocID="{F9544FFE-E3EF-42BE-9B21-9C772B1C8638}" presName="tx2" presStyleLbl="revTx" presStyleIdx="3" presStyleCnt="4"/>
      <dgm:spPr/>
    </dgm:pt>
    <dgm:pt modelId="{24B40872-A288-4DAB-8E93-1623021F2089}" type="pres">
      <dgm:prSet presAssocID="{F9544FFE-E3EF-42BE-9B21-9C772B1C8638}" presName="vert2" presStyleCnt="0"/>
      <dgm:spPr/>
    </dgm:pt>
    <dgm:pt modelId="{482C1B23-A0D6-41F6-9643-5C13ABF5A55A}" type="pres">
      <dgm:prSet presAssocID="{F9544FFE-E3EF-42BE-9B21-9C772B1C8638}" presName="thinLine2b" presStyleLbl="callout" presStyleIdx="2" presStyleCnt="3"/>
      <dgm:spPr/>
    </dgm:pt>
    <dgm:pt modelId="{D937A988-C50B-471A-BF25-E1561BD7168D}" type="pres">
      <dgm:prSet presAssocID="{F9544FFE-E3EF-42BE-9B21-9C772B1C8638}" presName="vertSpace2b" presStyleCnt="0"/>
      <dgm:spPr/>
    </dgm:pt>
  </dgm:ptLst>
  <dgm:cxnLst>
    <dgm:cxn modelId="{26ADA416-AFEF-4083-882D-3055033D7FDD}" type="presOf" srcId="{8F8DC7AE-A33A-4063-B915-BDB573461105}" destId="{1D0DD6AD-8A5A-4B4D-8A66-54C5887563AF}" srcOrd="0" destOrd="0" presId="urn:microsoft.com/office/officeart/2008/layout/LinedList"/>
    <dgm:cxn modelId="{6B23684A-5BEF-42DB-A05C-12EFFA58CD51}" srcId="{96B23D98-9E02-469D-8CB5-9E7BD0AC1A99}" destId="{8F8DC7AE-A33A-4063-B915-BDB573461105}" srcOrd="0" destOrd="0" parTransId="{F3FB0E1F-6023-4024-8865-5368F585B0E0}" sibTransId="{C25B8C52-8B67-41D7-BAF9-C42709215231}"/>
    <dgm:cxn modelId="{3BD14487-C32D-4A78-B560-6782501BE586}" type="presOf" srcId="{1AF32D86-621D-4D48-A5D1-1B50261D6F50}" destId="{5B229D68-768E-49D9-8B48-B7102269BC76}" srcOrd="0" destOrd="0" presId="urn:microsoft.com/office/officeart/2008/layout/LinedList"/>
    <dgm:cxn modelId="{8147F98D-7C46-445A-97A9-BAA9B97FF070}" type="presOf" srcId="{1627B193-3742-4E11-884C-E10752430C23}" destId="{CFB26755-E681-49B4-B824-4B96EC5DE0F0}" srcOrd="0" destOrd="0" presId="urn:microsoft.com/office/officeart/2008/layout/LinedList"/>
    <dgm:cxn modelId="{0419F2A3-9F7D-41C1-BE53-F037BA8DEBDC}" srcId="{96B23D98-9E02-469D-8CB5-9E7BD0AC1A99}" destId="{F9544FFE-E3EF-42BE-9B21-9C772B1C8638}" srcOrd="2" destOrd="0" parTransId="{470447CF-EA74-4FDC-AF54-C3AA27C59D19}" sibTransId="{386D9935-0B7B-4672-B12B-9D85ACFFDFD1}"/>
    <dgm:cxn modelId="{793452E0-2D63-4376-8557-5F276E222407}" srcId="{96B23D98-9E02-469D-8CB5-9E7BD0AC1A99}" destId="{1AF32D86-621D-4D48-A5D1-1B50261D6F50}" srcOrd="1" destOrd="0" parTransId="{5B9C87D4-47F6-41FD-A0A3-CD6572BDFE2B}" sibTransId="{6D36AE79-E743-44DF-937C-A0AA29DBA7D8}"/>
    <dgm:cxn modelId="{67285AF0-7B53-4A7A-A3C4-6DFF6702C231}" type="presOf" srcId="{96B23D98-9E02-469D-8CB5-9E7BD0AC1A99}" destId="{C461D431-E0B9-466A-939D-AD7711D2C6DF}" srcOrd="0" destOrd="0" presId="urn:microsoft.com/office/officeart/2008/layout/LinedList"/>
    <dgm:cxn modelId="{584D68F3-1AA1-4727-981D-004207FBBF86}" srcId="{1627B193-3742-4E11-884C-E10752430C23}" destId="{96B23D98-9E02-469D-8CB5-9E7BD0AC1A99}" srcOrd="0" destOrd="0" parTransId="{B065BB55-09C3-430E-A837-2DF1A26E2ABC}" sibTransId="{03A90E1A-A6D0-484E-9DDE-B7401BC9CC71}"/>
    <dgm:cxn modelId="{24C47BF8-B2ED-4088-B938-1EFE2E25513B}" type="presOf" srcId="{F9544FFE-E3EF-42BE-9B21-9C772B1C8638}" destId="{4E12ACC2-E252-44DD-A396-F4C23DA599F3}" srcOrd="0" destOrd="0" presId="urn:microsoft.com/office/officeart/2008/layout/LinedList"/>
    <dgm:cxn modelId="{752E040E-9A36-4339-A2FB-49BE8E5E3E26}" type="presParOf" srcId="{CFB26755-E681-49B4-B824-4B96EC5DE0F0}" destId="{E49C7798-4FB5-449A-93A4-BB4D0A287A1E}" srcOrd="0" destOrd="0" presId="urn:microsoft.com/office/officeart/2008/layout/LinedList"/>
    <dgm:cxn modelId="{31ED0BE1-42F6-49B5-A970-CDE4779ED180}" type="presParOf" srcId="{CFB26755-E681-49B4-B824-4B96EC5DE0F0}" destId="{14D96D00-47BE-431A-8485-50358AAC07DB}" srcOrd="1" destOrd="0" presId="urn:microsoft.com/office/officeart/2008/layout/LinedList"/>
    <dgm:cxn modelId="{AA3E17C1-126E-4940-8CEE-713BF66FF3E1}" type="presParOf" srcId="{14D96D00-47BE-431A-8485-50358AAC07DB}" destId="{C461D431-E0B9-466A-939D-AD7711D2C6DF}" srcOrd="0" destOrd="0" presId="urn:microsoft.com/office/officeart/2008/layout/LinedList"/>
    <dgm:cxn modelId="{3A4706D3-1CF1-4DFD-A1E8-FDCB16A61406}" type="presParOf" srcId="{14D96D00-47BE-431A-8485-50358AAC07DB}" destId="{003BF072-0EA5-410C-A320-2E1ED8F835C2}" srcOrd="1" destOrd="0" presId="urn:microsoft.com/office/officeart/2008/layout/LinedList"/>
    <dgm:cxn modelId="{0294EBEC-DB29-4D97-96E1-05C33DB42BEE}" type="presParOf" srcId="{003BF072-0EA5-410C-A320-2E1ED8F835C2}" destId="{701FE85A-8CED-4300-AECF-B09761AC2F8A}" srcOrd="0" destOrd="0" presId="urn:microsoft.com/office/officeart/2008/layout/LinedList"/>
    <dgm:cxn modelId="{9AB4A919-A216-4569-96D5-64D7F5EF2B17}" type="presParOf" srcId="{003BF072-0EA5-410C-A320-2E1ED8F835C2}" destId="{697348D2-62EC-4BAA-BACB-3B4F2B39213E}" srcOrd="1" destOrd="0" presId="urn:microsoft.com/office/officeart/2008/layout/LinedList"/>
    <dgm:cxn modelId="{398525B5-CF4F-4DFD-9318-EF5EBDCBFC0E}" type="presParOf" srcId="{697348D2-62EC-4BAA-BACB-3B4F2B39213E}" destId="{75DD2837-F78E-42C6-84D8-66F125D79052}" srcOrd="0" destOrd="0" presId="urn:microsoft.com/office/officeart/2008/layout/LinedList"/>
    <dgm:cxn modelId="{7FAA6E31-8EB8-4280-91CA-7C52C705918D}" type="presParOf" srcId="{697348D2-62EC-4BAA-BACB-3B4F2B39213E}" destId="{1D0DD6AD-8A5A-4B4D-8A66-54C5887563AF}" srcOrd="1" destOrd="0" presId="urn:microsoft.com/office/officeart/2008/layout/LinedList"/>
    <dgm:cxn modelId="{D3686711-1DCA-4146-87F6-D438896C4DD7}" type="presParOf" srcId="{697348D2-62EC-4BAA-BACB-3B4F2B39213E}" destId="{17084A07-E39E-4350-879C-CFDFC26D6B44}" srcOrd="2" destOrd="0" presId="urn:microsoft.com/office/officeart/2008/layout/LinedList"/>
    <dgm:cxn modelId="{EB456DF2-3ECD-44D7-944C-30F7B70D446D}" type="presParOf" srcId="{003BF072-0EA5-410C-A320-2E1ED8F835C2}" destId="{1E0DCC97-B7C5-4B1A-AB8F-27F87B99D6E0}" srcOrd="2" destOrd="0" presId="urn:microsoft.com/office/officeart/2008/layout/LinedList"/>
    <dgm:cxn modelId="{B51CC5E3-A299-4193-91AE-CD797CCDBD38}" type="presParOf" srcId="{003BF072-0EA5-410C-A320-2E1ED8F835C2}" destId="{D78A263A-7CAF-405B-87F8-4F585B512BBD}" srcOrd="3" destOrd="0" presId="urn:microsoft.com/office/officeart/2008/layout/LinedList"/>
    <dgm:cxn modelId="{F2D36594-EB71-4884-A80E-2049CD2916CB}" type="presParOf" srcId="{003BF072-0EA5-410C-A320-2E1ED8F835C2}" destId="{AFCC5BC6-CDD4-4283-84EA-76E37B9F3553}" srcOrd="4" destOrd="0" presId="urn:microsoft.com/office/officeart/2008/layout/LinedList"/>
    <dgm:cxn modelId="{C28F49BD-E4BB-4365-97FE-3285B1CD1E97}" type="presParOf" srcId="{AFCC5BC6-CDD4-4283-84EA-76E37B9F3553}" destId="{51234B16-E035-4817-B5F1-C8C23BB5A5B5}" srcOrd="0" destOrd="0" presId="urn:microsoft.com/office/officeart/2008/layout/LinedList"/>
    <dgm:cxn modelId="{0D08B143-C5EB-4AFD-8449-2B7B710DB579}" type="presParOf" srcId="{AFCC5BC6-CDD4-4283-84EA-76E37B9F3553}" destId="{5B229D68-768E-49D9-8B48-B7102269BC76}" srcOrd="1" destOrd="0" presId="urn:microsoft.com/office/officeart/2008/layout/LinedList"/>
    <dgm:cxn modelId="{1AA55180-69C0-408E-907E-480A44222852}" type="presParOf" srcId="{AFCC5BC6-CDD4-4283-84EA-76E37B9F3553}" destId="{41EA3187-C61D-4AB1-BEAC-068BE966810B}" srcOrd="2" destOrd="0" presId="urn:microsoft.com/office/officeart/2008/layout/LinedList"/>
    <dgm:cxn modelId="{3F844315-5F66-40FF-BD9C-52E2250936CE}" type="presParOf" srcId="{003BF072-0EA5-410C-A320-2E1ED8F835C2}" destId="{2CCFC469-287B-4298-8D75-8ECB36BCD763}" srcOrd="5" destOrd="0" presId="urn:microsoft.com/office/officeart/2008/layout/LinedList"/>
    <dgm:cxn modelId="{508A4FCF-747E-4DCB-B913-9238D3782FA1}" type="presParOf" srcId="{003BF072-0EA5-410C-A320-2E1ED8F835C2}" destId="{67A6BB81-9349-43F6-B6B8-86EC8FC958AB}" srcOrd="6" destOrd="0" presId="urn:microsoft.com/office/officeart/2008/layout/LinedList"/>
    <dgm:cxn modelId="{2582AEFB-6CB1-4EDA-B192-397702125670}" type="presParOf" srcId="{003BF072-0EA5-410C-A320-2E1ED8F835C2}" destId="{9269B4E1-65AF-4ABF-977A-8497EDCD4C57}" srcOrd="7" destOrd="0" presId="urn:microsoft.com/office/officeart/2008/layout/LinedList"/>
    <dgm:cxn modelId="{48EFFCAC-63F6-4796-9F0C-CAEE9B596685}" type="presParOf" srcId="{9269B4E1-65AF-4ABF-977A-8497EDCD4C57}" destId="{D628A01E-8506-4277-BC0C-6E1359975B17}" srcOrd="0" destOrd="0" presId="urn:microsoft.com/office/officeart/2008/layout/LinedList"/>
    <dgm:cxn modelId="{081BD2E2-A5AB-4312-84FF-BA315D8DCA12}" type="presParOf" srcId="{9269B4E1-65AF-4ABF-977A-8497EDCD4C57}" destId="{4E12ACC2-E252-44DD-A396-F4C23DA599F3}" srcOrd="1" destOrd="0" presId="urn:microsoft.com/office/officeart/2008/layout/LinedList"/>
    <dgm:cxn modelId="{655DFE26-54C0-43EE-8245-DB155C5C6E44}" type="presParOf" srcId="{9269B4E1-65AF-4ABF-977A-8497EDCD4C57}" destId="{24B40872-A288-4DAB-8E93-1623021F2089}" srcOrd="2" destOrd="0" presId="urn:microsoft.com/office/officeart/2008/layout/LinedList"/>
    <dgm:cxn modelId="{0481EBE7-58FC-428C-B6D3-9BEB758ACC04}" type="presParOf" srcId="{003BF072-0EA5-410C-A320-2E1ED8F835C2}" destId="{482C1B23-A0D6-41F6-9643-5C13ABF5A55A}" srcOrd="8" destOrd="0" presId="urn:microsoft.com/office/officeart/2008/layout/LinedList"/>
    <dgm:cxn modelId="{1FABDF68-73A9-4602-8C27-EC70EAB81908}" type="presParOf" srcId="{003BF072-0EA5-410C-A320-2E1ED8F835C2}" destId="{D937A988-C50B-471A-BF25-E1561BD7168D}"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899F7-3957-49F2-91DE-DCF94CC39121}">
      <dsp:nvSpPr>
        <dsp:cNvPr id="0" name=""/>
        <dsp:cNvSpPr/>
      </dsp:nvSpPr>
      <dsp:spPr>
        <a:xfrm>
          <a:off x="0" y="64248"/>
          <a:ext cx="10696852" cy="538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Mercado libre (Tarifa 2.0A)</a:t>
          </a:r>
        </a:p>
      </dsp:txBody>
      <dsp:txXfrm>
        <a:off x="26273" y="90521"/>
        <a:ext cx="10644306" cy="485654"/>
      </dsp:txXfrm>
    </dsp:sp>
    <dsp:sp modelId="{0A583DBA-FD7F-41F7-9615-A778FC77716B}">
      <dsp:nvSpPr>
        <dsp:cNvPr id="0" name=""/>
        <dsp:cNvSpPr/>
      </dsp:nvSpPr>
      <dsp:spPr>
        <a:xfrm>
          <a:off x="0" y="602449"/>
          <a:ext cx="10696852"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625" tIns="29210" rIns="163576" bIns="29210" numCol="1" spcCol="1270" anchor="t" anchorCtr="0">
          <a:noAutofit/>
        </a:bodyPr>
        <a:lstStyle/>
        <a:p>
          <a:pPr marL="171450" lvl="1" indent="-171450" algn="l" defTabSz="800100">
            <a:lnSpc>
              <a:spcPct val="100000"/>
            </a:lnSpc>
            <a:spcBef>
              <a:spcPct val="0"/>
            </a:spcBef>
            <a:spcAft>
              <a:spcPct val="20000"/>
            </a:spcAft>
            <a:buChar char="•"/>
          </a:pPr>
          <a:r>
            <a:rPr lang="es-ES" sz="1800" kern="1200" dirty="0"/>
            <a:t>En el mercado libre, el consumidor elige una tarifa y pagará una cantidad establecida al mes, sin variaciones por el mercado u horarias. Las tarifas quedan establecidas por cada empresa y puede haber de muchos tipos, como tarifas con horas gratuitas. En definitiva, se paga lo que pone en el contrato.</a:t>
          </a:r>
        </a:p>
      </dsp:txBody>
      <dsp:txXfrm>
        <a:off x="0" y="602449"/>
        <a:ext cx="10696852" cy="1142640"/>
      </dsp:txXfrm>
    </dsp:sp>
    <dsp:sp modelId="{F2E1E9DD-C987-4BA0-8E1C-A16057399065}">
      <dsp:nvSpPr>
        <dsp:cNvPr id="0" name=""/>
        <dsp:cNvSpPr/>
      </dsp:nvSpPr>
      <dsp:spPr>
        <a:xfrm>
          <a:off x="0" y="1745089"/>
          <a:ext cx="10696852" cy="5382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Mercado regulado (Tarifa 2.0DHA)</a:t>
          </a:r>
        </a:p>
      </dsp:txBody>
      <dsp:txXfrm>
        <a:off x="26273" y="1771362"/>
        <a:ext cx="10644306" cy="485654"/>
      </dsp:txXfrm>
    </dsp:sp>
    <dsp:sp modelId="{F6D00749-BC29-40F0-89BD-A55DC261DC8D}">
      <dsp:nvSpPr>
        <dsp:cNvPr id="0" name=""/>
        <dsp:cNvSpPr/>
      </dsp:nvSpPr>
      <dsp:spPr>
        <a:xfrm>
          <a:off x="0" y="2283289"/>
          <a:ext cx="10696852" cy="145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625" tIns="29210" rIns="163576" bIns="29210" numCol="1" spcCol="1270" anchor="t" anchorCtr="0">
          <a:noAutofit/>
        </a:bodyPr>
        <a:lstStyle/>
        <a:p>
          <a:pPr marL="171450" lvl="1" indent="-171450" algn="l" defTabSz="800100">
            <a:lnSpc>
              <a:spcPct val="100000"/>
            </a:lnSpc>
            <a:spcBef>
              <a:spcPct val="0"/>
            </a:spcBef>
            <a:spcAft>
              <a:spcPct val="20000"/>
            </a:spcAft>
            <a:buChar char="•"/>
          </a:pPr>
          <a:r>
            <a:rPr lang="es-ES" sz="1800" kern="1200" dirty="0"/>
            <a:t>En el mercado regulado, el consumidor pagará una tarifa variable. El precio de esta tarifa queda marcado por la subasta del mercado regulado. Esta tarifa se conoce como PVPC (Precio de Voluntario para el Pequeño Consumidor). Se encuentra regulada por el Gobierno, por lo que todo aquel que quede suscrito a esta pagará lo mismo que el resto. </a:t>
          </a:r>
        </a:p>
        <a:p>
          <a:pPr marL="171450" lvl="1" indent="-171450" algn="l" defTabSz="800100">
            <a:lnSpc>
              <a:spcPct val="100000"/>
            </a:lnSpc>
            <a:spcBef>
              <a:spcPct val="0"/>
            </a:spcBef>
            <a:spcAft>
              <a:spcPct val="20000"/>
            </a:spcAft>
            <a:buChar char="•"/>
          </a:pPr>
          <a:r>
            <a:rPr lang="es-ES" sz="1800" kern="1200" dirty="0"/>
            <a:t>Su cálculo queda establecido mediante el </a:t>
          </a:r>
          <a:r>
            <a:rPr lang="es-ES" sz="1800" kern="1200" dirty="0">
              <a:hlinkClick xmlns:r="http://schemas.openxmlformats.org/officeDocument/2006/relationships" r:id="rId1"/>
            </a:rPr>
            <a:t>RD 216/2014</a:t>
          </a:r>
          <a:endParaRPr lang="es-ES" sz="1800" kern="1200" dirty="0"/>
        </a:p>
      </dsp:txBody>
      <dsp:txXfrm>
        <a:off x="0" y="2283289"/>
        <a:ext cx="10696852" cy="145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46438-5C45-414B-8848-352505D5592C}">
      <dsp:nvSpPr>
        <dsp:cNvPr id="0" name=""/>
        <dsp:cNvSpPr/>
      </dsp:nvSpPr>
      <dsp:spPr>
        <a:xfrm>
          <a:off x="623629" y="1803304"/>
          <a:ext cx="2278986" cy="79146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F0B8D-8985-4A5F-A05D-83B45FC6808F}">
      <dsp:nvSpPr>
        <dsp:cNvPr id="0" name=""/>
        <dsp:cNvSpPr/>
      </dsp:nvSpPr>
      <dsp:spPr>
        <a:xfrm>
          <a:off x="1412660" y="4362318"/>
          <a:ext cx="654727" cy="478862"/>
        </a:xfrm>
        <a:prstGeom prst="downArrow">
          <a:avLst/>
        </a:prstGeom>
        <a:solidFill>
          <a:schemeClr val="accent5">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866C43-97B6-4896-B67E-A8A4A49462CB}">
      <dsp:nvSpPr>
        <dsp:cNvPr id="0" name=""/>
        <dsp:cNvSpPr/>
      </dsp:nvSpPr>
      <dsp:spPr>
        <a:xfrm>
          <a:off x="266330" y="4582511"/>
          <a:ext cx="3142691" cy="897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s-ES" sz="3100" kern="1200" dirty="0"/>
            <a:t>Precio PVPC</a:t>
          </a:r>
        </a:p>
      </dsp:txBody>
      <dsp:txXfrm>
        <a:off x="266330" y="4582511"/>
        <a:ext cx="3142691" cy="897873"/>
      </dsp:txXfrm>
    </dsp:sp>
    <dsp:sp modelId="{9C72B660-8FFA-4B0A-AFE9-0B841A3A7E0A}">
      <dsp:nvSpPr>
        <dsp:cNvPr id="0" name=""/>
        <dsp:cNvSpPr/>
      </dsp:nvSpPr>
      <dsp:spPr>
        <a:xfrm>
          <a:off x="1098211" y="2379985"/>
          <a:ext cx="1360904" cy="1346809"/>
        </a:xfrm>
        <a:prstGeom prst="ellipse">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S" sz="1500" kern="1200" dirty="0"/>
            <a:t>Gestión comercial</a:t>
          </a:r>
        </a:p>
      </dsp:txBody>
      <dsp:txXfrm>
        <a:off x="1297511" y="2577221"/>
        <a:ext cx="962304" cy="952337"/>
      </dsp:txXfrm>
    </dsp:sp>
    <dsp:sp modelId="{9095110C-0687-4AE3-AA30-4803225B145F}">
      <dsp:nvSpPr>
        <dsp:cNvPr id="0" name=""/>
        <dsp:cNvSpPr/>
      </dsp:nvSpPr>
      <dsp:spPr>
        <a:xfrm>
          <a:off x="263025" y="1384069"/>
          <a:ext cx="1360904" cy="1346809"/>
        </a:xfrm>
        <a:prstGeom prst="ellipse">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S" sz="1500" kern="1200" dirty="0"/>
            <a:t>Peaje de acceso y cargos</a:t>
          </a:r>
        </a:p>
      </dsp:txBody>
      <dsp:txXfrm>
        <a:off x="462325" y="1581305"/>
        <a:ext cx="962304" cy="952337"/>
      </dsp:txXfrm>
    </dsp:sp>
    <dsp:sp modelId="{3E399E93-67FA-4899-B1F5-9ED2414F1F11}">
      <dsp:nvSpPr>
        <dsp:cNvPr id="0" name=""/>
        <dsp:cNvSpPr/>
      </dsp:nvSpPr>
      <dsp:spPr>
        <a:xfrm>
          <a:off x="1745605" y="1254001"/>
          <a:ext cx="1476990" cy="1346809"/>
        </a:xfrm>
        <a:prstGeom prst="ellipse">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S" sz="1500" kern="1200" dirty="0"/>
            <a:t>Coste de adquisición de energía</a:t>
          </a:r>
        </a:p>
      </dsp:txBody>
      <dsp:txXfrm>
        <a:off x="1961905" y="1451237"/>
        <a:ext cx="1044390" cy="952337"/>
      </dsp:txXfrm>
    </dsp:sp>
    <dsp:sp modelId="{DBB6C769-BF23-46B7-91A6-96802E5DA166}">
      <dsp:nvSpPr>
        <dsp:cNvPr id="0" name=""/>
        <dsp:cNvSpPr/>
      </dsp:nvSpPr>
      <dsp:spPr>
        <a:xfrm>
          <a:off x="1" y="954664"/>
          <a:ext cx="3533309" cy="3481602"/>
        </a:xfrm>
        <a:prstGeom prst="funnel">
          <a:avLst/>
        </a:prstGeom>
        <a:solidFill>
          <a:schemeClr val="accent5">
            <a:alpha val="40000"/>
            <a:tint val="4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7A70C-4F96-4405-BD50-3191B73CAD50}">
      <dsp:nvSpPr>
        <dsp:cNvPr id="0" name=""/>
        <dsp:cNvSpPr/>
      </dsp:nvSpPr>
      <dsp:spPr>
        <a:xfrm>
          <a:off x="-5128616" y="-785639"/>
          <a:ext cx="6107556" cy="6107556"/>
        </a:xfrm>
        <a:prstGeom prst="blockArc">
          <a:avLst>
            <a:gd name="adj1" fmla="val 18900000"/>
            <a:gd name="adj2" fmla="val 2700000"/>
            <a:gd name="adj3" fmla="val 354"/>
          </a:avLst>
        </a:pr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E0548D-55D2-490E-972F-F8925838C670}">
      <dsp:nvSpPr>
        <dsp:cNvPr id="0" name=""/>
        <dsp:cNvSpPr/>
      </dsp:nvSpPr>
      <dsp:spPr>
        <a:xfrm>
          <a:off x="629635" y="453627"/>
          <a:ext cx="6242483" cy="907255"/>
        </a:xfrm>
        <a:prstGeom prst="rect">
          <a:avLst/>
        </a:prstGeom>
        <a:solidFill>
          <a:schemeClr val="accent5">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134" tIns="50800" rIns="50800" bIns="50800" numCol="1" spcCol="1270" anchor="t" anchorCtr="0">
          <a:noAutofit/>
        </a:bodyPr>
        <a:lstStyle/>
        <a:p>
          <a:pPr marL="0" lvl="0" indent="0" algn="l" defTabSz="889000">
            <a:lnSpc>
              <a:spcPct val="90000"/>
            </a:lnSpc>
            <a:spcBef>
              <a:spcPct val="0"/>
            </a:spcBef>
            <a:spcAft>
              <a:spcPct val="35000"/>
            </a:spcAft>
            <a:buNone/>
          </a:pPr>
          <a:r>
            <a:rPr lang="es-ES" sz="2000" b="1" u="sng" kern="1200" dirty="0"/>
            <a:t>Coste de adquisición de la energía</a:t>
          </a:r>
        </a:p>
        <a:p>
          <a:pPr marL="171450" lvl="1" indent="-171450" algn="l" defTabSz="711200">
            <a:lnSpc>
              <a:spcPct val="90000"/>
            </a:lnSpc>
            <a:spcBef>
              <a:spcPct val="0"/>
            </a:spcBef>
            <a:spcAft>
              <a:spcPct val="15000"/>
            </a:spcAft>
            <a:buChar char="•"/>
          </a:pPr>
          <a:r>
            <a:rPr lang="es-ES" sz="1600" b="0" i="0" kern="1200" dirty="0"/>
            <a:t>Precio horario del mercado mayorista de electricidad entre oferta y demanda.</a:t>
          </a:r>
          <a:endParaRPr lang="es-ES" sz="1600" kern="1200" dirty="0"/>
        </a:p>
      </dsp:txBody>
      <dsp:txXfrm>
        <a:off x="629635" y="453627"/>
        <a:ext cx="6242483" cy="907255"/>
      </dsp:txXfrm>
    </dsp:sp>
    <dsp:sp modelId="{6C0515E1-86EE-4C38-9831-4B0A78577CBA}">
      <dsp:nvSpPr>
        <dsp:cNvPr id="0" name=""/>
        <dsp:cNvSpPr/>
      </dsp:nvSpPr>
      <dsp:spPr>
        <a:xfrm>
          <a:off x="62600" y="340220"/>
          <a:ext cx="1134069" cy="1134069"/>
        </a:xfrm>
        <a:prstGeom prst="ellipse">
          <a:avLst/>
        </a:prstGeom>
        <a:solidFill>
          <a:schemeClr val="lt1">
            <a:hueOff val="0"/>
            <a:satOff val="0"/>
            <a:lumOff val="0"/>
            <a:alphaOff val="0"/>
          </a:schemeClr>
        </a:solidFill>
        <a:ln w="19050" cap="rnd"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223283-EA3B-4C56-A77B-E9FA716E077A}">
      <dsp:nvSpPr>
        <dsp:cNvPr id="0" name=""/>
        <dsp:cNvSpPr/>
      </dsp:nvSpPr>
      <dsp:spPr>
        <a:xfrm>
          <a:off x="959422" y="1814510"/>
          <a:ext cx="5912695" cy="907255"/>
        </a:xfrm>
        <a:prstGeom prst="rect">
          <a:avLst/>
        </a:prstGeom>
        <a:solidFill>
          <a:schemeClr val="accent5">
            <a:shade val="50000"/>
            <a:hueOff val="-275690"/>
            <a:satOff val="-4429"/>
            <a:lumOff val="3015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134" tIns="50800" rIns="50800" bIns="50800" numCol="1" spcCol="1270" anchor="t" anchorCtr="0">
          <a:noAutofit/>
        </a:bodyPr>
        <a:lstStyle/>
        <a:p>
          <a:pPr marL="0" lvl="0" indent="0" algn="l" defTabSz="889000">
            <a:lnSpc>
              <a:spcPct val="90000"/>
            </a:lnSpc>
            <a:spcBef>
              <a:spcPct val="0"/>
            </a:spcBef>
            <a:spcAft>
              <a:spcPct val="35000"/>
            </a:spcAft>
            <a:buNone/>
          </a:pPr>
          <a:r>
            <a:rPr lang="es-ES" sz="2000" b="1" u="sng" kern="1200" dirty="0"/>
            <a:t>Peaje de acceso y cargos</a:t>
          </a:r>
        </a:p>
        <a:p>
          <a:pPr marL="171450" lvl="1" indent="-171450" algn="l" defTabSz="711200">
            <a:lnSpc>
              <a:spcPct val="90000"/>
            </a:lnSpc>
            <a:spcBef>
              <a:spcPct val="0"/>
            </a:spcBef>
            <a:spcAft>
              <a:spcPct val="15000"/>
            </a:spcAft>
            <a:buChar char="•"/>
          </a:pPr>
          <a:r>
            <a:rPr lang="es-ES" sz="1600" kern="1200" dirty="0"/>
            <a:t>Se trata del coste de las redes de transporte y distribución de la energía.</a:t>
          </a:r>
        </a:p>
      </dsp:txBody>
      <dsp:txXfrm>
        <a:off x="959422" y="1814510"/>
        <a:ext cx="5912695" cy="907255"/>
      </dsp:txXfrm>
    </dsp:sp>
    <dsp:sp modelId="{7CA35279-7BA6-4F88-8B52-82625648BBC2}">
      <dsp:nvSpPr>
        <dsp:cNvPr id="0" name=""/>
        <dsp:cNvSpPr/>
      </dsp:nvSpPr>
      <dsp:spPr>
        <a:xfrm>
          <a:off x="392387" y="1701103"/>
          <a:ext cx="1134069" cy="1134069"/>
        </a:xfrm>
        <a:prstGeom prst="ellipse">
          <a:avLst/>
        </a:prstGeom>
        <a:solidFill>
          <a:schemeClr val="lt1">
            <a:hueOff val="0"/>
            <a:satOff val="0"/>
            <a:lumOff val="0"/>
            <a:alphaOff val="0"/>
          </a:schemeClr>
        </a:solidFill>
        <a:ln w="19050" cap="rnd" cmpd="sng" algn="ctr">
          <a:solidFill>
            <a:schemeClr val="accent5">
              <a:shade val="50000"/>
              <a:hueOff val="-275690"/>
              <a:satOff val="-4429"/>
              <a:lumOff val="30156"/>
              <a:alphaOff val="0"/>
            </a:schemeClr>
          </a:solidFill>
          <a:prstDash val="solid"/>
        </a:ln>
        <a:effectLst/>
      </dsp:spPr>
      <dsp:style>
        <a:lnRef idx="2">
          <a:scrgbClr r="0" g="0" b="0"/>
        </a:lnRef>
        <a:fillRef idx="1">
          <a:scrgbClr r="0" g="0" b="0"/>
        </a:fillRef>
        <a:effectRef idx="0">
          <a:scrgbClr r="0" g="0" b="0"/>
        </a:effectRef>
        <a:fontRef idx="minor"/>
      </dsp:style>
    </dsp:sp>
    <dsp:sp modelId="{F6F6C8E9-BB16-43C3-85F8-04BEEA6CCD77}">
      <dsp:nvSpPr>
        <dsp:cNvPr id="0" name=""/>
        <dsp:cNvSpPr/>
      </dsp:nvSpPr>
      <dsp:spPr>
        <a:xfrm>
          <a:off x="629635" y="3175393"/>
          <a:ext cx="6242483" cy="907255"/>
        </a:xfrm>
        <a:prstGeom prst="rect">
          <a:avLst/>
        </a:prstGeom>
        <a:solidFill>
          <a:schemeClr val="accent5">
            <a:shade val="50000"/>
            <a:hueOff val="-275690"/>
            <a:satOff val="-4429"/>
            <a:lumOff val="3015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134" tIns="50800" rIns="50800" bIns="50800" numCol="1" spcCol="1270" anchor="t" anchorCtr="0">
          <a:noAutofit/>
        </a:bodyPr>
        <a:lstStyle/>
        <a:p>
          <a:pPr marL="0" lvl="0" indent="0" algn="l" defTabSz="889000">
            <a:lnSpc>
              <a:spcPct val="90000"/>
            </a:lnSpc>
            <a:spcBef>
              <a:spcPct val="0"/>
            </a:spcBef>
            <a:spcAft>
              <a:spcPct val="35000"/>
            </a:spcAft>
            <a:buNone/>
          </a:pPr>
          <a:r>
            <a:rPr lang="es-ES" sz="2000" b="1" u="sng" kern="1200" dirty="0"/>
            <a:t>Gestión comercial</a:t>
          </a:r>
        </a:p>
        <a:p>
          <a:pPr marL="171450" lvl="1" indent="-171450" algn="l" defTabSz="711200">
            <a:lnSpc>
              <a:spcPct val="90000"/>
            </a:lnSpc>
            <a:spcBef>
              <a:spcPct val="0"/>
            </a:spcBef>
            <a:spcAft>
              <a:spcPct val="15000"/>
            </a:spcAft>
            <a:buChar char="•"/>
          </a:pPr>
          <a:r>
            <a:rPr lang="es-ES" sz="1600" kern="1200" dirty="0"/>
            <a:t>Coste de la gestión de los clientes con derecho al PVPC. Se encuentra fijado administrativamente.</a:t>
          </a:r>
        </a:p>
      </dsp:txBody>
      <dsp:txXfrm>
        <a:off x="629635" y="3175393"/>
        <a:ext cx="6242483" cy="907255"/>
      </dsp:txXfrm>
    </dsp:sp>
    <dsp:sp modelId="{3A0F43F7-F5CC-4B2C-B92A-EFAE4495AA1B}">
      <dsp:nvSpPr>
        <dsp:cNvPr id="0" name=""/>
        <dsp:cNvSpPr/>
      </dsp:nvSpPr>
      <dsp:spPr>
        <a:xfrm>
          <a:off x="62600" y="3061986"/>
          <a:ext cx="1134069" cy="1134069"/>
        </a:xfrm>
        <a:prstGeom prst="ellipse">
          <a:avLst/>
        </a:prstGeom>
        <a:solidFill>
          <a:schemeClr val="lt1">
            <a:hueOff val="0"/>
            <a:satOff val="0"/>
            <a:lumOff val="0"/>
            <a:alphaOff val="0"/>
          </a:schemeClr>
        </a:solidFill>
        <a:ln w="19050" cap="rnd" cmpd="sng" algn="ctr">
          <a:solidFill>
            <a:schemeClr val="accent5">
              <a:shade val="50000"/>
              <a:hueOff val="-275690"/>
              <a:satOff val="-4429"/>
              <a:lumOff val="30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806B3-A14B-4ACE-BED0-6CAFC0D34DED}">
      <dsp:nvSpPr>
        <dsp:cNvPr id="0" name=""/>
        <dsp:cNvSpPr/>
      </dsp:nvSpPr>
      <dsp:spPr>
        <a:xfrm>
          <a:off x="3545" y="80893"/>
          <a:ext cx="3456991" cy="576049"/>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Tarifa general</a:t>
          </a:r>
        </a:p>
      </dsp:txBody>
      <dsp:txXfrm>
        <a:off x="3545" y="80893"/>
        <a:ext cx="3456991" cy="576049"/>
      </dsp:txXfrm>
    </dsp:sp>
    <dsp:sp modelId="{A091E021-9B61-4854-BB9C-B7849B90F79C}">
      <dsp:nvSpPr>
        <dsp:cNvPr id="0" name=""/>
        <dsp:cNvSpPr/>
      </dsp:nvSpPr>
      <dsp:spPr>
        <a:xfrm>
          <a:off x="3545" y="656943"/>
          <a:ext cx="3456991" cy="157494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a:t>Se trata de la tarifa por defecto.</a:t>
          </a:r>
        </a:p>
        <a:p>
          <a:pPr marL="171450" lvl="1" indent="-171450" algn="l" defTabSz="711200">
            <a:lnSpc>
              <a:spcPct val="90000"/>
            </a:lnSpc>
            <a:spcBef>
              <a:spcPct val="0"/>
            </a:spcBef>
            <a:spcAft>
              <a:spcPct val="15000"/>
            </a:spcAft>
            <a:buChar char="•"/>
          </a:pPr>
          <a:r>
            <a:rPr lang="es-ES" sz="1600" kern="1200" dirty="0"/>
            <a:t>En esta tarifa no hay cambios drásticos en el precio, aunque si que existe variación horaria.</a:t>
          </a:r>
        </a:p>
      </dsp:txBody>
      <dsp:txXfrm>
        <a:off x="3545" y="656943"/>
        <a:ext cx="3456991" cy="1574943"/>
      </dsp:txXfrm>
    </dsp:sp>
    <dsp:sp modelId="{360958B7-BC9C-425A-8F22-0AF648471E12}">
      <dsp:nvSpPr>
        <dsp:cNvPr id="0" name=""/>
        <dsp:cNvSpPr/>
      </dsp:nvSpPr>
      <dsp:spPr>
        <a:xfrm>
          <a:off x="3944516" y="80893"/>
          <a:ext cx="3456991" cy="576049"/>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Tarifa de discriminación horaria</a:t>
          </a:r>
        </a:p>
      </dsp:txBody>
      <dsp:txXfrm>
        <a:off x="3944516" y="80893"/>
        <a:ext cx="3456991" cy="576049"/>
      </dsp:txXfrm>
    </dsp:sp>
    <dsp:sp modelId="{AC7C3D3D-C75F-4AC7-BE50-759F3D780860}">
      <dsp:nvSpPr>
        <dsp:cNvPr id="0" name=""/>
        <dsp:cNvSpPr/>
      </dsp:nvSpPr>
      <dsp:spPr>
        <a:xfrm>
          <a:off x="3944516" y="656943"/>
          <a:ext cx="3456991" cy="157494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a:t>Tarifa con dos tramos claramente diferenciados:</a:t>
          </a:r>
        </a:p>
        <a:p>
          <a:pPr marL="342900" lvl="2" indent="-171450" algn="l" defTabSz="711200">
            <a:lnSpc>
              <a:spcPct val="90000"/>
            </a:lnSpc>
            <a:spcBef>
              <a:spcPct val="0"/>
            </a:spcBef>
            <a:spcAft>
              <a:spcPct val="15000"/>
            </a:spcAft>
            <a:buChar char="•"/>
          </a:pPr>
          <a:r>
            <a:rPr lang="es-ES" sz="1600" kern="1200" dirty="0"/>
            <a:t>Un primer tramo nocturno, con un precio mucho más barato.</a:t>
          </a:r>
        </a:p>
        <a:p>
          <a:pPr marL="342900" lvl="2" indent="-171450" algn="l" defTabSz="711200">
            <a:lnSpc>
              <a:spcPct val="90000"/>
            </a:lnSpc>
            <a:spcBef>
              <a:spcPct val="0"/>
            </a:spcBef>
            <a:spcAft>
              <a:spcPct val="15000"/>
            </a:spcAft>
            <a:buChar char="•"/>
          </a:pPr>
          <a:r>
            <a:rPr lang="es-ES" sz="1600" kern="1200" dirty="0"/>
            <a:t>Un segundo tramo diurno con un precio más elevado.</a:t>
          </a:r>
        </a:p>
      </dsp:txBody>
      <dsp:txXfrm>
        <a:off x="3944516" y="656943"/>
        <a:ext cx="3456991" cy="1574943"/>
      </dsp:txXfrm>
    </dsp:sp>
    <dsp:sp modelId="{18546310-7FE9-4BF6-82CE-A5D6A0C1CC97}">
      <dsp:nvSpPr>
        <dsp:cNvPr id="0" name=""/>
        <dsp:cNvSpPr/>
      </dsp:nvSpPr>
      <dsp:spPr>
        <a:xfrm>
          <a:off x="7885486" y="80893"/>
          <a:ext cx="3456991" cy="576049"/>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Tarifa de vehículo eléctrico o </a:t>
          </a:r>
          <a:r>
            <a:rPr lang="es-ES" sz="1600" kern="1200" dirty="0" err="1"/>
            <a:t>supervalle</a:t>
          </a:r>
          <a:r>
            <a:rPr lang="es-ES" sz="1600" kern="1200" dirty="0"/>
            <a:t>.</a:t>
          </a:r>
        </a:p>
      </dsp:txBody>
      <dsp:txXfrm>
        <a:off x="7885486" y="80893"/>
        <a:ext cx="3456991" cy="576049"/>
      </dsp:txXfrm>
    </dsp:sp>
    <dsp:sp modelId="{ABDE9F75-39C5-418D-81A6-9BB35F5C2CA3}">
      <dsp:nvSpPr>
        <dsp:cNvPr id="0" name=""/>
        <dsp:cNvSpPr/>
      </dsp:nvSpPr>
      <dsp:spPr>
        <a:xfrm>
          <a:off x="7885486" y="656943"/>
          <a:ext cx="3456991" cy="1574943"/>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a:t>Se trata de una tarifa muy similar a la discriminación horario pero con variaciones en el periodo nocturno.</a:t>
          </a:r>
        </a:p>
      </dsp:txBody>
      <dsp:txXfrm>
        <a:off x="7885486" y="656943"/>
        <a:ext cx="3456991" cy="1574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090FE-60A0-49B1-BE47-905DC8D713E5}">
      <dsp:nvSpPr>
        <dsp:cNvPr id="0" name=""/>
        <dsp:cNvSpPr/>
      </dsp:nvSpPr>
      <dsp:spPr>
        <a:xfrm>
          <a:off x="0" y="7785"/>
          <a:ext cx="11230252" cy="1016255"/>
        </a:xfrm>
        <a:prstGeom prst="roundRect">
          <a:avLst>
            <a:gd name="adj" fmla="val 10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B74B31-86BC-424A-9CB5-6122BCFCA204}">
      <dsp:nvSpPr>
        <dsp:cNvPr id="0" name=""/>
        <dsp:cNvSpPr/>
      </dsp:nvSpPr>
      <dsp:spPr>
        <a:xfrm>
          <a:off x="336907" y="137576"/>
          <a:ext cx="3298886" cy="756672"/>
        </a:xfrm>
        <a:prstGeom prst="roundRect">
          <a:avLst>
            <a:gd name="adj" fmla="val 10000"/>
          </a:avLst>
        </a:prstGeom>
        <a:blipFill rotWithShape="1">
          <a:blip xmlns:r="http://schemas.openxmlformats.org/officeDocument/2006/relationships" r:embed="rId1"/>
          <a:srcRect/>
          <a:stretch>
            <a:fillRect t="-2000" b="-2000"/>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29F504-3BE5-4210-8229-E3E1F5828439}">
      <dsp:nvSpPr>
        <dsp:cNvPr id="0" name=""/>
        <dsp:cNvSpPr/>
      </dsp:nvSpPr>
      <dsp:spPr>
        <a:xfrm rot="10800000">
          <a:off x="336907" y="1031825"/>
          <a:ext cx="3298886" cy="1261120"/>
        </a:xfrm>
        <a:prstGeom prst="round2SameRect">
          <a:avLst>
            <a:gd name="adj1" fmla="val 10500"/>
            <a:gd name="adj2" fmla="val 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s-ES" sz="1100" kern="1200" dirty="0"/>
            <a:t>Datos de generación de energía, demanda, etc., de la base de datos de ESIOS</a:t>
          </a:r>
        </a:p>
      </dsp:txBody>
      <dsp:txXfrm rot="10800000">
        <a:off x="375691" y="1031825"/>
        <a:ext cx="3221318" cy="1222336"/>
      </dsp:txXfrm>
    </dsp:sp>
    <dsp:sp modelId="{E4364AB6-487C-473C-8277-2D9CCE7CE607}">
      <dsp:nvSpPr>
        <dsp:cNvPr id="0" name=""/>
        <dsp:cNvSpPr/>
      </dsp:nvSpPr>
      <dsp:spPr>
        <a:xfrm>
          <a:off x="3965682" y="137576"/>
          <a:ext cx="3298886" cy="756672"/>
        </a:xfrm>
        <a:prstGeom prst="roundRect">
          <a:avLst/>
        </a:prstGeom>
        <a:blipFill rotWithShape="1">
          <a:blip xmlns:r="http://schemas.openxmlformats.org/officeDocument/2006/relationships" r:embed="rId2"/>
          <a:srcRect/>
          <a:stretch>
            <a:fillRect t="-46000" b="-46000"/>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B0215-4217-4D79-9A8D-10D980F17D29}">
      <dsp:nvSpPr>
        <dsp:cNvPr id="0" name=""/>
        <dsp:cNvSpPr/>
      </dsp:nvSpPr>
      <dsp:spPr>
        <a:xfrm rot="10800000">
          <a:off x="3965682" y="1031825"/>
          <a:ext cx="3298886" cy="1261120"/>
        </a:xfrm>
        <a:prstGeom prst="round2SameRect">
          <a:avLst>
            <a:gd name="adj1" fmla="val 10500"/>
            <a:gd name="adj2" fmla="val 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s-ES" sz="1100" kern="1200" dirty="0"/>
            <a:t>Datos de festivos nacionales y temperaturas medias nacionales.</a:t>
          </a:r>
        </a:p>
      </dsp:txBody>
      <dsp:txXfrm rot="10800000">
        <a:off x="4004466" y="1031825"/>
        <a:ext cx="3221318" cy="1222336"/>
      </dsp:txXfrm>
    </dsp:sp>
    <dsp:sp modelId="{9E3459E3-BA51-4298-9606-EAFE1DB667FD}">
      <dsp:nvSpPr>
        <dsp:cNvPr id="0" name=""/>
        <dsp:cNvSpPr/>
      </dsp:nvSpPr>
      <dsp:spPr>
        <a:xfrm>
          <a:off x="7594457" y="137576"/>
          <a:ext cx="3298886" cy="756672"/>
        </a:xfrm>
        <a:prstGeom prst="roundRect">
          <a:avLst>
            <a:gd name="adj" fmla="val 10000"/>
          </a:avLst>
        </a:prstGeom>
        <a:blipFill rotWithShape="1">
          <a:blip xmlns:r="http://schemas.openxmlformats.org/officeDocument/2006/relationships" r:embed="rId3"/>
          <a:srcRect/>
          <a:stretch>
            <a:fillRect t="-65000" b="-65000"/>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1F66DC-FAFD-414C-8F48-83709F82C711}">
      <dsp:nvSpPr>
        <dsp:cNvPr id="0" name=""/>
        <dsp:cNvSpPr/>
      </dsp:nvSpPr>
      <dsp:spPr>
        <a:xfrm rot="10800000">
          <a:off x="7594457" y="1031825"/>
          <a:ext cx="3298886" cy="1261120"/>
        </a:xfrm>
        <a:prstGeom prst="round2SameRect">
          <a:avLst>
            <a:gd name="adj1" fmla="val 10500"/>
            <a:gd name="adj2" fmla="val 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s-ES" sz="1100" kern="1200" dirty="0"/>
            <a:t>Datos socioeconómicos que nos permitan ajustar el valor a posibles factores externos:</a:t>
          </a:r>
        </a:p>
        <a:p>
          <a:pPr marL="0" lvl="0" indent="0" algn="l" defTabSz="488950">
            <a:lnSpc>
              <a:spcPct val="90000"/>
            </a:lnSpc>
            <a:spcBef>
              <a:spcPct val="0"/>
            </a:spcBef>
            <a:spcAft>
              <a:spcPct val="35000"/>
            </a:spcAft>
            <a:buNone/>
          </a:pPr>
          <a:r>
            <a:rPr lang="es-ES" sz="1100" kern="1200" dirty="0"/>
            <a:t>- Valor en bolsa de REE</a:t>
          </a:r>
        </a:p>
        <a:p>
          <a:pPr marL="0" lvl="0" indent="0" algn="l" defTabSz="488950">
            <a:lnSpc>
              <a:spcPct val="90000"/>
            </a:lnSpc>
            <a:spcBef>
              <a:spcPct val="0"/>
            </a:spcBef>
            <a:spcAft>
              <a:spcPct val="35000"/>
            </a:spcAft>
            <a:buNone/>
          </a:pPr>
          <a:r>
            <a:rPr lang="es-ES" sz="1100" kern="1200" dirty="0"/>
            <a:t>- Valor en bolsa del IBEX35</a:t>
          </a:r>
        </a:p>
        <a:p>
          <a:pPr marL="0" lvl="0" indent="0" algn="l" defTabSz="488950">
            <a:lnSpc>
              <a:spcPct val="90000"/>
            </a:lnSpc>
            <a:spcBef>
              <a:spcPct val="0"/>
            </a:spcBef>
            <a:spcAft>
              <a:spcPct val="35000"/>
            </a:spcAft>
            <a:buNone/>
          </a:pPr>
          <a:r>
            <a:rPr lang="es-ES" sz="1100" kern="1200" dirty="0"/>
            <a:t>- Valor de las principales eléctricas</a:t>
          </a:r>
        </a:p>
      </dsp:txBody>
      <dsp:txXfrm rot="10800000">
        <a:off x="7633241" y="1031825"/>
        <a:ext cx="3221318" cy="12223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C7798-4FB5-449A-93A4-BB4D0A287A1E}">
      <dsp:nvSpPr>
        <dsp:cNvPr id="0" name=""/>
        <dsp:cNvSpPr/>
      </dsp:nvSpPr>
      <dsp:spPr>
        <a:xfrm>
          <a:off x="0" y="2645"/>
          <a:ext cx="12192000" cy="0"/>
        </a:xfrm>
        <a:prstGeom prst="line">
          <a:avLst/>
        </a:prstGeom>
        <a:solidFill>
          <a:schemeClr val="accent5">
            <a:shade val="50000"/>
            <a:hueOff val="0"/>
            <a:satOff val="0"/>
            <a:lumOff val="0"/>
            <a:alphaOff val="0"/>
          </a:schemeClr>
        </a:solidFill>
        <a:ln w="19050" cap="rnd"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1D431-E0B9-466A-939D-AD7711D2C6DF}">
      <dsp:nvSpPr>
        <dsp:cNvPr id="0" name=""/>
        <dsp:cNvSpPr/>
      </dsp:nvSpPr>
      <dsp:spPr>
        <a:xfrm>
          <a:off x="0" y="2645"/>
          <a:ext cx="2438400" cy="541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s-ES" sz="3200" kern="1200" dirty="0"/>
            <a:t>Opciones</a:t>
          </a:r>
        </a:p>
      </dsp:txBody>
      <dsp:txXfrm>
        <a:off x="0" y="2645"/>
        <a:ext cx="2438400" cy="5413375"/>
      </dsp:txXfrm>
    </dsp:sp>
    <dsp:sp modelId="{1D0DD6AD-8A5A-4B4D-8A66-54C5887563AF}">
      <dsp:nvSpPr>
        <dsp:cNvPr id="0" name=""/>
        <dsp:cNvSpPr/>
      </dsp:nvSpPr>
      <dsp:spPr>
        <a:xfrm>
          <a:off x="2621280" y="87229"/>
          <a:ext cx="957072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s-ES" sz="4400" kern="1200" dirty="0"/>
            <a:t>Red neuronal LSTM</a:t>
          </a:r>
        </a:p>
      </dsp:txBody>
      <dsp:txXfrm>
        <a:off x="2621280" y="87229"/>
        <a:ext cx="9570720" cy="1691679"/>
      </dsp:txXfrm>
    </dsp:sp>
    <dsp:sp modelId="{1E0DCC97-B7C5-4B1A-AB8F-27F87B99D6E0}">
      <dsp:nvSpPr>
        <dsp:cNvPr id="0" name=""/>
        <dsp:cNvSpPr/>
      </dsp:nvSpPr>
      <dsp:spPr>
        <a:xfrm>
          <a:off x="2438399" y="1778909"/>
          <a:ext cx="9753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229D68-768E-49D9-8B48-B7102269BC76}">
      <dsp:nvSpPr>
        <dsp:cNvPr id="0" name=""/>
        <dsp:cNvSpPr/>
      </dsp:nvSpPr>
      <dsp:spPr>
        <a:xfrm>
          <a:off x="2621280" y="1863493"/>
          <a:ext cx="957072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s-ES" sz="4400" kern="1200" dirty="0" err="1"/>
            <a:t>XGBoost</a:t>
          </a:r>
          <a:r>
            <a:rPr lang="es-ES" sz="4400" kern="1200" dirty="0"/>
            <a:t> </a:t>
          </a:r>
          <a:r>
            <a:rPr lang="es-ES" sz="4400" kern="1200" dirty="0" err="1"/>
            <a:t>Regression</a:t>
          </a:r>
          <a:endParaRPr lang="es-ES" sz="4400" kern="1200" dirty="0"/>
        </a:p>
        <a:p>
          <a:pPr marL="0" lvl="0" indent="0" algn="l" defTabSz="1955800">
            <a:lnSpc>
              <a:spcPct val="90000"/>
            </a:lnSpc>
            <a:spcBef>
              <a:spcPct val="0"/>
            </a:spcBef>
            <a:spcAft>
              <a:spcPct val="35000"/>
            </a:spcAft>
            <a:buNone/>
          </a:pPr>
          <a:r>
            <a:rPr lang="es-ES" sz="4400" kern="1200" dirty="0"/>
            <a:t>Linear </a:t>
          </a:r>
          <a:r>
            <a:rPr lang="es-ES" sz="4400" kern="1200" dirty="0" err="1"/>
            <a:t>Regression</a:t>
          </a:r>
          <a:endParaRPr lang="es-ES" sz="4400" kern="1200" dirty="0"/>
        </a:p>
      </dsp:txBody>
      <dsp:txXfrm>
        <a:off x="2621280" y="1863493"/>
        <a:ext cx="9570720" cy="1691679"/>
      </dsp:txXfrm>
    </dsp:sp>
    <dsp:sp modelId="{2CCFC469-287B-4298-8D75-8ECB36BCD763}">
      <dsp:nvSpPr>
        <dsp:cNvPr id="0" name=""/>
        <dsp:cNvSpPr/>
      </dsp:nvSpPr>
      <dsp:spPr>
        <a:xfrm>
          <a:off x="2438399" y="3555173"/>
          <a:ext cx="9753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12ACC2-E252-44DD-A396-F4C23DA599F3}">
      <dsp:nvSpPr>
        <dsp:cNvPr id="0" name=""/>
        <dsp:cNvSpPr/>
      </dsp:nvSpPr>
      <dsp:spPr>
        <a:xfrm>
          <a:off x="2621280" y="3639757"/>
          <a:ext cx="957072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s-ES" sz="4400" kern="1200" dirty="0"/>
            <a:t>SARIMAX </a:t>
          </a:r>
        </a:p>
        <a:p>
          <a:pPr marL="0" lvl="0" indent="0" algn="l" defTabSz="1955800">
            <a:lnSpc>
              <a:spcPct val="90000"/>
            </a:lnSpc>
            <a:spcBef>
              <a:spcPct val="0"/>
            </a:spcBef>
            <a:spcAft>
              <a:spcPct val="35000"/>
            </a:spcAft>
            <a:buNone/>
          </a:pPr>
          <a:r>
            <a:rPr lang="es-ES" sz="4400" kern="1200" dirty="0"/>
            <a:t>Facebook </a:t>
          </a:r>
          <a:r>
            <a:rPr lang="es-ES" sz="4400" kern="1200" dirty="0" err="1"/>
            <a:t>Prophet</a:t>
          </a:r>
          <a:endParaRPr lang="es-ES" sz="4400" kern="1200" dirty="0"/>
        </a:p>
      </dsp:txBody>
      <dsp:txXfrm>
        <a:off x="2621280" y="3639757"/>
        <a:ext cx="9570720" cy="1691679"/>
      </dsp:txXfrm>
    </dsp:sp>
    <dsp:sp modelId="{482C1B23-A0D6-41F6-9643-5C13ABF5A55A}">
      <dsp:nvSpPr>
        <dsp:cNvPr id="0" name=""/>
        <dsp:cNvSpPr/>
      </dsp:nvSpPr>
      <dsp:spPr>
        <a:xfrm>
          <a:off x="2438399" y="5331437"/>
          <a:ext cx="9753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AE9FB-EBAE-4C95-97F1-43D7BF641658}" type="datetimeFigureOut">
              <a:rPr lang="es-ES" smtClean="0"/>
              <a:t>09/06/2020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720FC-1A1D-41AB-BEA0-0FC35B3CF5AA}" type="slidenum">
              <a:rPr lang="es-ES" smtClean="0"/>
              <a:t>‹Nº›</a:t>
            </a:fld>
            <a:endParaRPr lang="es-ES"/>
          </a:p>
        </p:txBody>
      </p:sp>
    </p:spTree>
    <p:extLst>
      <p:ext uri="{BB962C8B-B14F-4D97-AF65-F5344CB8AC3E}">
        <p14:creationId xmlns:p14="http://schemas.microsoft.com/office/powerpoint/2010/main" val="126872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B720FC-1A1D-41AB-BEA0-0FC35B3CF5AA}" type="slidenum">
              <a:rPr lang="es-ES" smtClean="0"/>
              <a:t>5</a:t>
            </a:fld>
            <a:endParaRPr lang="es-ES"/>
          </a:p>
        </p:txBody>
      </p:sp>
    </p:spTree>
    <p:extLst>
      <p:ext uri="{BB962C8B-B14F-4D97-AF65-F5344CB8AC3E}">
        <p14:creationId xmlns:p14="http://schemas.microsoft.com/office/powerpoint/2010/main" val="76931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Siguiendo esta misma idea, una capa de neuronas recurrentes se puede implementar de tal manera que, en cada instante de tiempo, cada neurona recibe dos entradas, la entrada correspondiente de la capa anterior y a su vez la salida del instante anterior de la misma capa.</a:t>
            </a:r>
          </a:p>
          <a:p>
            <a:endParaRPr lang="es-ES" dirty="0"/>
          </a:p>
        </p:txBody>
      </p:sp>
      <p:sp>
        <p:nvSpPr>
          <p:cNvPr id="4" name="Marcador de número de diapositiva 3"/>
          <p:cNvSpPr>
            <a:spLocks noGrp="1"/>
          </p:cNvSpPr>
          <p:nvPr>
            <p:ph type="sldNum" sz="quarter" idx="5"/>
          </p:nvPr>
        </p:nvSpPr>
        <p:spPr/>
        <p:txBody>
          <a:bodyPr/>
          <a:lstStyle/>
          <a:p>
            <a:fld id="{BBB720FC-1A1D-41AB-BEA0-0FC35B3CF5AA}" type="slidenum">
              <a:rPr lang="es-ES" smtClean="0"/>
              <a:t>6</a:t>
            </a:fld>
            <a:endParaRPr lang="es-ES"/>
          </a:p>
        </p:txBody>
      </p:sp>
    </p:spTree>
    <p:extLst>
      <p:ext uri="{BB962C8B-B14F-4D97-AF65-F5344CB8AC3E}">
        <p14:creationId xmlns:p14="http://schemas.microsoft.com/office/powerpoint/2010/main" val="313402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191834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1148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91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400805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637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2632575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785100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356653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301795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ED0DAA-3759-4D89-935D-7028666BFEA5}" type="datetimeFigureOut">
              <a:rPr lang="es-ES" smtClean="0"/>
              <a:t>09/06/2020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187684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ED0DAA-3759-4D89-935D-7028666BFEA5}" type="datetimeFigureOut">
              <a:rPr lang="es-ES" smtClean="0"/>
              <a:t>09/06/2020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26197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ED0DAA-3759-4D89-935D-7028666BFEA5}" type="datetimeFigureOut">
              <a:rPr lang="es-ES" smtClean="0"/>
              <a:t>09/06/2020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34223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ED0DAA-3759-4D89-935D-7028666BFEA5}" type="datetimeFigureOut">
              <a:rPr lang="es-ES" smtClean="0"/>
              <a:t>09/06/2020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12057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D0DAA-3759-4D89-935D-7028666BFEA5}" type="datetimeFigureOut">
              <a:rPr lang="es-ES" smtClean="0"/>
              <a:t>09/06/2020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391987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ED0DAA-3759-4D89-935D-7028666BFEA5}" type="datetimeFigureOut">
              <a:rPr lang="es-ES" smtClean="0"/>
              <a:t>09/06/2020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105342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ED0DAA-3759-4D89-935D-7028666BFEA5}" type="datetimeFigureOut">
              <a:rPr lang="es-ES" smtClean="0"/>
              <a:t>09/06/2020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780EE04-B9BB-41F7-BA1B-9618F0CEF07B}" type="slidenum">
              <a:rPr lang="es-ES" smtClean="0"/>
              <a:t>‹Nº›</a:t>
            </a:fld>
            <a:endParaRPr lang="es-ES"/>
          </a:p>
        </p:txBody>
      </p:sp>
    </p:spTree>
    <p:extLst>
      <p:ext uri="{BB962C8B-B14F-4D97-AF65-F5344CB8AC3E}">
        <p14:creationId xmlns:p14="http://schemas.microsoft.com/office/powerpoint/2010/main" val="41187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ED0DAA-3759-4D89-935D-7028666BFEA5}" type="datetimeFigureOut">
              <a:rPr lang="es-ES" smtClean="0"/>
              <a:t>09/06/2020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80EE04-B9BB-41F7-BA1B-9618F0CEF07B}" type="slidenum">
              <a:rPr lang="es-ES" smtClean="0"/>
              <a:t>‹Nº›</a:t>
            </a:fld>
            <a:endParaRPr lang="es-ES"/>
          </a:p>
        </p:txBody>
      </p:sp>
    </p:spTree>
    <p:extLst>
      <p:ext uri="{BB962C8B-B14F-4D97-AF65-F5344CB8AC3E}">
        <p14:creationId xmlns:p14="http://schemas.microsoft.com/office/powerpoint/2010/main" val="3763157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9.png"/><Relationship Id="rId4" Type="http://schemas.openxmlformats.org/officeDocument/2006/relationships/diagramLayout" Target="../diagrams/layout6.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066B7-AA44-4C2F-A371-905FE1EE130F}"/>
              </a:ext>
            </a:extLst>
          </p:cNvPr>
          <p:cNvSpPr>
            <a:spLocks noGrp="1"/>
          </p:cNvSpPr>
          <p:nvPr>
            <p:ph type="ctrTitle"/>
          </p:nvPr>
        </p:nvSpPr>
        <p:spPr>
          <a:xfrm>
            <a:off x="1512783" y="2981582"/>
            <a:ext cx="7766936" cy="1646302"/>
          </a:xfrm>
        </p:spPr>
        <p:txBody>
          <a:bodyPr>
            <a:normAutofit fontScale="90000"/>
          </a:bodyPr>
          <a:lstStyle/>
          <a:p>
            <a:r>
              <a:rPr lang="es-ES" sz="4400" dirty="0">
                <a:solidFill>
                  <a:schemeClr val="tx1"/>
                </a:solidFill>
              </a:rPr>
              <a:t>Master en Data </a:t>
            </a:r>
            <a:r>
              <a:rPr lang="es-ES" sz="4400" dirty="0" err="1">
                <a:solidFill>
                  <a:schemeClr val="tx1"/>
                </a:solidFill>
              </a:rPr>
              <a:t>Science</a:t>
            </a:r>
            <a:br>
              <a:rPr lang="es-ES" sz="4400" dirty="0">
                <a:solidFill>
                  <a:schemeClr val="tx1"/>
                </a:solidFill>
              </a:rPr>
            </a:br>
            <a:br>
              <a:rPr lang="es-ES" dirty="0">
                <a:solidFill>
                  <a:schemeClr val="tx1"/>
                </a:solidFill>
              </a:rPr>
            </a:br>
            <a:r>
              <a:rPr lang="es-ES" b="1" u="sng" dirty="0">
                <a:solidFill>
                  <a:schemeClr val="tx1"/>
                </a:solidFill>
              </a:rPr>
              <a:t>Predicción del precio de la electricidad en el mercado regulado</a:t>
            </a:r>
          </a:p>
        </p:txBody>
      </p:sp>
      <p:sp>
        <p:nvSpPr>
          <p:cNvPr id="3" name="Subtítulo 2">
            <a:extLst>
              <a:ext uri="{FF2B5EF4-FFF2-40B4-BE49-F238E27FC236}">
                <a16:creationId xmlns:a16="http://schemas.microsoft.com/office/drawing/2014/main" id="{7E11CAE1-27B6-4274-8FB1-BE59A35B8B44}"/>
              </a:ext>
            </a:extLst>
          </p:cNvPr>
          <p:cNvSpPr>
            <a:spLocks noGrp="1"/>
          </p:cNvSpPr>
          <p:nvPr>
            <p:ph type="subTitle" idx="1"/>
          </p:nvPr>
        </p:nvSpPr>
        <p:spPr>
          <a:xfrm>
            <a:off x="1507067" y="4050833"/>
            <a:ext cx="7766936" cy="1925975"/>
          </a:xfrm>
        </p:spPr>
        <p:txBody>
          <a:bodyPr>
            <a:normAutofit lnSpcReduction="10000"/>
          </a:bodyPr>
          <a:lstStyle/>
          <a:p>
            <a:endParaRPr lang="es-ES" dirty="0"/>
          </a:p>
          <a:p>
            <a:endParaRPr lang="es-ES" dirty="0"/>
          </a:p>
          <a:p>
            <a:r>
              <a:rPr lang="es-ES" dirty="0"/>
              <a:t>Trabajo Fin de Master – </a:t>
            </a:r>
            <a:r>
              <a:rPr lang="es-ES" dirty="0" err="1"/>
              <a:t>Kschool</a:t>
            </a:r>
            <a:endParaRPr lang="es-ES" dirty="0"/>
          </a:p>
          <a:p>
            <a:endParaRPr lang="es-ES" dirty="0"/>
          </a:p>
          <a:p>
            <a:r>
              <a:rPr lang="es-ES" dirty="0"/>
              <a:t>Alumno: Joel de la Cruz Fuertes </a:t>
            </a:r>
          </a:p>
        </p:txBody>
      </p:sp>
      <p:pic>
        <p:nvPicPr>
          <p:cNvPr id="1026" name="Picture 2" descr="PyData Madrid 2016 | About Our Sponsors">
            <a:extLst>
              <a:ext uri="{FF2B5EF4-FFF2-40B4-BE49-F238E27FC236}">
                <a16:creationId xmlns:a16="http://schemas.microsoft.com/office/drawing/2014/main" id="{5201A3E7-65AE-4FEE-8DB7-10B47A714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76808"/>
            <a:ext cx="3187083" cy="88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47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CE625-A2FC-4605-BF6B-76DEBFB254DE}"/>
              </a:ext>
            </a:extLst>
          </p:cNvPr>
          <p:cNvSpPr>
            <a:spLocks noGrp="1"/>
          </p:cNvSpPr>
          <p:nvPr>
            <p:ph type="title"/>
          </p:nvPr>
        </p:nvSpPr>
        <p:spPr/>
        <p:txBody>
          <a:bodyPr/>
          <a:lstStyle/>
          <a:p>
            <a:r>
              <a:rPr lang="es-ES" b="1" i="1" u="sng" dirty="0">
                <a:solidFill>
                  <a:schemeClr val="tx1"/>
                </a:solidFill>
              </a:rPr>
              <a:t>¿Cuál es el tema elegido?</a:t>
            </a:r>
          </a:p>
        </p:txBody>
      </p:sp>
      <p:sp>
        <p:nvSpPr>
          <p:cNvPr id="3" name="Marcador de contenido 2">
            <a:extLst>
              <a:ext uri="{FF2B5EF4-FFF2-40B4-BE49-F238E27FC236}">
                <a16:creationId xmlns:a16="http://schemas.microsoft.com/office/drawing/2014/main" id="{8C7467DB-8FF1-4585-90F7-C848576B0383}"/>
              </a:ext>
            </a:extLst>
          </p:cNvPr>
          <p:cNvSpPr>
            <a:spLocks noGrp="1"/>
          </p:cNvSpPr>
          <p:nvPr>
            <p:ph idx="1"/>
          </p:nvPr>
        </p:nvSpPr>
        <p:spPr>
          <a:xfrm>
            <a:off x="677334" y="1636807"/>
            <a:ext cx="8596668" cy="3880773"/>
          </a:xfrm>
        </p:spPr>
        <p:txBody>
          <a:bodyPr/>
          <a:lstStyle/>
          <a:p>
            <a:pPr marL="0" indent="0">
              <a:buNone/>
            </a:pPr>
            <a:r>
              <a:rPr lang="es-ES" dirty="0"/>
              <a:t>A la hora de elegir tu tarifa de la luz, existen dos mercados:</a:t>
            </a:r>
          </a:p>
        </p:txBody>
      </p:sp>
      <p:graphicFrame>
        <p:nvGraphicFramePr>
          <p:cNvPr id="4" name="Diagrama 3">
            <a:extLst>
              <a:ext uri="{FF2B5EF4-FFF2-40B4-BE49-F238E27FC236}">
                <a16:creationId xmlns:a16="http://schemas.microsoft.com/office/drawing/2014/main" id="{F44F8AC8-4D2D-449B-9161-3A191940DC97}"/>
              </a:ext>
            </a:extLst>
          </p:cNvPr>
          <p:cNvGraphicFramePr/>
          <p:nvPr>
            <p:extLst>
              <p:ext uri="{D42A27DB-BD31-4B8C-83A1-F6EECF244321}">
                <p14:modId xmlns:p14="http://schemas.microsoft.com/office/powerpoint/2010/main" val="2818057501"/>
              </p:ext>
            </p:extLst>
          </p:nvPr>
        </p:nvGraphicFramePr>
        <p:xfrm>
          <a:off x="656949" y="2246050"/>
          <a:ext cx="10696852" cy="3799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iagrama de flujo: proceso alternativo 7">
            <a:extLst>
              <a:ext uri="{FF2B5EF4-FFF2-40B4-BE49-F238E27FC236}">
                <a16:creationId xmlns:a16="http://schemas.microsoft.com/office/drawing/2014/main" id="{830F0D05-C17D-4F30-A67E-AD0AA2374BFB}"/>
              </a:ext>
            </a:extLst>
          </p:cNvPr>
          <p:cNvSpPr/>
          <p:nvPr/>
        </p:nvSpPr>
        <p:spPr>
          <a:xfrm>
            <a:off x="233265" y="3799643"/>
            <a:ext cx="11301786" cy="2246050"/>
          </a:xfrm>
          <a:prstGeom prst="flowChartAlternate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rgbClr val="FF0000"/>
                </a:solidFill>
              </a:ln>
            </a:endParaRPr>
          </a:p>
        </p:txBody>
      </p:sp>
    </p:spTree>
    <p:extLst>
      <p:ext uri="{BB962C8B-B14F-4D97-AF65-F5344CB8AC3E}">
        <p14:creationId xmlns:p14="http://schemas.microsoft.com/office/powerpoint/2010/main" val="27419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33430-B72A-4DC7-B10E-5BFC674B8C32}"/>
              </a:ext>
            </a:extLst>
          </p:cNvPr>
          <p:cNvSpPr>
            <a:spLocks noGrp="1"/>
          </p:cNvSpPr>
          <p:nvPr>
            <p:ph type="title"/>
          </p:nvPr>
        </p:nvSpPr>
        <p:spPr/>
        <p:txBody>
          <a:bodyPr/>
          <a:lstStyle/>
          <a:p>
            <a:r>
              <a:rPr lang="es-ES" b="1" i="1" u="sng" dirty="0">
                <a:solidFill>
                  <a:schemeClr val="tx1"/>
                </a:solidFill>
              </a:rPr>
              <a:t>Explicación previa : Cálculo del PVPC</a:t>
            </a:r>
          </a:p>
        </p:txBody>
      </p:sp>
      <p:graphicFrame>
        <p:nvGraphicFramePr>
          <p:cNvPr id="11" name="Marcador de contenido 10">
            <a:extLst>
              <a:ext uri="{FF2B5EF4-FFF2-40B4-BE49-F238E27FC236}">
                <a16:creationId xmlns:a16="http://schemas.microsoft.com/office/drawing/2014/main" id="{B2423DFC-3ACD-4967-A8D1-04C123675ABC}"/>
              </a:ext>
            </a:extLst>
          </p:cNvPr>
          <p:cNvGraphicFramePr>
            <a:graphicFrameLocks noGrp="1"/>
          </p:cNvGraphicFramePr>
          <p:nvPr>
            <p:ph idx="1"/>
            <p:extLst>
              <p:ext uri="{D42A27DB-BD31-4B8C-83A1-F6EECF244321}">
                <p14:modId xmlns:p14="http://schemas.microsoft.com/office/powerpoint/2010/main" val="1532727775"/>
              </p:ext>
            </p:extLst>
          </p:nvPr>
        </p:nvGraphicFramePr>
        <p:xfrm>
          <a:off x="346229" y="856816"/>
          <a:ext cx="3533313" cy="563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C605CC11-95C6-4A2E-B237-CDE8B358ECAD}"/>
              </a:ext>
            </a:extLst>
          </p:cNvPr>
          <p:cNvGraphicFramePr/>
          <p:nvPr>
            <p:extLst>
              <p:ext uri="{D42A27DB-BD31-4B8C-83A1-F6EECF244321}">
                <p14:modId xmlns:p14="http://schemas.microsoft.com/office/powerpoint/2010/main" val="2316227035"/>
              </p:ext>
            </p:extLst>
          </p:nvPr>
        </p:nvGraphicFramePr>
        <p:xfrm>
          <a:off x="4033902" y="1406707"/>
          <a:ext cx="6934719" cy="4536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734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33430-B72A-4DC7-B10E-5BFC674B8C32}"/>
              </a:ext>
            </a:extLst>
          </p:cNvPr>
          <p:cNvSpPr>
            <a:spLocks noGrp="1"/>
          </p:cNvSpPr>
          <p:nvPr>
            <p:ph type="title"/>
          </p:nvPr>
        </p:nvSpPr>
        <p:spPr>
          <a:xfrm>
            <a:off x="260083" y="516888"/>
            <a:ext cx="9444825" cy="1320800"/>
          </a:xfrm>
        </p:spPr>
        <p:txBody>
          <a:bodyPr/>
          <a:lstStyle/>
          <a:p>
            <a:r>
              <a:rPr lang="es-ES" b="1" i="1" u="sng" dirty="0">
                <a:solidFill>
                  <a:schemeClr val="tx1"/>
                </a:solidFill>
              </a:rPr>
              <a:t>Explicación previa : Tipos de tarifas PVPC</a:t>
            </a:r>
          </a:p>
        </p:txBody>
      </p:sp>
      <p:sp>
        <p:nvSpPr>
          <p:cNvPr id="3" name="Marcador de contenido 2">
            <a:extLst>
              <a:ext uri="{FF2B5EF4-FFF2-40B4-BE49-F238E27FC236}">
                <a16:creationId xmlns:a16="http://schemas.microsoft.com/office/drawing/2014/main" id="{F66DDC17-ED5C-4EB0-A90A-3FCE63121FB6}"/>
              </a:ext>
            </a:extLst>
          </p:cNvPr>
          <p:cNvSpPr>
            <a:spLocks noGrp="1"/>
          </p:cNvSpPr>
          <p:nvPr>
            <p:ph idx="1"/>
          </p:nvPr>
        </p:nvSpPr>
        <p:spPr>
          <a:xfrm>
            <a:off x="838200" y="1614196"/>
            <a:ext cx="10515600" cy="446984"/>
          </a:xfrm>
        </p:spPr>
        <p:txBody>
          <a:bodyPr>
            <a:normAutofit/>
          </a:bodyPr>
          <a:lstStyle/>
          <a:p>
            <a:r>
              <a:rPr lang="es-ES" dirty="0"/>
              <a:t>Dentro de PVPC existen 3 tipos de tarifas dentro de PVPC:</a:t>
            </a:r>
          </a:p>
          <a:p>
            <a:pPr marL="0" indent="0">
              <a:buNone/>
            </a:pPr>
            <a:endParaRPr lang="es-ES" dirty="0"/>
          </a:p>
          <a:p>
            <a:endParaRPr lang="es-ES" dirty="0"/>
          </a:p>
          <a:p>
            <a:endParaRPr lang="es-ES" dirty="0"/>
          </a:p>
          <a:p>
            <a:endParaRPr lang="es-ES" dirty="0"/>
          </a:p>
          <a:p>
            <a:endParaRPr lang="es-ES" dirty="0"/>
          </a:p>
          <a:p>
            <a:endParaRPr lang="es-ES" dirty="0"/>
          </a:p>
          <a:p>
            <a:pPr marL="0" indent="0">
              <a:buNone/>
            </a:pPr>
            <a:endParaRPr lang="es-ES" dirty="0"/>
          </a:p>
        </p:txBody>
      </p:sp>
      <p:graphicFrame>
        <p:nvGraphicFramePr>
          <p:cNvPr id="5" name="Diagrama 4">
            <a:extLst>
              <a:ext uri="{FF2B5EF4-FFF2-40B4-BE49-F238E27FC236}">
                <a16:creationId xmlns:a16="http://schemas.microsoft.com/office/drawing/2014/main" id="{C266F41E-BBB0-45BB-A8FA-2B186BAD2DF6}"/>
              </a:ext>
            </a:extLst>
          </p:cNvPr>
          <p:cNvGraphicFramePr/>
          <p:nvPr>
            <p:extLst>
              <p:ext uri="{D42A27DB-BD31-4B8C-83A1-F6EECF244321}">
                <p14:modId xmlns:p14="http://schemas.microsoft.com/office/powerpoint/2010/main" val="1337553181"/>
              </p:ext>
            </p:extLst>
          </p:nvPr>
        </p:nvGraphicFramePr>
        <p:xfrm>
          <a:off x="422988" y="2061180"/>
          <a:ext cx="11346024" cy="2312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contenido 2">
            <a:extLst>
              <a:ext uri="{FF2B5EF4-FFF2-40B4-BE49-F238E27FC236}">
                <a16:creationId xmlns:a16="http://schemas.microsoft.com/office/drawing/2014/main" id="{DE708F14-5BE6-4368-8E45-4365A575A444}"/>
              </a:ext>
            </a:extLst>
          </p:cNvPr>
          <p:cNvSpPr txBox="1">
            <a:spLocks/>
          </p:cNvSpPr>
          <p:nvPr/>
        </p:nvSpPr>
        <p:spPr>
          <a:xfrm>
            <a:off x="838200" y="4808882"/>
            <a:ext cx="10515600" cy="4469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dirty="0"/>
          </a:p>
          <a:p>
            <a:endParaRPr lang="es-ES" dirty="0"/>
          </a:p>
          <a:p>
            <a:endParaRPr lang="es-ES" dirty="0"/>
          </a:p>
          <a:p>
            <a:endParaRPr lang="es-ES" dirty="0"/>
          </a:p>
          <a:p>
            <a:endParaRPr lang="es-ES" dirty="0"/>
          </a:p>
          <a:p>
            <a:endParaRPr lang="es-ES" dirty="0"/>
          </a:p>
          <a:p>
            <a:pPr marL="0" indent="0">
              <a:buFont typeface="Arial" panose="020B0604020202020204" pitchFamily="34" charset="0"/>
              <a:buNone/>
            </a:pPr>
            <a:endParaRPr lang="es-ES" dirty="0"/>
          </a:p>
        </p:txBody>
      </p:sp>
      <p:pic>
        <p:nvPicPr>
          <p:cNvPr id="7" name="Imagen 6">
            <a:extLst>
              <a:ext uri="{FF2B5EF4-FFF2-40B4-BE49-F238E27FC236}">
                <a16:creationId xmlns:a16="http://schemas.microsoft.com/office/drawing/2014/main" id="{863DEC93-0683-4B41-8876-7D5D3A861E79}"/>
              </a:ext>
            </a:extLst>
          </p:cNvPr>
          <p:cNvPicPr>
            <a:picLocks noChangeAspect="1"/>
          </p:cNvPicPr>
          <p:nvPr/>
        </p:nvPicPr>
        <p:blipFill>
          <a:blip r:embed="rId7"/>
          <a:stretch>
            <a:fillRect/>
          </a:stretch>
        </p:blipFill>
        <p:spPr>
          <a:xfrm>
            <a:off x="2063922" y="4373961"/>
            <a:ext cx="8052319" cy="2484039"/>
          </a:xfrm>
          <a:prstGeom prst="rect">
            <a:avLst/>
          </a:prstGeom>
        </p:spPr>
      </p:pic>
      <p:sp>
        <p:nvSpPr>
          <p:cNvPr id="8" name="Diagrama de flujo: proceso alternativo 7">
            <a:extLst>
              <a:ext uri="{FF2B5EF4-FFF2-40B4-BE49-F238E27FC236}">
                <a16:creationId xmlns:a16="http://schemas.microsoft.com/office/drawing/2014/main" id="{1437C8E0-CE9D-4EF9-93FE-793C5E11DC78}"/>
              </a:ext>
            </a:extLst>
          </p:cNvPr>
          <p:cNvSpPr/>
          <p:nvPr/>
        </p:nvSpPr>
        <p:spPr>
          <a:xfrm>
            <a:off x="4181383" y="1961965"/>
            <a:ext cx="3817398" cy="2484039"/>
          </a:xfrm>
          <a:prstGeom prst="flowChartAlternate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6041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CA683-8FFE-4EC2-B4B0-F78AD48AAF60}"/>
              </a:ext>
            </a:extLst>
          </p:cNvPr>
          <p:cNvSpPr>
            <a:spLocks noGrp="1"/>
          </p:cNvSpPr>
          <p:nvPr>
            <p:ph type="title"/>
          </p:nvPr>
        </p:nvSpPr>
        <p:spPr/>
        <p:txBody>
          <a:bodyPr/>
          <a:lstStyle/>
          <a:p>
            <a:r>
              <a:rPr lang="es-ES" b="1" i="1" u="sng" dirty="0">
                <a:solidFill>
                  <a:schemeClr val="tx1"/>
                </a:solidFill>
              </a:rPr>
              <a:t>Datos a emplear</a:t>
            </a:r>
          </a:p>
        </p:txBody>
      </p:sp>
      <p:pic>
        <p:nvPicPr>
          <p:cNvPr id="1026" name="Picture 2">
            <a:extLst>
              <a:ext uri="{FF2B5EF4-FFF2-40B4-BE49-F238E27FC236}">
                <a16:creationId xmlns:a16="http://schemas.microsoft.com/office/drawing/2014/main" id="{30F98CE0-E740-4C89-B4DB-84EBC381C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00104"/>
            <a:ext cx="12192000" cy="26578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DDB242E8-6915-46B3-813B-7483D795EE94}"/>
              </a:ext>
            </a:extLst>
          </p:cNvPr>
          <p:cNvGraphicFramePr/>
          <p:nvPr>
            <p:extLst>
              <p:ext uri="{D42A27DB-BD31-4B8C-83A1-F6EECF244321}">
                <p14:modId xmlns:p14="http://schemas.microsoft.com/office/powerpoint/2010/main" val="688995048"/>
              </p:ext>
            </p:extLst>
          </p:nvPr>
        </p:nvGraphicFramePr>
        <p:xfrm>
          <a:off x="488272" y="1426799"/>
          <a:ext cx="11230252" cy="22929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uadroTexto 5">
            <a:extLst>
              <a:ext uri="{FF2B5EF4-FFF2-40B4-BE49-F238E27FC236}">
                <a16:creationId xmlns:a16="http://schemas.microsoft.com/office/drawing/2014/main" id="{F514352D-D645-4CC1-8AD9-358A4E05A997}"/>
              </a:ext>
            </a:extLst>
          </p:cNvPr>
          <p:cNvSpPr txBox="1"/>
          <p:nvPr/>
        </p:nvSpPr>
        <p:spPr>
          <a:xfrm>
            <a:off x="4350057" y="3719745"/>
            <a:ext cx="2707689" cy="584775"/>
          </a:xfrm>
          <a:prstGeom prst="rect">
            <a:avLst/>
          </a:prstGeom>
          <a:noFill/>
        </p:spPr>
        <p:txBody>
          <a:bodyPr wrap="square" rtlCol="0">
            <a:spAutoFit/>
          </a:bodyPr>
          <a:lstStyle/>
          <a:p>
            <a:pPr algn="ctr"/>
            <a:r>
              <a:rPr lang="es-ES" sz="3200" b="1" i="1" u="sng" dirty="0"/>
              <a:t>Target</a:t>
            </a:r>
          </a:p>
        </p:txBody>
      </p:sp>
    </p:spTree>
    <p:extLst>
      <p:ext uri="{BB962C8B-B14F-4D97-AF65-F5344CB8AC3E}">
        <p14:creationId xmlns:p14="http://schemas.microsoft.com/office/powerpoint/2010/main" val="54544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81CE131A-95F9-4B5F-A172-F434A9981F38}"/>
              </a:ext>
            </a:extLst>
          </p:cNvPr>
          <p:cNvGraphicFramePr/>
          <p:nvPr>
            <p:extLst>
              <p:ext uri="{D42A27DB-BD31-4B8C-83A1-F6EECF244321}">
                <p14:modId xmlns:p14="http://schemas.microsoft.com/office/powerpoint/2010/main" val="2044764769"/>
              </p:ext>
            </p:extLst>
          </p:nvPr>
        </p:nvGraphicFramePr>
        <p:xfrm>
          <a:off x="0" y="1439333"/>
          <a:ext cx="12192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1">
            <a:extLst>
              <a:ext uri="{FF2B5EF4-FFF2-40B4-BE49-F238E27FC236}">
                <a16:creationId xmlns:a16="http://schemas.microsoft.com/office/drawing/2014/main" id="{589B052F-CE5F-4875-997B-4DAEEF1F410C}"/>
              </a:ext>
            </a:extLst>
          </p:cNvPr>
          <p:cNvSpPr>
            <a:spLocks noGrp="1"/>
          </p:cNvSpPr>
          <p:nvPr>
            <p:ph type="title"/>
          </p:nvPr>
        </p:nvSpPr>
        <p:spPr/>
        <p:txBody>
          <a:bodyPr/>
          <a:lstStyle/>
          <a:p>
            <a:r>
              <a:rPr lang="es-ES" b="1" i="1" u="sng" dirty="0">
                <a:solidFill>
                  <a:schemeClr val="tx1"/>
                </a:solidFill>
              </a:rPr>
              <a:t>Modelos</a:t>
            </a:r>
          </a:p>
        </p:txBody>
      </p:sp>
      <p:pic>
        <p:nvPicPr>
          <p:cNvPr id="4098" name="Picture 2">
            <a:extLst>
              <a:ext uri="{FF2B5EF4-FFF2-40B4-BE49-F238E27FC236}">
                <a16:creationId xmlns:a16="http://schemas.microsoft.com/office/drawing/2014/main" id="{590EA96F-3A1A-4860-8F36-5ECAFDEF6F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7355" y="1514252"/>
            <a:ext cx="3906329" cy="15485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to Visualize Gradient Boosting Decision Trees With XGBoost in ...">
            <a:extLst>
              <a:ext uri="{FF2B5EF4-FFF2-40B4-BE49-F238E27FC236}">
                <a16:creationId xmlns:a16="http://schemas.microsoft.com/office/drawing/2014/main" id="{B05EE541-100B-43FF-B99E-818341E7FF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2160" y="3281094"/>
            <a:ext cx="3184476" cy="171181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his document provides a very brief introduction to the Prophet API ...">
            <a:extLst>
              <a:ext uri="{FF2B5EF4-FFF2-40B4-BE49-F238E27FC236}">
                <a16:creationId xmlns:a16="http://schemas.microsoft.com/office/drawing/2014/main" id="{5A34BD56-DC86-425E-B151-654C2B6371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6539" y="5019544"/>
            <a:ext cx="2423927" cy="160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500948"/>
      </p:ext>
    </p:extLst>
  </p:cSld>
  <p:clrMapOvr>
    <a:masterClrMapping/>
  </p:clrMapOvr>
</p:sld>
</file>

<file path=ppt/theme/theme1.xml><?xml version="1.0" encoding="utf-8"?>
<a:theme xmlns:a="http://schemas.openxmlformats.org/drawingml/2006/main" name="Faceta">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412</TotalTime>
  <Words>503</Words>
  <Application>Microsoft Office PowerPoint</Application>
  <PresentationFormat>Panorámica</PresentationFormat>
  <Paragraphs>63</Paragraphs>
  <Slides>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Trebuchet MS</vt:lpstr>
      <vt:lpstr>Wingdings 3</vt:lpstr>
      <vt:lpstr>Faceta</vt:lpstr>
      <vt:lpstr>Master en Data Science  Predicción del precio de la electricidad en el mercado regulado</vt:lpstr>
      <vt:lpstr>¿Cuál es el tema elegido?</vt:lpstr>
      <vt:lpstr>Explicación previa : Cálculo del PVPC</vt:lpstr>
      <vt:lpstr>Explicación previa : Tipos de tarifas PVPC</vt:lpstr>
      <vt:lpstr>Datos a emplear</vt:lpstr>
      <vt:lpstr>Modelos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Joel De la Cruz Fuertes</dc:creator>
  <cp:lastModifiedBy>Joel De la Cruz Fuertes</cp:lastModifiedBy>
  <cp:revision>21</cp:revision>
  <dcterms:created xsi:type="dcterms:W3CDTF">2020-06-02T18:54:36Z</dcterms:created>
  <dcterms:modified xsi:type="dcterms:W3CDTF">2020-06-09T21:37:30Z</dcterms:modified>
</cp:coreProperties>
</file>