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removePersonalInfoOnSave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ED3734C-ACA2-CD44-9419-3EA4E9A728CC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F412440-1B23-604B-B178-CB159C9EC6E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ED3734C-ACA2-CD44-9419-3EA4E9A728CC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F412440-1B23-604B-B178-CB159C9EC6E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ED3734C-ACA2-CD44-9419-3EA4E9A728CC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F412440-1B23-604B-B178-CB159C9EC6E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ED3734C-ACA2-CD44-9419-3EA4E9A728CC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F412440-1B23-604B-B178-CB159C9EC6E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ED3734C-ACA2-CD44-9419-3EA4E9A728CC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F412440-1B23-604B-B178-CB159C9EC6E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ED3734C-ACA2-CD44-9419-3EA4E9A728CC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F412440-1B23-604B-B178-CB159C9EC6E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ED3734C-ACA2-CD44-9419-3EA4E9A728CC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F412440-1B23-604B-B178-CB159C9EC6E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ED3734C-ACA2-CD44-9419-3EA4E9A728CC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F412440-1B23-604B-B178-CB159C9EC6E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ED3734C-ACA2-CD44-9419-3EA4E9A728C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F412440-1B23-604B-B178-CB159C9EC6E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ED3734C-ACA2-CD44-9419-3EA4E9A728CC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F412440-1B23-604B-B178-CB159C9EC6E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ED3734C-ACA2-CD44-9419-3EA4E9A728CC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F412440-1B23-604B-B178-CB159C9EC6E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ED3734C-ACA2-CD44-9419-3EA4E9A728CC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F412440-1B23-604B-B178-CB159C9EC6EA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Bibliography handling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2021/08/02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1114577" y="1806038"/>
            <a:ext cx="5464659" cy="44805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 u="none"/>
              <a:t>In Mendeley:</a:t>
            </a:r>
            <a:endParaRPr b="1" u="none"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Bioreactors/</a:t>
            </a:r>
            <a:endParaRPr/>
          </a:p>
          <a:p>
            <a:pPr marL="283879" indent="-283879">
              <a:buFont typeface="Arial"/>
              <a:buChar char="–"/>
              <a:defRPr/>
            </a:pPr>
            <a:r>
              <a:rPr/>
              <a:t>Brunner2009</a:t>
            </a:r>
            <a:endParaRPr/>
          </a:p>
          <a:p>
            <a:pPr marL="283879" indent="-283879">
              <a:buFont typeface="Arial"/>
              <a:buChar char="–"/>
              <a:defRPr/>
            </a:pPr>
            <a:r>
              <a:rPr/>
              <a:t>Mehrian2020</a:t>
            </a:r>
            <a:endParaRPr/>
          </a:p>
          <a:p>
            <a:pPr marL="283879" indent="-283879">
              <a:buFont typeface="Arial"/>
              <a:buChar char="–"/>
              <a:defRPr/>
            </a:pPr>
            <a:r>
              <a:rPr/>
              <a:t>Noll2020</a:t>
            </a:r>
            <a:endParaRPr/>
          </a:p>
          <a:p>
            <a:pPr>
              <a:defRPr/>
            </a:pPr>
            <a:r>
              <a:rPr/>
              <a:t>Liver/</a:t>
            </a:r>
            <a:endParaRPr/>
          </a:p>
          <a:p>
            <a:pPr marL="283879" indent="-283879">
              <a:buFont typeface="Arial"/>
              <a:buChar char="–"/>
              <a:defRPr/>
            </a:pPr>
            <a:r>
              <a:rPr/>
              <a:t>Ghallab2016</a:t>
            </a:r>
            <a:endParaRPr/>
          </a:p>
          <a:p>
            <a:pPr marL="283879" indent="-283879">
              <a:buFont typeface="Arial"/>
              <a:buChar char="–"/>
              <a:defRPr/>
            </a:pPr>
            <a:r>
              <a:rPr/>
              <a:t>Hoehme2018</a:t>
            </a:r>
            <a:endParaRPr/>
          </a:p>
          <a:p>
            <a:pPr>
              <a:defRPr/>
            </a:pPr>
            <a:r>
              <a:rPr/>
              <a:t>TFT/</a:t>
            </a:r>
            <a:endParaRPr/>
          </a:p>
          <a:p>
            <a:pPr marL="283879" indent="-283879">
              <a:buFont typeface="Arial"/>
              <a:buChar char="–"/>
              <a:defRPr/>
            </a:pPr>
            <a:r>
              <a:rPr/>
              <a:t>Barbaric2014</a:t>
            </a:r>
            <a:endParaRPr/>
          </a:p>
          <a:p>
            <a:pPr marL="283879" indent="-283879">
              <a:buFont typeface="Arial"/>
              <a:buChar char="–"/>
              <a:defRPr/>
            </a:pPr>
            <a:r>
              <a:rPr/>
              <a:t>Orozco-Fuentes2019</a:t>
            </a:r>
            <a:endParaRPr/>
          </a:p>
          <a:p>
            <a:pPr>
              <a:defRPr/>
            </a:pPr>
            <a:r>
              <a:rPr/>
              <a:t>Mechanotransduction/</a:t>
            </a:r>
            <a:endParaRPr/>
          </a:p>
          <a:p>
            <a:pPr marL="283879" indent="-283879">
              <a:buFont typeface="Arial"/>
              <a:buChar char="–"/>
              <a:defRPr/>
            </a:pPr>
            <a:r>
              <a:rPr/>
              <a:t>Romani2021</a:t>
            </a:r>
            <a:endParaRPr/>
          </a:p>
          <a:p>
            <a:pPr marL="283879" indent="-283879">
              <a:buFont typeface="Arial"/>
              <a:buChar char="–"/>
              <a:defRPr/>
            </a:pPr>
            <a:r>
              <a:rPr/>
              <a:t>Pennacchio2021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6047321" y="1806038"/>
            <a:ext cx="5466314" cy="2834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/>
              <a:t>In an external word document biblio_notes.docx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b="1"/>
              <a:t>Article1 name:</a:t>
            </a:r>
            <a:endParaRPr/>
          </a:p>
          <a:p>
            <a:pPr marL="283879" indent="-283879">
              <a:buFont typeface="Arial"/>
              <a:buChar char="–"/>
              <a:defRPr/>
            </a:pPr>
            <a:r>
              <a:rPr/>
              <a:t>information1 about article1</a:t>
            </a:r>
            <a:endParaRPr/>
          </a:p>
          <a:p>
            <a:pPr marL="283879" indent="-283879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information2 about article1</a:t>
            </a:r>
            <a:endParaRPr lang="en-US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3879" indent="-283879">
              <a:buFont typeface="Arial"/>
              <a:buChar char="–"/>
              <a:defRPr/>
            </a:pPr>
            <a:endParaRPr/>
          </a:p>
          <a:p>
            <a:pPr>
              <a:defRPr/>
            </a:pPr>
            <a:r>
              <a:rPr lang="en-US" sz="1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Article2 name:</a:t>
            </a:r>
            <a:endParaRPr sz="1800"/>
          </a:p>
          <a:p>
            <a:pPr marL="283878" indent="-283878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information1 about article2</a:t>
            </a:r>
            <a:endParaRPr sz="1800"/>
          </a:p>
          <a:p>
            <a:pPr marL="283878" indent="-283878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information2 about article2</a:t>
            </a:r>
            <a:endParaRPr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3879" indent="-283879">
              <a:buFont typeface="Arial"/>
              <a:buChar char="–"/>
              <a:defRPr/>
            </a:pPr>
            <a:endParaRPr sz="1800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989995" y="627264"/>
            <a:ext cx="10230977" cy="46130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500"/>
              <a:t>Current management of articles and what we get out of it (meta data)</a:t>
            </a:r>
            <a:endParaRPr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174447" y="3766704"/>
            <a:ext cx="3649188" cy="2906980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b="1"/>
              <a:t>name </a:t>
            </a:r>
            <a:r>
              <a:rPr/>
              <a:t>= “Barbaric2014”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b="1"/>
              <a:t>tags </a:t>
            </a:r>
            <a:r>
              <a:rPr/>
              <a:t>= [“stem cells”, “culture adaptation”, “embryonic”, “hESC”]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b="1"/>
              <a:t>pdf </a:t>
            </a:r>
            <a:r>
              <a:rPr/>
              <a:t>= </a:t>
            </a:r>
            <a:r>
              <a:rPr/>
              <a:t>“/path/to/Barbaric2014.pdf”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b="1"/>
              <a:t>notes </a:t>
            </a:r>
            <a:r>
              <a:rPr/>
              <a:t>= “/path/to/word/doc/Barbaric2014.docx”</a:t>
            </a: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4231850" y="3766704"/>
            <a:ext cx="3908961" cy="3080162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b="1"/>
              <a:t>name </a:t>
            </a:r>
            <a:r>
              <a:rPr/>
              <a:t>= “Romani2021”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b="1"/>
              <a:t>tags </a:t>
            </a:r>
            <a:r>
              <a:rPr/>
              <a:t>= [“mechanotransduction”, “metabolism”, “ECM”, “cell-ECM interactions”]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b="1"/>
              <a:t>pdf </a:t>
            </a:r>
            <a:r>
              <a:rPr/>
              <a:t>= </a:t>
            </a:r>
            <a:r>
              <a:rPr/>
              <a:t>“/path/to/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Romani2021</a:t>
            </a:r>
            <a:r>
              <a:rPr/>
              <a:t>.pdf”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b="1"/>
              <a:t>notes </a:t>
            </a:r>
            <a:r>
              <a:rPr/>
              <a:t>= “/path/to/word/doc/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Romani2021</a:t>
            </a:r>
            <a:r>
              <a:rPr/>
              <a:t>.docx</a:t>
            </a:r>
            <a:r>
              <a:rPr/>
              <a:t>”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8450064" y="3766704"/>
            <a:ext cx="3476005" cy="2659578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b="1"/>
              <a:t>name </a:t>
            </a:r>
            <a:r>
              <a:rPr/>
              <a:t>= “Noll2020”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b="1"/>
              <a:t>tags </a:t>
            </a:r>
            <a:r>
              <a:rPr/>
              <a:t>= [“bioreactors”, “CFD”]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b="1"/>
              <a:t>pdf </a:t>
            </a:r>
            <a:r>
              <a:rPr/>
              <a:t>= </a:t>
            </a:r>
            <a:r>
              <a:rPr/>
              <a:t>“/path/to/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Noll2020</a:t>
            </a:r>
            <a:r>
              <a:rPr/>
              <a:t>.pdf”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b="1"/>
              <a:t>notes </a:t>
            </a:r>
            <a:r>
              <a:rPr/>
              <a:t>= “/path/to/word/doc/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Noll2020</a:t>
            </a:r>
            <a:r>
              <a:rPr/>
              <a:t>.docx</a:t>
            </a:r>
            <a:r>
              <a:rPr/>
              <a:t>”</a:t>
            </a: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12754" y="17516"/>
            <a:ext cx="10230977" cy="46130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500" b="1"/>
              <a:t>Structure suggested to organize our notes about article</a:t>
            </a:r>
            <a:endParaRPr sz="2500" b="1"/>
          </a:p>
        </p:txBody>
      </p:sp>
      <p:sp>
        <p:nvSpPr>
          <p:cNvPr id="8" name="" hidden="0"/>
          <p:cNvSpPr/>
          <p:nvPr isPhoto="0" userDrawn="0"/>
        </p:nvSpPr>
        <p:spPr bwMode="auto">
          <a:xfrm rot="5399976" flipH="0" flipV="0">
            <a:off x="5623490" y="-2529690"/>
            <a:ext cx="841168" cy="11590811"/>
          </a:xfrm>
          <a:prstGeom prst="leftBrace">
            <a:avLst>
              <a:gd name="adj1" fmla="val 8333"/>
              <a:gd name="adj2" fmla="val 50000"/>
            </a:avLst>
          </a:prstGeom>
          <a:ln w="253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" name="" hidden="0"/>
          <p:cNvSpPr/>
          <p:nvPr isPhoto="0" userDrawn="0"/>
        </p:nvSpPr>
        <p:spPr bwMode="auto">
          <a:xfrm flipH="0" flipV="0">
            <a:off x="100227" y="673132"/>
            <a:ext cx="10551720" cy="171430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360978" indent="-360978" algn="l">
              <a:buFont typeface="Arial"/>
              <a:buChar char="–"/>
              <a:defRPr/>
            </a:pPr>
            <a:r>
              <a:rPr sz="2500"/>
              <a:t>Collection of “meta-articles” objects</a:t>
            </a:r>
            <a:endParaRPr sz="2500"/>
          </a:p>
          <a:p>
            <a:pPr marL="360978" indent="-360978" algn="l">
              <a:buFont typeface="Arial"/>
              <a:buChar char="–"/>
              <a:defRPr/>
            </a:pPr>
            <a:r>
              <a:rPr sz="2500"/>
              <a:t>One wants to be able to add one “meta-article” to the collection</a:t>
            </a:r>
            <a:endParaRPr sz="2500"/>
          </a:p>
          <a:p>
            <a:pPr marL="360978" indent="-360978" algn="l">
              <a:buFont typeface="Arial"/>
              <a:buChar char="–"/>
              <a:defRPr/>
            </a:pPr>
            <a:r>
              <a:rPr sz="2500"/>
              <a:t>One wants to be able to get all “meta-articles” based on tags, e.g.: I want all articles that have tags about “ECM” AND “mechanotransduction”</a:t>
            </a:r>
            <a:endParaRPr sz="2500"/>
          </a:p>
          <a:p>
            <a:pPr marL="360978" indent="-360978" algn="l">
              <a:buFont typeface="Arial"/>
              <a:buChar char="–"/>
              <a:defRPr/>
            </a:pPr>
            <a:endParaRPr sz="2500"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4802086" y="2454431"/>
            <a:ext cx="2621256" cy="39069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b="1"/>
              <a:t>Meta-articles collection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174447" y="3766702"/>
            <a:ext cx="3649188" cy="2906980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b="1"/>
              <a:t>name </a:t>
            </a:r>
            <a:r>
              <a:rPr/>
              <a:t>= “Barbaric2014”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b="1"/>
              <a:t>tags </a:t>
            </a:r>
            <a:r>
              <a:rPr/>
              <a:t>= [“stem cells”, “culture adaptation”, “embryonic”, “hESC”]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b="1"/>
              <a:t>pdf </a:t>
            </a:r>
            <a:r>
              <a:rPr/>
              <a:t>= </a:t>
            </a:r>
            <a:r>
              <a:rPr/>
              <a:t>“/path/to/Barbaric2014.pdf”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b="1"/>
              <a:t>notes </a:t>
            </a:r>
            <a:r>
              <a:rPr/>
              <a:t>= “/path/to/word/doc/Barbaric2014.docx”</a:t>
            </a: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4231850" y="3766702"/>
            <a:ext cx="3908961" cy="3080162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b="1"/>
              <a:t>name </a:t>
            </a:r>
            <a:r>
              <a:rPr/>
              <a:t>= “Romani2021”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b="1"/>
              <a:t>tags </a:t>
            </a:r>
            <a:r>
              <a:rPr/>
              <a:t>= [“mechanotransduction”, “metabolism”, “ECM”, “cell-ECM interactions”]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b="1"/>
              <a:t>pdf </a:t>
            </a:r>
            <a:r>
              <a:rPr/>
              <a:t>= </a:t>
            </a:r>
            <a:r>
              <a:rPr/>
              <a:t>“/path/to/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Romani2021</a:t>
            </a:r>
            <a:r>
              <a:rPr/>
              <a:t>.pdf”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b="1"/>
              <a:t>notes </a:t>
            </a:r>
            <a:r>
              <a:rPr/>
              <a:t>= “/path/to/word/doc/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Romani2021</a:t>
            </a:r>
            <a:r>
              <a:rPr/>
              <a:t>.docx</a:t>
            </a:r>
            <a:r>
              <a:rPr/>
              <a:t>”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8450064" y="3766702"/>
            <a:ext cx="3476005" cy="2659577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b="1"/>
              <a:t>name </a:t>
            </a:r>
            <a:r>
              <a:rPr/>
              <a:t>= “Noll2020”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b="1"/>
              <a:t>tags </a:t>
            </a:r>
            <a:r>
              <a:rPr/>
              <a:t>= [“bioreactors”, “CFD”]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b="1"/>
              <a:t>pdf </a:t>
            </a:r>
            <a:r>
              <a:rPr/>
              <a:t>= </a:t>
            </a:r>
            <a:r>
              <a:rPr/>
              <a:t>“/path/to/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Noll2020</a:t>
            </a:r>
            <a:r>
              <a:rPr/>
              <a:t>.pdf”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b="1"/>
              <a:t>notes </a:t>
            </a:r>
            <a:r>
              <a:rPr/>
              <a:t>= “/path/to/word/doc/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Noll2020</a:t>
            </a:r>
            <a:r>
              <a:rPr/>
              <a:t>.docx</a:t>
            </a:r>
            <a:r>
              <a:rPr/>
              <a:t>”</a:t>
            </a: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323998" y="144908"/>
            <a:ext cx="11515480" cy="34572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200" b="1"/>
              <a:t>Concrete example</a:t>
            </a:r>
            <a:r>
              <a:rPr sz="2200"/>
              <a:t>: code would have two directories</a:t>
            </a:r>
            <a:endParaRPr sz="2200"/>
          </a:p>
          <a:p>
            <a:pPr algn="l">
              <a:defRPr/>
            </a:pPr>
            <a:r>
              <a:rPr sz="2200"/>
              <a:t>source/ # contains all source files</a:t>
            </a:r>
            <a:endParaRPr sz="2200"/>
          </a:p>
          <a:p>
            <a:pPr algn="l">
              <a:defRPr/>
            </a:pPr>
            <a:r>
              <a:rPr sz="2200"/>
              <a:t>data/ # contains all directories with all files needed to generate one meta-article</a:t>
            </a:r>
            <a:r>
              <a:rPr sz="2200"/>
              <a:t>:</a:t>
            </a:r>
            <a:endParaRPr sz="2200"/>
          </a:p>
          <a:p>
            <a:pPr algn="l">
              <a:defRPr/>
            </a:pPr>
            <a:r>
              <a:rPr sz="2200"/>
              <a:t>data/Barbaric2014/</a:t>
            </a:r>
            <a:endParaRPr sz="2200"/>
          </a:p>
          <a:p>
            <a:pPr algn="l">
              <a:defRPr/>
            </a:pPr>
            <a:r>
              <a:rPr sz="2200"/>
              <a:t>data/Romani2021/</a:t>
            </a:r>
            <a:endParaRPr sz="2200"/>
          </a:p>
          <a:p>
            <a:pPr algn="l">
              <a:defRPr/>
            </a:pPr>
            <a:r>
              <a:rPr sz="2200"/>
              <a:t>data/Noll2020/</a:t>
            </a:r>
            <a:endParaRPr sz="2200"/>
          </a:p>
          <a:p>
            <a:pPr algn="l">
              <a:defRPr/>
            </a:pPr>
            <a:r>
              <a:rPr sz="2200"/>
              <a:t>Inside data/Barbaric2014/, there are three files:</a:t>
            </a:r>
            <a:endParaRPr sz="2200"/>
          </a:p>
          <a:p>
            <a:pPr marL="327936" indent="-327936" algn="l">
              <a:buFont typeface="Arial"/>
              <a:buChar char="–"/>
              <a:defRPr/>
            </a:pPr>
            <a:r>
              <a:rPr sz="2200"/>
              <a:t>tags.json # contains list of all tags</a:t>
            </a:r>
            <a:endParaRPr sz="2200"/>
          </a:p>
          <a:p>
            <a:pPr marL="327936" indent="-327936" algn="l">
              <a:buFont typeface="Arial"/>
              <a:buChar char="–"/>
              <a:defRPr/>
            </a:pPr>
            <a:r>
              <a:rPr sz="2200"/>
              <a:t>article.pdf # contains pdf of the article</a:t>
            </a:r>
            <a:endParaRPr sz="2200"/>
          </a:p>
          <a:p>
            <a:pPr marL="327936" indent="-327936" algn="l">
              <a:buFont typeface="Arial"/>
              <a:buChar char="–"/>
              <a:defRPr/>
            </a:pPr>
            <a:r>
              <a:rPr sz="2200"/>
              <a:t>notes.docx # contains a word document with all notes about the article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323998" y="144906"/>
            <a:ext cx="11515480" cy="619288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200"/>
              <a:t>The code must allows the following things:</a:t>
            </a:r>
            <a:endParaRPr sz="2200"/>
          </a:p>
          <a:p>
            <a:pPr marL="327936" indent="-327936" algn="l">
              <a:buFont typeface="Arial"/>
              <a:buChar char="–"/>
              <a:defRPr/>
            </a:pPr>
            <a:r>
              <a:rPr sz="2200"/>
              <a:t>ma = add_meta_article(“name”) # add a meta article with a given name, create directory with “name”</a:t>
            </a:r>
            <a:endParaRPr sz="2200"/>
          </a:p>
          <a:p>
            <a:pPr marL="327936" indent="-327936" algn="l">
              <a:buFont typeface="Arial"/>
              <a:buChar char="–"/>
              <a:defRPr/>
            </a:pPr>
            <a:r>
              <a:rPr sz="2200"/>
              <a:t>ma.add_pdf(“/path/to/pdf/to/add/article.pdf”)</a:t>
            </a:r>
            <a:endParaRPr sz="2200"/>
          </a:p>
          <a:p>
            <a:pPr marL="327936" indent="-327936" algn="l">
              <a:buFont typeface="Arial"/>
              <a:buChar char="–"/>
              <a:defRPr/>
            </a:pPr>
            <a:r>
              <a:rPr sz="2200"/>
              <a:t>ma.add_notes(“path/to/notes/in/words/notes.docx”)</a:t>
            </a:r>
            <a:endParaRPr sz="2200"/>
          </a:p>
          <a:p>
            <a:pPr marL="327936" indent="-327936" algn="l">
              <a:buFont typeface="Arial"/>
              <a:buChar char="–"/>
              <a:defRPr/>
            </a:pPr>
            <a:r>
              <a:rPr sz="2200"/>
              <a:t>ma.add_tag(“tag1”)</a:t>
            </a:r>
            <a:endParaRPr sz="2200"/>
          </a:p>
          <a:p>
            <a:pPr marL="327936" indent="-327936" algn="l">
              <a:buFont typeface="Arial"/>
              <a:buChar char="–"/>
              <a:defRPr/>
            </a:pPr>
            <a:r>
              <a:rPr sz="2200"/>
              <a:t>ma.add_tag(“tag2”)</a:t>
            </a:r>
            <a:endParaRPr sz="2200"/>
          </a:p>
          <a:p>
            <a:pPr marL="327936" indent="-327936" algn="l">
              <a:buFont typeface="Arial"/>
              <a:buChar char="–"/>
              <a:defRPr/>
            </a:pPr>
            <a:r>
              <a:rPr sz="2200"/>
              <a:t>ma.add_tags([“tag3”, “tag4”]</a:t>
            </a:r>
            <a:endParaRPr sz="2200"/>
          </a:p>
          <a:p>
            <a:pPr marL="327936" indent="-327936" algn="l">
              <a:buFont typeface="Arial"/>
              <a:buChar char="–"/>
              <a:defRPr/>
            </a:pPr>
            <a:r>
              <a:rPr sz="2200"/>
              <a:t>ma.remove_tag(“tag1”)</a:t>
            </a:r>
            <a:endParaRPr sz="2200"/>
          </a:p>
          <a:p>
            <a:pPr algn="l">
              <a:defRPr/>
            </a:pPr>
            <a:endParaRPr sz="2200"/>
          </a:p>
          <a:p>
            <a:pPr marL="327936" indent="-327936" algn="l">
              <a:buFont typeface="Arial"/>
              <a:buChar char="–"/>
              <a:defRPr/>
            </a:pPr>
            <a:r>
              <a:rPr sz="2200"/>
              <a:t>l = get_meta_article(“tag3”) # returns a list of all meta-articles objects with “tag” in tags</a:t>
            </a:r>
            <a:endParaRPr sz="2200"/>
          </a:p>
          <a:p>
            <a:pPr marL="327936" indent="-327936" algn="l">
              <a:buFont typeface="Arial"/>
              <a:buChar char="–"/>
              <a:defRPr/>
            </a:pPr>
            <a:r>
              <a:rPr sz="2200"/>
              <a:t>l[0].get_notes() # opens word document of first meta-article</a:t>
            </a:r>
            <a:endParaRPr sz="2200"/>
          </a:p>
          <a:p>
            <a:pPr marL="327936" indent="-327936" algn="l">
              <a:buFont typeface="Arial"/>
              <a:buChar char="–"/>
              <a:defRPr/>
            </a:pPr>
            <a:endParaRPr sz="2200"/>
          </a:p>
          <a:p>
            <a:pPr marL="327936" indent="-327936" algn="l">
              <a:buFont typeface="Arial"/>
              <a:buChar char="–"/>
              <a:defRPr/>
            </a:pPr>
            <a:endParaRPr sz="2200"/>
          </a:p>
          <a:p>
            <a:pPr marL="327936" indent="-327936" algn="l">
              <a:buFont typeface="Arial"/>
              <a:buChar char="–"/>
              <a:defRPr/>
            </a:pPr>
            <a:r>
              <a:rPr sz="2200"/>
              <a:t>When running the script, one can chose a root directory to where the code will look for all files</a:t>
            </a:r>
            <a:endParaRPr sz="2200"/>
          </a:p>
          <a:p>
            <a:pPr marL="327936" indent="-327936" algn="l">
              <a:buFont typeface="Arial"/>
              <a:buChar char="–"/>
              <a:defRPr/>
            </a:pPr>
            <a:r>
              <a:rPr sz="2200"/>
              <a:t>set_root(“/path/to/root/”)</a:t>
            </a:r>
            <a:endParaRPr sz="2200"/>
          </a:p>
          <a:p>
            <a:pPr marL="327936" indent="-327936" algn="l">
              <a:buFont typeface="Arial"/>
              <a:buChar char="–"/>
              <a:defRPr/>
            </a:pPr>
            <a:r>
              <a:rPr sz="2200"/>
              <a:t>load_collection() # will search relatively to root</a:t>
            </a:r>
            <a:endParaRPr sz="2200"/>
          </a:p>
          <a:p>
            <a:pPr marL="327936" indent="-327936" algn="l">
              <a:buFont typeface="Arial"/>
              <a:buChar char="–"/>
              <a:defRPr/>
            </a:pPr>
            <a:endParaRPr sz="2200"/>
          </a:p>
          <a:p>
            <a:pPr marL="327936" indent="-327936" algn="l">
              <a:buFont typeface="Arial"/>
              <a:buChar char="–"/>
              <a:defRPr/>
            </a:pPr>
            <a:endParaRPr sz="2200"/>
          </a:p>
          <a:p>
            <a:pPr marL="327936" indent="-327936" algn="l">
              <a:buFont typeface="Arial"/>
              <a:buChar char="–"/>
              <a:defRPr/>
            </a:pPr>
            <a:endParaRPr sz="2200"/>
          </a:p>
          <a:p>
            <a:pPr marL="327936" indent="-327936" algn="l">
              <a:buFont typeface="Arial"/>
              <a:buChar char="–"/>
              <a:defRPr/>
            </a:pPr>
            <a:endParaRPr sz="2200"/>
          </a:p>
          <a:p>
            <a:pPr marL="327936" indent="-327936" algn="l">
              <a:buFont typeface="Arial"/>
              <a:buChar char="–"/>
              <a:defRPr/>
            </a:pPr>
            <a:endParaRPr sz="2200"/>
          </a:p>
          <a:p>
            <a:pPr algn="l">
              <a:defRPr/>
            </a:pPr>
            <a:endParaRPr sz="2200"/>
          </a:p>
          <a:p>
            <a:pPr marL="327936" indent="-327936" algn="l">
              <a:buFont typeface="Arial"/>
              <a:buChar char="–"/>
              <a:defRPr/>
            </a:pP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ONLYOFFICE/6.2.2.21</Application>
  <DocSecurity>0</DocSecurity>
  <PresentationFormat>宽屏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Jules DICHAMP</cp:lastModifiedBy>
  <cp:revision>8</cp:revision>
  <dcterms:created xsi:type="dcterms:W3CDTF">2019-12-05T04:00:53Z</dcterms:created>
  <dcterms:modified xsi:type="dcterms:W3CDTF">2021-08-05T12:12:02Z</dcterms:modified>
  <cp:category/>
  <cp:contentStatus/>
  <cp:version/>
</cp:coreProperties>
</file>