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7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3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90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8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8FDA8-9E37-49FC-A1C4-36151AA5C6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0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D76D-C128-404E-9DD4-A51FCC14B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C36D1-9676-49B3-93C8-6138A6A76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solving the world’s problems with iterators.</a:t>
            </a:r>
          </a:p>
        </p:txBody>
      </p:sp>
    </p:spTree>
    <p:extLst>
      <p:ext uri="{BB962C8B-B14F-4D97-AF65-F5344CB8AC3E}">
        <p14:creationId xmlns:p14="http://schemas.microsoft.com/office/powerpoint/2010/main" val="195151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C7FA-C6A6-41FC-A417-A153B2E2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8078-78FE-43D0-864E-ACD6CB54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Procedural</a:t>
            </a:r>
            <a:r>
              <a:rPr lang="en-US" dirty="0"/>
              <a:t> – Just a good, old fashioned list of instructions.</a:t>
            </a:r>
          </a:p>
          <a:p>
            <a:pPr lvl="1"/>
            <a:r>
              <a:rPr lang="en-US" dirty="0"/>
              <a:t>C, Bash, Python, JavaScript, Rust</a:t>
            </a:r>
          </a:p>
          <a:p>
            <a:r>
              <a:rPr lang="en-US" b="1" dirty="0"/>
              <a:t>Object-oriented</a:t>
            </a:r>
            <a:r>
              <a:rPr lang="en-US" dirty="0"/>
              <a:t> – Focuses on classes as the primary building block. This merges state and logic into one unit.</a:t>
            </a:r>
          </a:p>
          <a:p>
            <a:pPr lvl="1"/>
            <a:r>
              <a:rPr lang="en-US" dirty="0"/>
              <a:t>Java, Smalltalk</a:t>
            </a:r>
          </a:p>
          <a:p>
            <a:r>
              <a:rPr lang="en-US" b="1" dirty="0"/>
              <a:t>Functional</a:t>
            </a:r>
            <a:r>
              <a:rPr lang="en-US" dirty="0"/>
              <a:t> – Prioritizes the use of </a:t>
            </a:r>
            <a:r>
              <a:rPr lang="en-US" i="1" dirty="0"/>
              <a:t>pure</a:t>
            </a:r>
            <a:r>
              <a:rPr lang="en-US" dirty="0"/>
              <a:t> functions. Avoids the use of state and side effects.</a:t>
            </a:r>
          </a:p>
          <a:p>
            <a:pPr lvl="1"/>
            <a:r>
              <a:rPr lang="en-US" dirty="0"/>
              <a:t>Haskell, ML, </a:t>
            </a:r>
            <a:r>
              <a:rPr lang="en-US" dirty="0" err="1"/>
              <a:t>OCaml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73BB7-9337-4670-B53F-BAF40B1CEE29}"/>
              </a:ext>
            </a:extLst>
          </p:cNvPr>
          <p:cNvSpPr txBox="1"/>
          <p:nvPr/>
        </p:nvSpPr>
        <p:spPr>
          <a:xfrm>
            <a:off x="838200" y="603121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Many modern languages are procedural but support features that are object-oriented or functional in nature. For example, classes in Python and JavaScript or functional utilities in Rust and Python.</a:t>
            </a:r>
          </a:p>
        </p:txBody>
      </p:sp>
    </p:spTree>
    <p:extLst>
      <p:ext uri="{BB962C8B-B14F-4D97-AF65-F5344CB8AC3E}">
        <p14:creationId xmlns:p14="http://schemas.microsoft.com/office/powerpoint/2010/main" val="78877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4A00-3DE1-4C81-A669-78B7ED98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65F1D2-B058-43EE-B866-AB3DD245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3345"/>
            <a:ext cx="10515600" cy="3193618"/>
          </a:xfrm>
        </p:spPr>
        <p:txBody>
          <a:bodyPr/>
          <a:lstStyle/>
          <a:p>
            <a:r>
              <a:rPr lang="en-US" dirty="0"/>
              <a:t>It’s harder to reason about code when its behavior is dependent on internal state.</a:t>
            </a:r>
          </a:p>
          <a:p>
            <a:r>
              <a:rPr lang="en-US" dirty="0"/>
              <a:t>Functional languages avoid this by discouraging or prohibiting use of state or side effects.</a:t>
            </a:r>
          </a:p>
          <a:p>
            <a:r>
              <a:rPr lang="en-US" dirty="0"/>
              <a:t>As a result these functions only read their input and their only effect is the output.</a:t>
            </a:r>
          </a:p>
          <a:p>
            <a:r>
              <a:rPr lang="en-US" dirty="0"/>
              <a:t>These are often called pure functions.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2EE2E5-B86C-42AF-A328-BC048F44B279}"/>
              </a:ext>
            </a:extLst>
          </p:cNvPr>
          <p:cNvGrpSpPr/>
          <p:nvPr/>
        </p:nvGrpSpPr>
        <p:grpSpPr>
          <a:xfrm>
            <a:off x="1445491" y="1930399"/>
            <a:ext cx="9301017" cy="628072"/>
            <a:chOff x="1514764" y="2170545"/>
            <a:chExt cx="9301017" cy="6280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AD2853-44A0-4C28-8532-83F0F8403D4C}"/>
                </a:ext>
              </a:extLst>
            </p:cNvPr>
            <p:cNvSpPr/>
            <p:nvPr/>
          </p:nvSpPr>
          <p:spPr>
            <a:xfrm>
              <a:off x="1514764" y="2170545"/>
              <a:ext cx="1246909" cy="62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118D09D7-9C45-4BD5-9132-B990183CBEF2}"/>
                </a:ext>
              </a:extLst>
            </p:cNvPr>
            <p:cNvSpPr/>
            <p:nvPr/>
          </p:nvSpPr>
          <p:spPr>
            <a:xfrm>
              <a:off x="2900218" y="2313708"/>
              <a:ext cx="489528" cy="34174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32DC54-1A52-4504-9DDD-B5EAA4C116A2}"/>
                </a:ext>
              </a:extLst>
            </p:cNvPr>
            <p:cNvSpPr/>
            <p:nvPr/>
          </p:nvSpPr>
          <p:spPr>
            <a:xfrm>
              <a:off x="3528291" y="2170545"/>
              <a:ext cx="1246909" cy="62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1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286CBAF-DE23-4729-8386-480F8342990B}"/>
                </a:ext>
              </a:extLst>
            </p:cNvPr>
            <p:cNvSpPr/>
            <p:nvPr/>
          </p:nvSpPr>
          <p:spPr>
            <a:xfrm>
              <a:off x="4913745" y="2313708"/>
              <a:ext cx="489528" cy="34174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082EFE-CAC1-4639-BF29-05DBFC9DBF40}"/>
                </a:ext>
              </a:extLst>
            </p:cNvPr>
            <p:cNvSpPr/>
            <p:nvPr/>
          </p:nvSpPr>
          <p:spPr>
            <a:xfrm>
              <a:off x="5541818" y="2170545"/>
              <a:ext cx="1246909" cy="62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2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F3072A4-A22D-4679-A19E-B9C88DEE7DA3}"/>
                </a:ext>
              </a:extLst>
            </p:cNvPr>
            <p:cNvSpPr/>
            <p:nvPr/>
          </p:nvSpPr>
          <p:spPr>
            <a:xfrm>
              <a:off x="6927272" y="2313708"/>
              <a:ext cx="489528" cy="34174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C54EBE-A326-438B-A4ED-2E06AC99D378}"/>
                </a:ext>
              </a:extLst>
            </p:cNvPr>
            <p:cNvSpPr/>
            <p:nvPr/>
          </p:nvSpPr>
          <p:spPr>
            <a:xfrm>
              <a:off x="7555345" y="2170545"/>
              <a:ext cx="1246909" cy="62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3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5036996-B5B4-4AF8-82A4-9F89E8B90CB5}"/>
                </a:ext>
              </a:extLst>
            </p:cNvPr>
            <p:cNvSpPr/>
            <p:nvPr/>
          </p:nvSpPr>
          <p:spPr>
            <a:xfrm>
              <a:off x="8940799" y="2313708"/>
              <a:ext cx="489528" cy="34174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FC2418-BB25-4E22-BC35-A3B638812B59}"/>
                </a:ext>
              </a:extLst>
            </p:cNvPr>
            <p:cNvSpPr/>
            <p:nvPr/>
          </p:nvSpPr>
          <p:spPr>
            <a:xfrm>
              <a:off x="9568872" y="2170545"/>
              <a:ext cx="1246909" cy="62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097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6488-96D8-492E-AC6D-1A7C2B0B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functional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42F3-A39C-457D-BE42-8C4711E8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Readability/maintainability</a:t>
            </a:r>
            <a:r>
              <a:rPr lang="en-US" dirty="0"/>
              <a:t> – Functional code tends to be easier to reason about as there isn’t state to keep track of. This makes your code easier to read and maintain.</a:t>
            </a:r>
          </a:p>
          <a:p>
            <a:r>
              <a:rPr lang="en-US" b="1" dirty="0"/>
              <a:t>Modularity</a:t>
            </a:r>
            <a:r>
              <a:rPr lang="en-US" dirty="0"/>
              <a:t> – A pure function is self-contained and consistent in its behavior. This produces a natural separation in the code.</a:t>
            </a:r>
          </a:p>
          <a:p>
            <a:r>
              <a:rPr lang="en-US" b="1" dirty="0"/>
              <a:t>Composability </a:t>
            </a:r>
            <a:r>
              <a:rPr lang="en-US" dirty="0"/>
              <a:t>– When there’s no state to worry about it’s very easy to build out new behavior by combining existing functions.</a:t>
            </a:r>
          </a:p>
          <a:p>
            <a:r>
              <a:rPr lang="en-US" b="1" dirty="0"/>
              <a:t>Reduction of bugs</a:t>
            </a:r>
            <a:r>
              <a:rPr lang="en-US" dirty="0"/>
              <a:t> – When your logic is dependent on state it tends to be exposed to far more edge cases. These open you up to bugs that can be a pain to chase down.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865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A74D-97DF-4F99-B9E8-5E5F9866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code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1356-0FAE-4A4F-A627-230806AC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isn’t a functional language and as a result won’t enforce the use of pure functions.</a:t>
            </a:r>
          </a:p>
          <a:p>
            <a:r>
              <a:rPr lang="en-US" dirty="0"/>
              <a:t>Additionally, many Python features require the use of state and side effects.</a:t>
            </a:r>
          </a:p>
          <a:p>
            <a:r>
              <a:rPr lang="en-US" dirty="0"/>
              <a:t>However, Python has many great functional features.</a:t>
            </a:r>
          </a:p>
          <a:p>
            <a:r>
              <a:rPr lang="en-US" dirty="0"/>
              <a:t>This allows you to use the functional style where it makes sense without committing to using it for your whole program.</a:t>
            </a:r>
          </a:p>
        </p:txBody>
      </p:sp>
    </p:spTree>
    <p:extLst>
      <p:ext uri="{BB962C8B-B14F-4D97-AF65-F5344CB8AC3E}">
        <p14:creationId xmlns:p14="http://schemas.microsoft.com/office/powerpoint/2010/main" val="282642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8B6F-0701-4297-BA03-C7929A44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some examples</a:t>
            </a:r>
          </a:p>
        </p:txBody>
      </p:sp>
    </p:spTree>
    <p:extLst>
      <p:ext uri="{BB962C8B-B14F-4D97-AF65-F5344CB8AC3E}">
        <p14:creationId xmlns:p14="http://schemas.microsoft.com/office/powerpoint/2010/main" val="287834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369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Functional Python</vt:lpstr>
      <vt:lpstr>Types of programming languages</vt:lpstr>
      <vt:lpstr>Functional design</vt:lpstr>
      <vt:lpstr>Benefits of the functional style</vt:lpstr>
      <vt:lpstr>Functional code in Python</vt:lpstr>
      <vt:lpstr>Let’s see some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Python</dc:title>
  <dc:creator>Joel</dc:creator>
  <cp:lastModifiedBy>Joel</cp:lastModifiedBy>
  <cp:revision>11</cp:revision>
  <dcterms:created xsi:type="dcterms:W3CDTF">2018-10-20T02:19:50Z</dcterms:created>
  <dcterms:modified xsi:type="dcterms:W3CDTF">2018-10-24T01:42:43Z</dcterms:modified>
</cp:coreProperties>
</file>