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3" autoAdjust="0"/>
    <p:restoredTop sz="94660"/>
  </p:normalViewPr>
  <p:slideViewPr>
    <p:cSldViewPr snapToGrid="0">
      <p:cViewPr>
        <p:scale>
          <a:sx n="70" d="100"/>
          <a:sy n="70" d="100"/>
        </p:scale>
        <p:origin x="4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3038F-1E16-4AB0-9EE1-AC7129E4EA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684A6-D188-4B8A-A764-5FE798A06310}">
      <dgm:prSet phldrT="[Text]"/>
      <dgm:spPr/>
      <dgm:t>
        <a:bodyPr/>
        <a:lstStyle/>
        <a:p>
          <a:r>
            <a:rPr lang="en-US" dirty="0"/>
            <a:t>Touch point  - corresponds to signage</a:t>
          </a:r>
        </a:p>
      </dgm:t>
    </dgm:pt>
    <dgm:pt modelId="{995F0992-9BE4-44A0-9C28-8FADF69E0ED6}" type="parTrans" cxnId="{745408CE-C50E-44EB-AF22-4DBE9D4FD958}">
      <dgm:prSet/>
      <dgm:spPr/>
      <dgm:t>
        <a:bodyPr/>
        <a:lstStyle/>
        <a:p>
          <a:endParaRPr lang="en-US"/>
        </a:p>
      </dgm:t>
    </dgm:pt>
    <dgm:pt modelId="{104DDB32-7994-4CDE-976E-AB0FC1F85768}" type="sibTrans" cxnId="{745408CE-C50E-44EB-AF22-4DBE9D4FD958}">
      <dgm:prSet/>
      <dgm:spPr/>
      <dgm:t>
        <a:bodyPr/>
        <a:lstStyle/>
        <a:p>
          <a:endParaRPr lang="en-US"/>
        </a:p>
      </dgm:t>
    </dgm:pt>
    <dgm:pt modelId="{49433EA2-8364-4DC1-A30D-5F479285278E}">
      <dgm:prSet phldrT="[Text]"/>
      <dgm:spPr/>
      <dgm:t>
        <a:bodyPr/>
        <a:lstStyle/>
        <a:p>
          <a:r>
            <a:rPr lang="en-US" dirty="0"/>
            <a:t>stretches</a:t>
          </a:r>
        </a:p>
      </dgm:t>
    </dgm:pt>
    <dgm:pt modelId="{80CDF406-90A8-4FF7-A12D-D6E49E0C8C37}" type="parTrans" cxnId="{B7FBFDDC-30C3-4563-98AB-97D49C7CC418}">
      <dgm:prSet/>
      <dgm:spPr/>
      <dgm:t>
        <a:bodyPr/>
        <a:lstStyle/>
        <a:p>
          <a:endParaRPr lang="en-US"/>
        </a:p>
      </dgm:t>
    </dgm:pt>
    <dgm:pt modelId="{5EAB051D-32FE-4865-99B9-8242A3EAFF5F}" type="sibTrans" cxnId="{B7FBFDDC-30C3-4563-98AB-97D49C7CC418}">
      <dgm:prSet/>
      <dgm:spPr/>
      <dgm:t>
        <a:bodyPr/>
        <a:lstStyle/>
        <a:p>
          <a:endParaRPr lang="en-US"/>
        </a:p>
      </dgm:t>
    </dgm:pt>
    <dgm:pt modelId="{CD972410-96E1-4A61-9F1E-F155D6DAA9F5}">
      <dgm:prSet phldrT="[Text]"/>
      <dgm:spPr/>
      <dgm:t>
        <a:bodyPr/>
        <a:lstStyle/>
        <a:p>
          <a:r>
            <a:rPr lang="en-US" dirty="0"/>
            <a:t>Resistance training</a:t>
          </a:r>
        </a:p>
      </dgm:t>
    </dgm:pt>
    <dgm:pt modelId="{1054188C-B849-494A-B3E2-12975DFBB872}" type="parTrans" cxnId="{6687FC59-9BBE-4EEB-AF0A-60CBE2E4601E}">
      <dgm:prSet/>
      <dgm:spPr/>
      <dgm:t>
        <a:bodyPr/>
        <a:lstStyle/>
        <a:p>
          <a:endParaRPr lang="en-US"/>
        </a:p>
      </dgm:t>
    </dgm:pt>
    <dgm:pt modelId="{F5C92006-2181-41F3-A637-D878FACA6264}" type="sibTrans" cxnId="{6687FC59-9BBE-4EEB-AF0A-60CBE2E4601E}">
      <dgm:prSet/>
      <dgm:spPr/>
      <dgm:t>
        <a:bodyPr/>
        <a:lstStyle/>
        <a:p>
          <a:endParaRPr lang="en-US"/>
        </a:p>
      </dgm:t>
    </dgm:pt>
    <dgm:pt modelId="{0B1FDA2B-0FC5-4046-B8A4-2B620FF25231}">
      <dgm:prSet phldrT="[Text]"/>
      <dgm:spPr/>
      <dgm:t>
        <a:bodyPr/>
        <a:lstStyle/>
        <a:p>
          <a:r>
            <a:rPr lang="en-US" dirty="0"/>
            <a:t>Other considerations while walking</a:t>
          </a:r>
        </a:p>
      </dgm:t>
    </dgm:pt>
    <dgm:pt modelId="{6AD5BC8F-1EC8-41EE-B1DA-5BCF8C06A9CA}" type="parTrans" cxnId="{BBC90AA2-79C4-4A72-B2AF-46C73D4D5F35}">
      <dgm:prSet/>
      <dgm:spPr/>
      <dgm:t>
        <a:bodyPr/>
        <a:lstStyle/>
        <a:p>
          <a:endParaRPr lang="en-US"/>
        </a:p>
      </dgm:t>
    </dgm:pt>
    <dgm:pt modelId="{87398BD8-EA52-4CA1-B922-3ADD910ED125}" type="sibTrans" cxnId="{BBC90AA2-79C4-4A72-B2AF-46C73D4D5F35}">
      <dgm:prSet/>
      <dgm:spPr/>
      <dgm:t>
        <a:bodyPr/>
        <a:lstStyle/>
        <a:p>
          <a:endParaRPr lang="en-US"/>
        </a:p>
      </dgm:t>
    </dgm:pt>
    <dgm:pt modelId="{4FC8F00A-E93F-476D-9984-06A09982715C}">
      <dgm:prSet/>
      <dgm:spPr/>
      <dgm:t>
        <a:bodyPr/>
        <a:lstStyle/>
        <a:p>
          <a:r>
            <a:rPr lang="en-US" dirty="0"/>
            <a:t>beginner</a:t>
          </a:r>
        </a:p>
      </dgm:t>
    </dgm:pt>
    <dgm:pt modelId="{94C74004-B7D6-4B7B-A7E3-E518065E3D02}" type="parTrans" cxnId="{C0A48623-C9F6-436B-AF00-3C36EFB9B88D}">
      <dgm:prSet/>
      <dgm:spPr/>
      <dgm:t>
        <a:bodyPr/>
        <a:lstStyle/>
        <a:p>
          <a:endParaRPr lang="en-US"/>
        </a:p>
      </dgm:t>
    </dgm:pt>
    <dgm:pt modelId="{26B0F18F-3FB6-49E5-ADF9-15F8516E1FE4}" type="sibTrans" cxnId="{C0A48623-C9F6-436B-AF00-3C36EFB9B88D}">
      <dgm:prSet/>
      <dgm:spPr/>
      <dgm:t>
        <a:bodyPr/>
        <a:lstStyle/>
        <a:p>
          <a:endParaRPr lang="en-US"/>
        </a:p>
      </dgm:t>
    </dgm:pt>
    <dgm:pt modelId="{F36BCA73-734F-4FD8-A707-0993598BD0C6}">
      <dgm:prSet/>
      <dgm:spPr/>
      <dgm:t>
        <a:bodyPr/>
        <a:lstStyle/>
        <a:p>
          <a:r>
            <a:rPr lang="en-US" dirty="0"/>
            <a:t>intermediate</a:t>
          </a:r>
        </a:p>
      </dgm:t>
    </dgm:pt>
    <dgm:pt modelId="{B355E9E7-1828-440B-8EA1-50A3822D3649}" type="parTrans" cxnId="{DC0F3FDA-36BA-46B0-9576-5D51E8291F4C}">
      <dgm:prSet/>
      <dgm:spPr/>
      <dgm:t>
        <a:bodyPr/>
        <a:lstStyle/>
        <a:p>
          <a:endParaRPr lang="en-US"/>
        </a:p>
      </dgm:t>
    </dgm:pt>
    <dgm:pt modelId="{8A21857B-A7FF-46DF-BF3D-4B6B87ED9B8A}" type="sibTrans" cxnId="{DC0F3FDA-36BA-46B0-9576-5D51E8291F4C}">
      <dgm:prSet/>
      <dgm:spPr/>
      <dgm:t>
        <a:bodyPr/>
        <a:lstStyle/>
        <a:p>
          <a:endParaRPr lang="en-US"/>
        </a:p>
      </dgm:t>
    </dgm:pt>
    <dgm:pt modelId="{C1302F66-28FA-474C-9386-BEA2D09927F5}">
      <dgm:prSet/>
      <dgm:spPr/>
      <dgm:t>
        <a:bodyPr/>
        <a:lstStyle/>
        <a:p>
          <a:r>
            <a:rPr lang="en-US" dirty="0"/>
            <a:t>advanced</a:t>
          </a:r>
        </a:p>
      </dgm:t>
    </dgm:pt>
    <dgm:pt modelId="{559536F1-5D21-4655-B65B-01C0E0865CCD}" type="parTrans" cxnId="{5CC6105F-6A65-4684-996E-CE0EB3E3FE6E}">
      <dgm:prSet/>
      <dgm:spPr/>
      <dgm:t>
        <a:bodyPr/>
        <a:lstStyle/>
        <a:p>
          <a:endParaRPr lang="en-US"/>
        </a:p>
      </dgm:t>
    </dgm:pt>
    <dgm:pt modelId="{6B54B2F2-5F17-439C-B2A4-741649B82DDC}" type="sibTrans" cxnId="{5CC6105F-6A65-4684-996E-CE0EB3E3FE6E}">
      <dgm:prSet/>
      <dgm:spPr/>
      <dgm:t>
        <a:bodyPr/>
        <a:lstStyle/>
        <a:p>
          <a:endParaRPr lang="en-US"/>
        </a:p>
      </dgm:t>
    </dgm:pt>
    <dgm:pt modelId="{20E7C204-E592-4A25-BAE9-3608FEAE79D6}">
      <dgm:prSet/>
      <dgm:spPr/>
      <dgm:t>
        <a:bodyPr/>
        <a:lstStyle/>
        <a:p>
          <a:r>
            <a:rPr lang="en-US" dirty="0"/>
            <a:t>beginner</a:t>
          </a:r>
        </a:p>
      </dgm:t>
    </dgm:pt>
    <dgm:pt modelId="{AA7D8C39-B55B-4F36-A238-54E41800A84D}" type="parTrans" cxnId="{A4A28EAF-5C73-4004-A62E-196222D77569}">
      <dgm:prSet/>
      <dgm:spPr/>
      <dgm:t>
        <a:bodyPr/>
        <a:lstStyle/>
        <a:p>
          <a:endParaRPr lang="en-US"/>
        </a:p>
      </dgm:t>
    </dgm:pt>
    <dgm:pt modelId="{C9CC4D77-689C-428C-B03C-3F40E8DEF041}" type="sibTrans" cxnId="{A4A28EAF-5C73-4004-A62E-196222D77569}">
      <dgm:prSet/>
      <dgm:spPr/>
      <dgm:t>
        <a:bodyPr/>
        <a:lstStyle/>
        <a:p>
          <a:endParaRPr lang="en-US"/>
        </a:p>
      </dgm:t>
    </dgm:pt>
    <dgm:pt modelId="{2DE5E649-C3BE-4412-AC20-C0CFD66D5C85}">
      <dgm:prSet/>
      <dgm:spPr/>
      <dgm:t>
        <a:bodyPr/>
        <a:lstStyle/>
        <a:p>
          <a:r>
            <a:rPr lang="en-US" dirty="0"/>
            <a:t>intermediate</a:t>
          </a:r>
        </a:p>
      </dgm:t>
    </dgm:pt>
    <dgm:pt modelId="{F7A8884F-0552-4E25-B4DC-55D4DA4EF25A}" type="parTrans" cxnId="{E7B80CFE-B43B-4C80-BCE4-F0382B5FBD56}">
      <dgm:prSet/>
      <dgm:spPr/>
      <dgm:t>
        <a:bodyPr/>
        <a:lstStyle/>
        <a:p>
          <a:endParaRPr lang="en-US"/>
        </a:p>
      </dgm:t>
    </dgm:pt>
    <dgm:pt modelId="{0AAFB43D-E917-44E5-935F-553E4B244C52}" type="sibTrans" cxnId="{E7B80CFE-B43B-4C80-BCE4-F0382B5FBD56}">
      <dgm:prSet/>
      <dgm:spPr/>
      <dgm:t>
        <a:bodyPr/>
        <a:lstStyle/>
        <a:p>
          <a:endParaRPr lang="en-US"/>
        </a:p>
      </dgm:t>
    </dgm:pt>
    <dgm:pt modelId="{274E7549-A774-43BF-91F0-9DB1F4DAAC73}">
      <dgm:prSet/>
      <dgm:spPr/>
      <dgm:t>
        <a:bodyPr/>
        <a:lstStyle/>
        <a:p>
          <a:r>
            <a:rPr lang="en-US" dirty="0"/>
            <a:t>advanced</a:t>
          </a:r>
        </a:p>
      </dgm:t>
    </dgm:pt>
    <dgm:pt modelId="{01095108-E5C4-45CD-848A-7833C726128F}" type="parTrans" cxnId="{18339023-F4A0-45FD-8D1D-18BF3E516C15}">
      <dgm:prSet/>
      <dgm:spPr/>
      <dgm:t>
        <a:bodyPr/>
        <a:lstStyle/>
        <a:p>
          <a:endParaRPr lang="en-US"/>
        </a:p>
      </dgm:t>
    </dgm:pt>
    <dgm:pt modelId="{9E97AE7C-4CD7-4CF3-8895-448A0EF68FB3}" type="sibTrans" cxnId="{18339023-F4A0-45FD-8D1D-18BF3E516C15}">
      <dgm:prSet/>
      <dgm:spPr/>
      <dgm:t>
        <a:bodyPr/>
        <a:lstStyle/>
        <a:p>
          <a:endParaRPr lang="en-US"/>
        </a:p>
      </dgm:t>
    </dgm:pt>
    <dgm:pt modelId="{4381E6BB-B118-4AE9-AC4E-F428A5B85106}">
      <dgm:prSet/>
      <dgm:spPr/>
      <dgm:t>
        <a:bodyPr/>
        <a:lstStyle/>
        <a:p>
          <a:r>
            <a:rPr lang="en-US" dirty="0"/>
            <a:t>nutrition</a:t>
          </a:r>
        </a:p>
      </dgm:t>
    </dgm:pt>
    <dgm:pt modelId="{49DD3675-CE7A-40F0-BD88-9FB3C1459807}" type="parTrans" cxnId="{76D53B37-FCD7-4D5B-9585-8978DBDA91C4}">
      <dgm:prSet/>
      <dgm:spPr/>
      <dgm:t>
        <a:bodyPr/>
        <a:lstStyle/>
        <a:p>
          <a:endParaRPr lang="en-US"/>
        </a:p>
      </dgm:t>
    </dgm:pt>
    <dgm:pt modelId="{F1A9B840-433B-4CDB-9871-D98F4CEF115F}" type="sibTrans" cxnId="{76D53B37-FCD7-4D5B-9585-8978DBDA91C4}">
      <dgm:prSet/>
      <dgm:spPr/>
      <dgm:t>
        <a:bodyPr/>
        <a:lstStyle/>
        <a:p>
          <a:endParaRPr lang="en-US"/>
        </a:p>
      </dgm:t>
    </dgm:pt>
    <dgm:pt modelId="{8C1B1689-77A6-49E6-B1DC-4BAEF98DE4B3}" type="pres">
      <dgm:prSet presAssocID="{2E73038F-1E16-4AB0-9EE1-AC7129E4E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DB8575-5EE0-4D16-B515-CB625F185322}" type="pres">
      <dgm:prSet presAssocID="{477684A6-D188-4B8A-A764-5FE798A06310}" presName="hierRoot1" presStyleCnt="0">
        <dgm:presLayoutVars>
          <dgm:hierBranch val="init"/>
        </dgm:presLayoutVars>
      </dgm:prSet>
      <dgm:spPr/>
    </dgm:pt>
    <dgm:pt modelId="{7D551E7C-26DB-462B-9804-5A910C94B641}" type="pres">
      <dgm:prSet presAssocID="{477684A6-D188-4B8A-A764-5FE798A06310}" presName="rootComposite1" presStyleCnt="0"/>
      <dgm:spPr/>
    </dgm:pt>
    <dgm:pt modelId="{6A465018-4018-441F-B586-45BC1AA51B17}" type="pres">
      <dgm:prSet presAssocID="{477684A6-D188-4B8A-A764-5FE798A06310}" presName="rootText1" presStyleLbl="node0" presStyleIdx="0" presStyleCnt="1">
        <dgm:presLayoutVars>
          <dgm:chPref val="3"/>
        </dgm:presLayoutVars>
      </dgm:prSet>
      <dgm:spPr/>
    </dgm:pt>
    <dgm:pt modelId="{AE239064-69AD-459C-9F0E-18F14DE12018}" type="pres">
      <dgm:prSet presAssocID="{477684A6-D188-4B8A-A764-5FE798A06310}" presName="rootConnector1" presStyleLbl="node1" presStyleIdx="0" presStyleCnt="0"/>
      <dgm:spPr/>
    </dgm:pt>
    <dgm:pt modelId="{A420448C-7E79-430E-92B7-DD0B199547BB}" type="pres">
      <dgm:prSet presAssocID="{477684A6-D188-4B8A-A764-5FE798A06310}" presName="hierChild2" presStyleCnt="0"/>
      <dgm:spPr/>
    </dgm:pt>
    <dgm:pt modelId="{E4BE6183-55C3-41E2-B0C2-453B574BEE0F}" type="pres">
      <dgm:prSet presAssocID="{80CDF406-90A8-4FF7-A12D-D6E49E0C8C37}" presName="Name37" presStyleLbl="parChTrans1D2" presStyleIdx="0" presStyleCnt="3"/>
      <dgm:spPr/>
    </dgm:pt>
    <dgm:pt modelId="{D600CA75-F936-46EA-A885-F1C4C96FB909}" type="pres">
      <dgm:prSet presAssocID="{49433EA2-8364-4DC1-A30D-5F479285278E}" presName="hierRoot2" presStyleCnt="0">
        <dgm:presLayoutVars>
          <dgm:hierBranch val="init"/>
        </dgm:presLayoutVars>
      </dgm:prSet>
      <dgm:spPr/>
    </dgm:pt>
    <dgm:pt modelId="{205A071B-376D-42AE-9C3D-1752D1268D34}" type="pres">
      <dgm:prSet presAssocID="{49433EA2-8364-4DC1-A30D-5F479285278E}" presName="rootComposite" presStyleCnt="0"/>
      <dgm:spPr/>
    </dgm:pt>
    <dgm:pt modelId="{FB80E7B4-0383-4C82-B970-4D6280B866F2}" type="pres">
      <dgm:prSet presAssocID="{49433EA2-8364-4DC1-A30D-5F479285278E}" presName="rootText" presStyleLbl="node2" presStyleIdx="0" presStyleCnt="3">
        <dgm:presLayoutVars>
          <dgm:chPref val="3"/>
        </dgm:presLayoutVars>
      </dgm:prSet>
      <dgm:spPr/>
    </dgm:pt>
    <dgm:pt modelId="{B6BB3374-41C1-4ED2-B705-1E3ABE64EDE7}" type="pres">
      <dgm:prSet presAssocID="{49433EA2-8364-4DC1-A30D-5F479285278E}" presName="rootConnector" presStyleLbl="node2" presStyleIdx="0" presStyleCnt="3"/>
      <dgm:spPr/>
    </dgm:pt>
    <dgm:pt modelId="{6A82D54F-7F62-45C3-B718-016AEDF4D5B0}" type="pres">
      <dgm:prSet presAssocID="{49433EA2-8364-4DC1-A30D-5F479285278E}" presName="hierChild4" presStyleCnt="0"/>
      <dgm:spPr/>
    </dgm:pt>
    <dgm:pt modelId="{3D05BD3C-C639-4E46-98A1-AA4359280590}" type="pres">
      <dgm:prSet presAssocID="{94C74004-B7D6-4B7B-A7E3-E518065E3D02}" presName="Name37" presStyleLbl="parChTrans1D3" presStyleIdx="0" presStyleCnt="7"/>
      <dgm:spPr/>
    </dgm:pt>
    <dgm:pt modelId="{B0F874E4-6144-446A-B83E-BFCFCC7961C1}" type="pres">
      <dgm:prSet presAssocID="{4FC8F00A-E93F-476D-9984-06A09982715C}" presName="hierRoot2" presStyleCnt="0">
        <dgm:presLayoutVars>
          <dgm:hierBranch val="init"/>
        </dgm:presLayoutVars>
      </dgm:prSet>
      <dgm:spPr/>
    </dgm:pt>
    <dgm:pt modelId="{CF83F085-EA7C-4977-9E06-513E312F5682}" type="pres">
      <dgm:prSet presAssocID="{4FC8F00A-E93F-476D-9984-06A09982715C}" presName="rootComposite" presStyleCnt="0"/>
      <dgm:spPr/>
    </dgm:pt>
    <dgm:pt modelId="{7B98A5A1-7F0E-4F12-94F4-3AE0E50166E7}" type="pres">
      <dgm:prSet presAssocID="{4FC8F00A-E93F-476D-9984-06A09982715C}" presName="rootText" presStyleLbl="node3" presStyleIdx="0" presStyleCnt="7">
        <dgm:presLayoutVars>
          <dgm:chPref val="3"/>
        </dgm:presLayoutVars>
      </dgm:prSet>
      <dgm:spPr/>
    </dgm:pt>
    <dgm:pt modelId="{6827F68E-7076-4BDA-B485-43704EAC7727}" type="pres">
      <dgm:prSet presAssocID="{4FC8F00A-E93F-476D-9984-06A09982715C}" presName="rootConnector" presStyleLbl="node3" presStyleIdx="0" presStyleCnt="7"/>
      <dgm:spPr/>
    </dgm:pt>
    <dgm:pt modelId="{A142197A-3F30-4FC3-8A6D-0D59D2298790}" type="pres">
      <dgm:prSet presAssocID="{4FC8F00A-E93F-476D-9984-06A09982715C}" presName="hierChild4" presStyleCnt="0"/>
      <dgm:spPr/>
    </dgm:pt>
    <dgm:pt modelId="{2DE672CB-D857-4605-979D-E87F6A03F76E}" type="pres">
      <dgm:prSet presAssocID="{4FC8F00A-E93F-476D-9984-06A09982715C}" presName="hierChild5" presStyleCnt="0"/>
      <dgm:spPr/>
    </dgm:pt>
    <dgm:pt modelId="{FA2C11FC-9F88-49CB-B44E-520D9ACE07DF}" type="pres">
      <dgm:prSet presAssocID="{B355E9E7-1828-440B-8EA1-50A3822D3649}" presName="Name37" presStyleLbl="parChTrans1D3" presStyleIdx="1" presStyleCnt="7"/>
      <dgm:spPr/>
    </dgm:pt>
    <dgm:pt modelId="{5DA1E2F2-517F-42F6-A75E-BF3D87AC8301}" type="pres">
      <dgm:prSet presAssocID="{F36BCA73-734F-4FD8-A707-0993598BD0C6}" presName="hierRoot2" presStyleCnt="0">
        <dgm:presLayoutVars>
          <dgm:hierBranch val="init"/>
        </dgm:presLayoutVars>
      </dgm:prSet>
      <dgm:spPr/>
    </dgm:pt>
    <dgm:pt modelId="{2BE72B85-A060-4FAF-B4E4-EA6068A7FEE4}" type="pres">
      <dgm:prSet presAssocID="{F36BCA73-734F-4FD8-A707-0993598BD0C6}" presName="rootComposite" presStyleCnt="0"/>
      <dgm:spPr/>
    </dgm:pt>
    <dgm:pt modelId="{674621DA-B6DA-4589-B93A-7301D7477CB2}" type="pres">
      <dgm:prSet presAssocID="{F36BCA73-734F-4FD8-A707-0993598BD0C6}" presName="rootText" presStyleLbl="node3" presStyleIdx="1" presStyleCnt="7">
        <dgm:presLayoutVars>
          <dgm:chPref val="3"/>
        </dgm:presLayoutVars>
      </dgm:prSet>
      <dgm:spPr/>
    </dgm:pt>
    <dgm:pt modelId="{41D3856A-98A8-46BA-9BE5-EE585A824A1C}" type="pres">
      <dgm:prSet presAssocID="{F36BCA73-734F-4FD8-A707-0993598BD0C6}" presName="rootConnector" presStyleLbl="node3" presStyleIdx="1" presStyleCnt="7"/>
      <dgm:spPr/>
    </dgm:pt>
    <dgm:pt modelId="{C77160C8-444E-46E0-A5F7-792B46101B27}" type="pres">
      <dgm:prSet presAssocID="{F36BCA73-734F-4FD8-A707-0993598BD0C6}" presName="hierChild4" presStyleCnt="0"/>
      <dgm:spPr/>
    </dgm:pt>
    <dgm:pt modelId="{46CC6AE9-6968-40C2-9BB9-774BCD5F8093}" type="pres">
      <dgm:prSet presAssocID="{F36BCA73-734F-4FD8-A707-0993598BD0C6}" presName="hierChild5" presStyleCnt="0"/>
      <dgm:spPr/>
    </dgm:pt>
    <dgm:pt modelId="{AFA90061-8EAE-49C3-90F9-CEDEA5A0CB51}" type="pres">
      <dgm:prSet presAssocID="{559536F1-5D21-4655-B65B-01C0E0865CCD}" presName="Name37" presStyleLbl="parChTrans1D3" presStyleIdx="2" presStyleCnt="7"/>
      <dgm:spPr/>
    </dgm:pt>
    <dgm:pt modelId="{A0F053C8-5FA4-4D92-8AA8-DC10FF09C92F}" type="pres">
      <dgm:prSet presAssocID="{C1302F66-28FA-474C-9386-BEA2D09927F5}" presName="hierRoot2" presStyleCnt="0">
        <dgm:presLayoutVars>
          <dgm:hierBranch val="init"/>
        </dgm:presLayoutVars>
      </dgm:prSet>
      <dgm:spPr/>
    </dgm:pt>
    <dgm:pt modelId="{641820FD-5A80-43ED-8B9C-7AA1E40EC6F4}" type="pres">
      <dgm:prSet presAssocID="{C1302F66-28FA-474C-9386-BEA2D09927F5}" presName="rootComposite" presStyleCnt="0"/>
      <dgm:spPr/>
    </dgm:pt>
    <dgm:pt modelId="{79D3C646-E9B1-4C28-95B7-443E801E23EF}" type="pres">
      <dgm:prSet presAssocID="{C1302F66-28FA-474C-9386-BEA2D09927F5}" presName="rootText" presStyleLbl="node3" presStyleIdx="2" presStyleCnt="7">
        <dgm:presLayoutVars>
          <dgm:chPref val="3"/>
        </dgm:presLayoutVars>
      </dgm:prSet>
      <dgm:spPr/>
    </dgm:pt>
    <dgm:pt modelId="{17006B15-6DD4-4722-8510-0B5ECEF5CA8F}" type="pres">
      <dgm:prSet presAssocID="{C1302F66-28FA-474C-9386-BEA2D09927F5}" presName="rootConnector" presStyleLbl="node3" presStyleIdx="2" presStyleCnt="7"/>
      <dgm:spPr/>
    </dgm:pt>
    <dgm:pt modelId="{188A2C76-6E09-4CF0-9442-34DA86690608}" type="pres">
      <dgm:prSet presAssocID="{C1302F66-28FA-474C-9386-BEA2D09927F5}" presName="hierChild4" presStyleCnt="0"/>
      <dgm:spPr/>
    </dgm:pt>
    <dgm:pt modelId="{93BC4AED-CC5C-460B-92C0-E36B780C43FE}" type="pres">
      <dgm:prSet presAssocID="{C1302F66-28FA-474C-9386-BEA2D09927F5}" presName="hierChild5" presStyleCnt="0"/>
      <dgm:spPr/>
    </dgm:pt>
    <dgm:pt modelId="{6D7F27F2-A06D-4E43-B799-A4E344F3E4BA}" type="pres">
      <dgm:prSet presAssocID="{49433EA2-8364-4DC1-A30D-5F479285278E}" presName="hierChild5" presStyleCnt="0"/>
      <dgm:spPr/>
    </dgm:pt>
    <dgm:pt modelId="{0D6B6989-8BEB-4C22-AC84-03D511E2AF3D}" type="pres">
      <dgm:prSet presAssocID="{1054188C-B849-494A-B3E2-12975DFBB872}" presName="Name37" presStyleLbl="parChTrans1D2" presStyleIdx="1" presStyleCnt="3"/>
      <dgm:spPr/>
    </dgm:pt>
    <dgm:pt modelId="{7D99EB8D-F689-4864-9D7C-EE2422E9B2E9}" type="pres">
      <dgm:prSet presAssocID="{CD972410-96E1-4A61-9F1E-F155D6DAA9F5}" presName="hierRoot2" presStyleCnt="0">
        <dgm:presLayoutVars>
          <dgm:hierBranch val="init"/>
        </dgm:presLayoutVars>
      </dgm:prSet>
      <dgm:spPr/>
    </dgm:pt>
    <dgm:pt modelId="{7176544C-2783-411E-B20D-ECD3B41DAD46}" type="pres">
      <dgm:prSet presAssocID="{CD972410-96E1-4A61-9F1E-F155D6DAA9F5}" presName="rootComposite" presStyleCnt="0"/>
      <dgm:spPr/>
    </dgm:pt>
    <dgm:pt modelId="{26438AA4-AEB6-46E2-B58F-5B72B15CD95B}" type="pres">
      <dgm:prSet presAssocID="{CD972410-96E1-4A61-9F1E-F155D6DAA9F5}" presName="rootText" presStyleLbl="node2" presStyleIdx="1" presStyleCnt="3">
        <dgm:presLayoutVars>
          <dgm:chPref val="3"/>
        </dgm:presLayoutVars>
      </dgm:prSet>
      <dgm:spPr/>
    </dgm:pt>
    <dgm:pt modelId="{C71D043C-BB12-4747-A0E0-91CEC934CFB1}" type="pres">
      <dgm:prSet presAssocID="{CD972410-96E1-4A61-9F1E-F155D6DAA9F5}" presName="rootConnector" presStyleLbl="node2" presStyleIdx="1" presStyleCnt="3"/>
      <dgm:spPr/>
    </dgm:pt>
    <dgm:pt modelId="{41BB01EB-12C7-4F51-9D0D-1BBB2C2729E7}" type="pres">
      <dgm:prSet presAssocID="{CD972410-96E1-4A61-9F1E-F155D6DAA9F5}" presName="hierChild4" presStyleCnt="0"/>
      <dgm:spPr/>
    </dgm:pt>
    <dgm:pt modelId="{1CEDF472-87D6-40EE-938D-7C8E4A1DE0BD}" type="pres">
      <dgm:prSet presAssocID="{AA7D8C39-B55B-4F36-A238-54E41800A84D}" presName="Name37" presStyleLbl="parChTrans1D3" presStyleIdx="3" presStyleCnt="7"/>
      <dgm:spPr/>
    </dgm:pt>
    <dgm:pt modelId="{DEB489CD-F779-4B64-BB8E-495DB82ABBD3}" type="pres">
      <dgm:prSet presAssocID="{20E7C204-E592-4A25-BAE9-3608FEAE79D6}" presName="hierRoot2" presStyleCnt="0">
        <dgm:presLayoutVars>
          <dgm:hierBranch val="init"/>
        </dgm:presLayoutVars>
      </dgm:prSet>
      <dgm:spPr/>
    </dgm:pt>
    <dgm:pt modelId="{712788A8-C948-4C89-871A-E22B77D3E6FA}" type="pres">
      <dgm:prSet presAssocID="{20E7C204-E592-4A25-BAE9-3608FEAE79D6}" presName="rootComposite" presStyleCnt="0"/>
      <dgm:spPr/>
    </dgm:pt>
    <dgm:pt modelId="{5A171228-4E4A-4B56-9E44-29C791E164F8}" type="pres">
      <dgm:prSet presAssocID="{20E7C204-E592-4A25-BAE9-3608FEAE79D6}" presName="rootText" presStyleLbl="node3" presStyleIdx="3" presStyleCnt="7">
        <dgm:presLayoutVars>
          <dgm:chPref val="3"/>
        </dgm:presLayoutVars>
      </dgm:prSet>
      <dgm:spPr/>
    </dgm:pt>
    <dgm:pt modelId="{8CE137AB-3438-4C3D-AE6D-EA72A7FD274E}" type="pres">
      <dgm:prSet presAssocID="{20E7C204-E592-4A25-BAE9-3608FEAE79D6}" presName="rootConnector" presStyleLbl="node3" presStyleIdx="3" presStyleCnt="7"/>
      <dgm:spPr/>
    </dgm:pt>
    <dgm:pt modelId="{DA347EEF-CBA5-4EED-A321-41A9118ACEDF}" type="pres">
      <dgm:prSet presAssocID="{20E7C204-E592-4A25-BAE9-3608FEAE79D6}" presName="hierChild4" presStyleCnt="0"/>
      <dgm:spPr/>
    </dgm:pt>
    <dgm:pt modelId="{FD260570-F6C9-43CC-ABC6-740E885A0BFB}" type="pres">
      <dgm:prSet presAssocID="{20E7C204-E592-4A25-BAE9-3608FEAE79D6}" presName="hierChild5" presStyleCnt="0"/>
      <dgm:spPr/>
    </dgm:pt>
    <dgm:pt modelId="{3E1A3AFF-B0B2-4130-B35B-2EC3A77E3810}" type="pres">
      <dgm:prSet presAssocID="{F7A8884F-0552-4E25-B4DC-55D4DA4EF25A}" presName="Name37" presStyleLbl="parChTrans1D3" presStyleIdx="4" presStyleCnt="7"/>
      <dgm:spPr/>
    </dgm:pt>
    <dgm:pt modelId="{1425B024-7F2D-4F70-BB09-247D78615779}" type="pres">
      <dgm:prSet presAssocID="{2DE5E649-C3BE-4412-AC20-C0CFD66D5C85}" presName="hierRoot2" presStyleCnt="0">
        <dgm:presLayoutVars>
          <dgm:hierBranch val="init"/>
        </dgm:presLayoutVars>
      </dgm:prSet>
      <dgm:spPr/>
    </dgm:pt>
    <dgm:pt modelId="{D2E85B25-AFFA-42D0-A3F4-DCA281FFFA62}" type="pres">
      <dgm:prSet presAssocID="{2DE5E649-C3BE-4412-AC20-C0CFD66D5C85}" presName="rootComposite" presStyleCnt="0"/>
      <dgm:spPr/>
    </dgm:pt>
    <dgm:pt modelId="{E934AC66-EAD9-4346-8FE6-203CA9115196}" type="pres">
      <dgm:prSet presAssocID="{2DE5E649-C3BE-4412-AC20-C0CFD66D5C85}" presName="rootText" presStyleLbl="node3" presStyleIdx="4" presStyleCnt="7">
        <dgm:presLayoutVars>
          <dgm:chPref val="3"/>
        </dgm:presLayoutVars>
      </dgm:prSet>
      <dgm:spPr/>
    </dgm:pt>
    <dgm:pt modelId="{6A2545A4-65A9-4504-860A-89BA0BA58963}" type="pres">
      <dgm:prSet presAssocID="{2DE5E649-C3BE-4412-AC20-C0CFD66D5C85}" presName="rootConnector" presStyleLbl="node3" presStyleIdx="4" presStyleCnt="7"/>
      <dgm:spPr/>
    </dgm:pt>
    <dgm:pt modelId="{55388C9F-F9E1-4033-8012-06A645D431C0}" type="pres">
      <dgm:prSet presAssocID="{2DE5E649-C3BE-4412-AC20-C0CFD66D5C85}" presName="hierChild4" presStyleCnt="0"/>
      <dgm:spPr/>
    </dgm:pt>
    <dgm:pt modelId="{823335F6-471C-4609-8598-46849945BA4F}" type="pres">
      <dgm:prSet presAssocID="{2DE5E649-C3BE-4412-AC20-C0CFD66D5C85}" presName="hierChild5" presStyleCnt="0"/>
      <dgm:spPr/>
    </dgm:pt>
    <dgm:pt modelId="{279A5521-FD4B-4A44-BB99-0EAAFF3CD970}" type="pres">
      <dgm:prSet presAssocID="{01095108-E5C4-45CD-848A-7833C726128F}" presName="Name37" presStyleLbl="parChTrans1D3" presStyleIdx="5" presStyleCnt="7"/>
      <dgm:spPr/>
    </dgm:pt>
    <dgm:pt modelId="{9C14371B-404C-4C99-B42C-356E05961EA1}" type="pres">
      <dgm:prSet presAssocID="{274E7549-A774-43BF-91F0-9DB1F4DAAC73}" presName="hierRoot2" presStyleCnt="0">
        <dgm:presLayoutVars>
          <dgm:hierBranch val="init"/>
        </dgm:presLayoutVars>
      </dgm:prSet>
      <dgm:spPr/>
    </dgm:pt>
    <dgm:pt modelId="{D800DC52-553E-48A7-B5F0-EB253BB3F07E}" type="pres">
      <dgm:prSet presAssocID="{274E7549-A774-43BF-91F0-9DB1F4DAAC73}" presName="rootComposite" presStyleCnt="0"/>
      <dgm:spPr/>
    </dgm:pt>
    <dgm:pt modelId="{B6F85CF8-E5A1-4B87-A193-F5B6A48E07E8}" type="pres">
      <dgm:prSet presAssocID="{274E7549-A774-43BF-91F0-9DB1F4DAAC73}" presName="rootText" presStyleLbl="node3" presStyleIdx="5" presStyleCnt="7">
        <dgm:presLayoutVars>
          <dgm:chPref val="3"/>
        </dgm:presLayoutVars>
      </dgm:prSet>
      <dgm:spPr/>
    </dgm:pt>
    <dgm:pt modelId="{BFC90C54-2178-473B-9AFB-46BCF537A8FE}" type="pres">
      <dgm:prSet presAssocID="{274E7549-A774-43BF-91F0-9DB1F4DAAC73}" presName="rootConnector" presStyleLbl="node3" presStyleIdx="5" presStyleCnt="7"/>
      <dgm:spPr/>
    </dgm:pt>
    <dgm:pt modelId="{7D0B8AB9-1817-472B-BE1F-CA6BEE65224E}" type="pres">
      <dgm:prSet presAssocID="{274E7549-A774-43BF-91F0-9DB1F4DAAC73}" presName="hierChild4" presStyleCnt="0"/>
      <dgm:spPr/>
    </dgm:pt>
    <dgm:pt modelId="{67F2D819-34FA-49C5-810A-D12A379B6CFF}" type="pres">
      <dgm:prSet presAssocID="{274E7549-A774-43BF-91F0-9DB1F4DAAC73}" presName="hierChild5" presStyleCnt="0"/>
      <dgm:spPr/>
    </dgm:pt>
    <dgm:pt modelId="{46B3D14D-E73D-4362-8586-8C01118A8529}" type="pres">
      <dgm:prSet presAssocID="{CD972410-96E1-4A61-9F1E-F155D6DAA9F5}" presName="hierChild5" presStyleCnt="0"/>
      <dgm:spPr/>
    </dgm:pt>
    <dgm:pt modelId="{6E114706-E2FB-4DE1-A257-0D486F1A8F0F}" type="pres">
      <dgm:prSet presAssocID="{6AD5BC8F-1EC8-41EE-B1DA-5BCF8C06A9CA}" presName="Name37" presStyleLbl="parChTrans1D2" presStyleIdx="2" presStyleCnt="3"/>
      <dgm:spPr/>
    </dgm:pt>
    <dgm:pt modelId="{23CD9151-A571-42BC-8FE8-60FCE82EEDB1}" type="pres">
      <dgm:prSet presAssocID="{0B1FDA2B-0FC5-4046-B8A4-2B620FF25231}" presName="hierRoot2" presStyleCnt="0">
        <dgm:presLayoutVars>
          <dgm:hierBranch val="init"/>
        </dgm:presLayoutVars>
      </dgm:prSet>
      <dgm:spPr/>
    </dgm:pt>
    <dgm:pt modelId="{181CC4AE-4BAB-4756-A467-4171C77E42D9}" type="pres">
      <dgm:prSet presAssocID="{0B1FDA2B-0FC5-4046-B8A4-2B620FF25231}" presName="rootComposite" presStyleCnt="0"/>
      <dgm:spPr/>
    </dgm:pt>
    <dgm:pt modelId="{71C1377B-79A0-46EA-A28B-800408A52F04}" type="pres">
      <dgm:prSet presAssocID="{0B1FDA2B-0FC5-4046-B8A4-2B620FF25231}" presName="rootText" presStyleLbl="node2" presStyleIdx="2" presStyleCnt="3">
        <dgm:presLayoutVars>
          <dgm:chPref val="3"/>
        </dgm:presLayoutVars>
      </dgm:prSet>
      <dgm:spPr/>
    </dgm:pt>
    <dgm:pt modelId="{5D936F6C-D1C9-4DF4-8BDD-88FCC9C84C3D}" type="pres">
      <dgm:prSet presAssocID="{0B1FDA2B-0FC5-4046-B8A4-2B620FF25231}" presName="rootConnector" presStyleLbl="node2" presStyleIdx="2" presStyleCnt="3"/>
      <dgm:spPr/>
    </dgm:pt>
    <dgm:pt modelId="{61AAE308-CC9B-4CCC-B257-6B12C4216C79}" type="pres">
      <dgm:prSet presAssocID="{0B1FDA2B-0FC5-4046-B8A4-2B620FF25231}" presName="hierChild4" presStyleCnt="0"/>
      <dgm:spPr/>
    </dgm:pt>
    <dgm:pt modelId="{267C7520-C2AD-428A-B2A7-A0244CC53F63}" type="pres">
      <dgm:prSet presAssocID="{49DD3675-CE7A-40F0-BD88-9FB3C1459807}" presName="Name37" presStyleLbl="parChTrans1D3" presStyleIdx="6" presStyleCnt="7"/>
      <dgm:spPr/>
    </dgm:pt>
    <dgm:pt modelId="{1B24BFA4-7636-451B-A244-AC6D6A2A0743}" type="pres">
      <dgm:prSet presAssocID="{4381E6BB-B118-4AE9-AC4E-F428A5B85106}" presName="hierRoot2" presStyleCnt="0">
        <dgm:presLayoutVars>
          <dgm:hierBranch val="init"/>
        </dgm:presLayoutVars>
      </dgm:prSet>
      <dgm:spPr/>
    </dgm:pt>
    <dgm:pt modelId="{F4C0586C-AF84-4085-A359-61A91336C0D1}" type="pres">
      <dgm:prSet presAssocID="{4381E6BB-B118-4AE9-AC4E-F428A5B85106}" presName="rootComposite" presStyleCnt="0"/>
      <dgm:spPr/>
    </dgm:pt>
    <dgm:pt modelId="{79F544D9-9E5D-459A-A78A-208AC5092F79}" type="pres">
      <dgm:prSet presAssocID="{4381E6BB-B118-4AE9-AC4E-F428A5B85106}" presName="rootText" presStyleLbl="node3" presStyleIdx="6" presStyleCnt="7">
        <dgm:presLayoutVars>
          <dgm:chPref val="3"/>
        </dgm:presLayoutVars>
      </dgm:prSet>
      <dgm:spPr/>
    </dgm:pt>
    <dgm:pt modelId="{E6AD2A91-B31B-43E1-93FE-C848B169B368}" type="pres">
      <dgm:prSet presAssocID="{4381E6BB-B118-4AE9-AC4E-F428A5B85106}" presName="rootConnector" presStyleLbl="node3" presStyleIdx="6" presStyleCnt="7"/>
      <dgm:spPr/>
    </dgm:pt>
    <dgm:pt modelId="{8A369DB5-FCAD-42C2-91DF-F1268771B5F1}" type="pres">
      <dgm:prSet presAssocID="{4381E6BB-B118-4AE9-AC4E-F428A5B85106}" presName="hierChild4" presStyleCnt="0"/>
      <dgm:spPr/>
    </dgm:pt>
    <dgm:pt modelId="{377039FC-52CB-4C3D-A58B-DD15262A709C}" type="pres">
      <dgm:prSet presAssocID="{4381E6BB-B118-4AE9-AC4E-F428A5B85106}" presName="hierChild5" presStyleCnt="0"/>
      <dgm:spPr/>
    </dgm:pt>
    <dgm:pt modelId="{1E908F6F-50DA-4527-9D58-2A0CDC6B9E73}" type="pres">
      <dgm:prSet presAssocID="{0B1FDA2B-0FC5-4046-B8A4-2B620FF25231}" presName="hierChild5" presStyleCnt="0"/>
      <dgm:spPr/>
    </dgm:pt>
    <dgm:pt modelId="{598F7F8A-0C06-4417-86DA-B600914B4605}" type="pres">
      <dgm:prSet presAssocID="{477684A6-D188-4B8A-A764-5FE798A06310}" presName="hierChild3" presStyleCnt="0"/>
      <dgm:spPr/>
    </dgm:pt>
  </dgm:ptLst>
  <dgm:cxnLst>
    <dgm:cxn modelId="{BB6CCF06-B82B-45CE-8719-676438FF8F9E}" type="presOf" srcId="{20E7C204-E592-4A25-BAE9-3608FEAE79D6}" destId="{8CE137AB-3438-4C3D-AE6D-EA72A7FD274E}" srcOrd="1" destOrd="0" presId="urn:microsoft.com/office/officeart/2005/8/layout/orgChart1"/>
    <dgm:cxn modelId="{8F42010C-BFF3-402A-B89D-56D199D26A82}" type="presOf" srcId="{2DE5E649-C3BE-4412-AC20-C0CFD66D5C85}" destId="{E934AC66-EAD9-4346-8FE6-203CA9115196}" srcOrd="0" destOrd="0" presId="urn:microsoft.com/office/officeart/2005/8/layout/orgChart1"/>
    <dgm:cxn modelId="{08707C13-E641-4734-8CAD-9C3D291BA49E}" type="presOf" srcId="{F36BCA73-734F-4FD8-A707-0993598BD0C6}" destId="{674621DA-B6DA-4589-B93A-7301D7477CB2}" srcOrd="0" destOrd="0" presId="urn:microsoft.com/office/officeart/2005/8/layout/orgChart1"/>
    <dgm:cxn modelId="{D8310C14-6F02-4EE4-8EC8-1CE114E60690}" type="presOf" srcId="{49433EA2-8364-4DC1-A30D-5F479285278E}" destId="{FB80E7B4-0383-4C82-B970-4D6280B866F2}" srcOrd="0" destOrd="0" presId="urn:microsoft.com/office/officeart/2005/8/layout/orgChart1"/>
    <dgm:cxn modelId="{C0A48623-C9F6-436B-AF00-3C36EFB9B88D}" srcId="{49433EA2-8364-4DC1-A30D-5F479285278E}" destId="{4FC8F00A-E93F-476D-9984-06A09982715C}" srcOrd="0" destOrd="0" parTransId="{94C74004-B7D6-4B7B-A7E3-E518065E3D02}" sibTransId="{26B0F18F-3FB6-49E5-ADF9-15F8516E1FE4}"/>
    <dgm:cxn modelId="{18339023-F4A0-45FD-8D1D-18BF3E516C15}" srcId="{CD972410-96E1-4A61-9F1E-F155D6DAA9F5}" destId="{274E7549-A774-43BF-91F0-9DB1F4DAAC73}" srcOrd="2" destOrd="0" parTransId="{01095108-E5C4-45CD-848A-7833C726128F}" sibTransId="{9E97AE7C-4CD7-4CF3-8895-448A0EF68FB3}"/>
    <dgm:cxn modelId="{ADEAC524-593B-4A48-A663-2DC440EEA524}" type="presOf" srcId="{B355E9E7-1828-440B-8EA1-50A3822D3649}" destId="{FA2C11FC-9F88-49CB-B44E-520D9ACE07DF}" srcOrd="0" destOrd="0" presId="urn:microsoft.com/office/officeart/2005/8/layout/orgChart1"/>
    <dgm:cxn modelId="{76D53B37-FCD7-4D5B-9585-8978DBDA91C4}" srcId="{0B1FDA2B-0FC5-4046-B8A4-2B620FF25231}" destId="{4381E6BB-B118-4AE9-AC4E-F428A5B85106}" srcOrd="0" destOrd="0" parTransId="{49DD3675-CE7A-40F0-BD88-9FB3C1459807}" sibTransId="{F1A9B840-433B-4CDB-9871-D98F4CEF115F}"/>
    <dgm:cxn modelId="{C1DCD939-0578-4F0A-9DB5-CF3BD61F9AED}" type="presOf" srcId="{CD972410-96E1-4A61-9F1E-F155D6DAA9F5}" destId="{C71D043C-BB12-4747-A0E0-91CEC934CFB1}" srcOrd="1" destOrd="0" presId="urn:microsoft.com/office/officeart/2005/8/layout/orgChart1"/>
    <dgm:cxn modelId="{A6A2163E-C9B5-415F-8B94-0DC481F5D630}" type="presOf" srcId="{01095108-E5C4-45CD-848A-7833C726128F}" destId="{279A5521-FD4B-4A44-BB99-0EAAFF3CD970}" srcOrd="0" destOrd="0" presId="urn:microsoft.com/office/officeart/2005/8/layout/orgChart1"/>
    <dgm:cxn modelId="{844C175C-924C-441F-B953-5A9512A7073E}" type="presOf" srcId="{94C74004-B7D6-4B7B-A7E3-E518065E3D02}" destId="{3D05BD3C-C639-4E46-98A1-AA4359280590}" srcOrd="0" destOrd="0" presId="urn:microsoft.com/office/officeart/2005/8/layout/orgChart1"/>
    <dgm:cxn modelId="{B3E9DE5D-AD80-4325-9FC7-2538C375738B}" type="presOf" srcId="{4381E6BB-B118-4AE9-AC4E-F428A5B85106}" destId="{E6AD2A91-B31B-43E1-93FE-C848B169B368}" srcOrd="1" destOrd="0" presId="urn:microsoft.com/office/officeart/2005/8/layout/orgChart1"/>
    <dgm:cxn modelId="{5CC6105F-6A65-4684-996E-CE0EB3E3FE6E}" srcId="{49433EA2-8364-4DC1-A30D-5F479285278E}" destId="{C1302F66-28FA-474C-9386-BEA2D09927F5}" srcOrd="2" destOrd="0" parTransId="{559536F1-5D21-4655-B65B-01C0E0865CCD}" sibTransId="{6B54B2F2-5F17-439C-B2A4-741649B82DDC}"/>
    <dgm:cxn modelId="{E5186962-47C6-44DF-88D3-879B63ED71CE}" type="presOf" srcId="{477684A6-D188-4B8A-A764-5FE798A06310}" destId="{AE239064-69AD-459C-9F0E-18F14DE12018}" srcOrd="1" destOrd="0" presId="urn:microsoft.com/office/officeart/2005/8/layout/orgChart1"/>
    <dgm:cxn modelId="{90FC4543-F865-45F0-999C-671BB1EABC15}" type="presOf" srcId="{4FC8F00A-E93F-476D-9984-06A09982715C}" destId="{6827F68E-7076-4BDA-B485-43704EAC7727}" srcOrd="1" destOrd="0" presId="urn:microsoft.com/office/officeart/2005/8/layout/orgChart1"/>
    <dgm:cxn modelId="{1B74CA45-297A-4D8C-8D07-25B738331B7B}" type="presOf" srcId="{49DD3675-CE7A-40F0-BD88-9FB3C1459807}" destId="{267C7520-C2AD-428A-B2A7-A0244CC53F63}" srcOrd="0" destOrd="0" presId="urn:microsoft.com/office/officeart/2005/8/layout/orgChart1"/>
    <dgm:cxn modelId="{6B017449-AA08-4EF9-8FDE-CA3FC4018F94}" type="presOf" srcId="{559536F1-5D21-4655-B65B-01C0E0865CCD}" destId="{AFA90061-8EAE-49C3-90F9-CEDEA5A0CB51}" srcOrd="0" destOrd="0" presId="urn:microsoft.com/office/officeart/2005/8/layout/orgChart1"/>
    <dgm:cxn modelId="{32A0EC49-7339-478D-AE73-98E78B5825EC}" type="presOf" srcId="{F36BCA73-734F-4FD8-A707-0993598BD0C6}" destId="{41D3856A-98A8-46BA-9BE5-EE585A824A1C}" srcOrd="1" destOrd="0" presId="urn:microsoft.com/office/officeart/2005/8/layout/orgChart1"/>
    <dgm:cxn modelId="{A074824C-58ED-4D7C-811D-A4F6FCD7C632}" type="presOf" srcId="{C1302F66-28FA-474C-9386-BEA2D09927F5}" destId="{17006B15-6DD4-4722-8510-0B5ECEF5CA8F}" srcOrd="1" destOrd="0" presId="urn:microsoft.com/office/officeart/2005/8/layout/orgChart1"/>
    <dgm:cxn modelId="{B28F6E4E-0077-4580-A1AF-4796BD8A9121}" type="presOf" srcId="{2E73038F-1E16-4AB0-9EE1-AC7129E4EA71}" destId="{8C1B1689-77A6-49E6-B1DC-4BAEF98DE4B3}" srcOrd="0" destOrd="0" presId="urn:microsoft.com/office/officeart/2005/8/layout/orgChart1"/>
    <dgm:cxn modelId="{D53A9573-5D49-4535-B09C-1877F25CF2F2}" type="presOf" srcId="{4381E6BB-B118-4AE9-AC4E-F428A5B85106}" destId="{79F544D9-9E5D-459A-A78A-208AC5092F79}" srcOrd="0" destOrd="0" presId="urn:microsoft.com/office/officeart/2005/8/layout/orgChart1"/>
    <dgm:cxn modelId="{0F359973-962F-4E0E-B012-BE66B076C545}" type="presOf" srcId="{CD972410-96E1-4A61-9F1E-F155D6DAA9F5}" destId="{26438AA4-AEB6-46E2-B58F-5B72B15CD95B}" srcOrd="0" destOrd="0" presId="urn:microsoft.com/office/officeart/2005/8/layout/orgChart1"/>
    <dgm:cxn modelId="{813C2954-3533-46FB-A7D3-A3F50D178239}" type="presOf" srcId="{49433EA2-8364-4DC1-A30D-5F479285278E}" destId="{B6BB3374-41C1-4ED2-B705-1E3ABE64EDE7}" srcOrd="1" destOrd="0" presId="urn:microsoft.com/office/officeart/2005/8/layout/orgChart1"/>
    <dgm:cxn modelId="{A767EB55-8BF3-430E-916C-5966283FAF61}" type="presOf" srcId="{6AD5BC8F-1EC8-41EE-B1DA-5BCF8C06A9CA}" destId="{6E114706-E2FB-4DE1-A257-0D486F1A8F0F}" srcOrd="0" destOrd="0" presId="urn:microsoft.com/office/officeart/2005/8/layout/orgChart1"/>
    <dgm:cxn modelId="{6687FC59-9BBE-4EEB-AF0A-60CBE2E4601E}" srcId="{477684A6-D188-4B8A-A764-5FE798A06310}" destId="{CD972410-96E1-4A61-9F1E-F155D6DAA9F5}" srcOrd="1" destOrd="0" parTransId="{1054188C-B849-494A-B3E2-12975DFBB872}" sibTransId="{F5C92006-2181-41F3-A637-D878FACA6264}"/>
    <dgm:cxn modelId="{AFBB297E-3298-4C07-BC15-F9916DC4987A}" type="presOf" srcId="{477684A6-D188-4B8A-A764-5FE798A06310}" destId="{6A465018-4018-441F-B586-45BC1AA51B17}" srcOrd="0" destOrd="0" presId="urn:microsoft.com/office/officeart/2005/8/layout/orgChart1"/>
    <dgm:cxn modelId="{D1F75085-E56D-44DB-B88D-65397B07A5CD}" type="presOf" srcId="{F7A8884F-0552-4E25-B4DC-55D4DA4EF25A}" destId="{3E1A3AFF-B0B2-4130-B35B-2EC3A77E3810}" srcOrd="0" destOrd="0" presId="urn:microsoft.com/office/officeart/2005/8/layout/orgChart1"/>
    <dgm:cxn modelId="{D3089E93-A76D-4D50-9BFF-0F5C7D0F358C}" type="presOf" srcId="{2DE5E649-C3BE-4412-AC20-C0CFD66D5C85}" destId="{6A2545A4-65A9-4504-860A-89BA0BA58963}" srcOrd="1" destOrd="0" presId="urn:microsoft.com/office/officeart/2005/8/layout/orgChart1"/>
    <dgm:cxn modelId="{3B7BDF94-5964-48FC-B43F-564E7E48B1DC}" type="presOf" srcId="{4FC8F00A-E93F-476D-9984-06A09982715C}" destId="{7B98A5A1-7F0E-4F12-94F4-3AE0E50166E7}" srcOrd="0" destOrd="0" presId="urn:microsoft.com/office/officeart/2005/8/layout/orgChart1"/>
    <dgm:cxn modelId="{BBC90AA2-79C4-4A72-B2AF-46C73D4D5F35}" srcId="{477684A6-D188-4B8A-A764-5FE798A06310}" destId="{0B1FDA2B-0FC5-4046-B8A4-2B620FF25231}" srcOrd="2" destOrd="0" parTransId="{6AD5BC8F-1EC8-41EE-B1DA-5BCF8C06A9CA}" sibTransId="{87398BD8-EA52-4CA1-B922-3ADD910ED125}"/>
    <dgm:cxn modelId="{B6F893A7-5FE5-4AF5-B406-E987E8FC32D0}" type="presOf" srcId="{80CDF406-90A8-4FF7-A12D-D6E49E0C8C37}" destId="{E4BE6183-55C3-41E2-B0C2-453B574BEE0F}" srcOrd="0" destOrd="0" presId="urn:microsoft.com/office/officeart/2005/8/layout/orgChart1"/>
    <dgm:cxn modelId="{A4A28EAF-5C73-4004-A62E-196222D77569}" srcId="{CD972410-96E1-4A61-9F1E-F155D6DAA9F5}" destId="{20E7C204-E592-4A25-BAE9-3608FEAE79D6}" srcOrd="0" destOrd="0" parTransId="{AA7D8C39-B55B-4F36-A238-54E41800A84D}" sibTransId="{C9CC4D77-689C-428C-B03C-3F40E8DEF041}"/>
    <dgm:cxn modelId="{80F9A1B6-070E-4B55-ACDB-116222B30EE9}" type="presOf" srcId="{0B1FDA2B-0FC5-4046-B8A4-2B620FF25231}" destId="{71C1377B-79A0-46EA-A28B-800408A52F04}" srcOrd="0" destOrd="0" presId="urn:microsoft.com/office/officeart/2005/8/layout/orgChart1"/>
    <dgm:cxn modelId="{53E0EBB6-372B-4CE7-BC13-3C9681BF3287}" type="presOf" srcId="{20E7C204-E592-4A25-BAE9-3608FEAE79D6}" destId="{5A171228-4E4A-4B56-9E44-29C791E164F8}" srcOrd="0" destOrd="0" presId="urn:microsoft.com/office/officeart/2005/8/layout/orgChart1"/>
    <dgm:cxn modelId="{856E70C7-B320-45DA-833C-EC98566327CB}" type="presOf" srcId="{274E7549-A774-43BF-91F0-9DB1F4DAAC73}" destId="{BFC90C54-2178-473B-9AFB-46BCF537A8FE}" srcOrd="1" destOrd="0" presId="urn:microsoft.com/office/officeart/2005/8/layout/orgChart1"/>
    <dgm:cxn modelId="{CF7834C9-6E7F-45E2-8F35-A83FAF8F9631}" type="presOf" srcId="{1054188C-B849-494A-B3E2-12975DFBB872}" destId="{0D6B6989-8BEB-4C22-AC84-03D511E2AF3D}" srcOrd="0" destOrd="0" presId="urn:microsoft.com/office/officeart/2005/8/layout/orgChart1"/>
    <dgm:cxn modelId="{745408CE-C50E-44EB-AF22-4DBE9D4FD958}" srcId="{2E73038F-1E16-4AB0-9EE1-AC7129E4EA71}" destId="{477684A6-D188-4B8A-A764-5FE798A06310}" srcOrd="0" destOrd="0" parTransId="{995F0992-9BE4-44A0-9C28-8FADF69E0ED6}" sibTransId="{104DDB32-7994-4CDE-976E-AB0FC1F85768}"/>
    <dgm:cxn modelId="{B53387D1-7467-4324-897E-FA45DB362B88}" type="presOf" srcId="{AA7D8C39-B55B-4F36-A238-54E41800A84D}" destId="{1CEDF472-87D6-40EE-938D-7C8E4A1DE0BD}" srcOrd="0" destOrd="0" presId="urn:microsoft.com/office/officeart/2005/8/layout/orgChart1"/>
    <dgm:cxn modelId="{7D4DB8D3-89FC-4F8B-AF35-E5447E5760E4}" type="presOf" srcId="{274E7549-A774-43BF-91F0-9DB1F4DAAC73}" destId="{B6F85CF8-E5A1-4B87-A193-F5B6A48E07E8}" srcOrd="0" destOrd="0" presId="urn:microsoft.com/office/officeart/2005/8/layout/orgChart1"/>
    <dgm:cxn modelId="{DC0F3FDA-36BA-46B0-9576-5D51E8291F4C}" srcId="{49433EA2-8364-4DC1-A30D-5F479285278E}" destId="{F36BCA73-734F-4FD8-A707-0993598BD0C6}" srcOrd="1" destOrd="0" parTransId="{B355E9E7-1828-440B-8EA1-50A3822D3649}" sibTransId="{8A21857B-A7FF-46DF-BF3D-4B6B87ED9B8A}"/>
    <dgm:cxn modelId="{B7FBFDDC-30C3-4563-98AB-97D49C7CC418}" srcId="{477684A6-D188-4B8A-A764-5FE798A06310}" destId="{49433EA2-8364-4DC1-A30D-5F479285278E}" srcOrd="0" destOrd="0" parTransId="{80CDF406-90A8-4FF7-A12D-D6E49E0C8C37}" sibTransId="{5EAB051D-32FE-4865-99B9-8242A3EAFF5F}"/>
    <dgm:cxn modelId="{42B53FE6-BCD5-4CD5-8ADC-A02C310D3B76}" type="presOf" srcId="{C1302F66-28FA-474C-9386-BEA2D09927F5}" destId="{79D3C646-E9B1-4C28-95B7-443E801E23EF}" srcOrd="0" destOrd="0" presId="urn:microsoft.com/office/officeart/2005/8/layout/orgChart1"/>
    <dgm:cxn modelId="{5A457EE6-B9E2-450D-AFFC-7308FA530E61}" type="presOf" srcId="{0B1FDA2B-0FC5-4046-B8A4-2B620FF25231}" destId="{5D936F6C-D1C9-4DF4-8BDD-88FCC9C84C3D}" srcOrd="1" destOrd="0" presId="urn:microsoft.com/office/officeart/2005/8/layout/orgChart1"/>
    <dgm:cxn modelId="{E7B80CFE-B43B-4C80-BCE4-F0382B5FBD56}" srcId="{CD972410-96E1-4A61-9F1E-F155D6DAA9F5}" destId="{2DE5E649-C3BE-4412-AC20-C0CFD66D5C85}" srcOrd="1" destOrd="0" parTransId="{F7A8884F-0552-4E25-B4DC-55D4DA4EF25A}" sibTransId="{0AAFB43D-E917-44E5-935F-553E4B244C52}"/>
    <dgm:cxn modelId="{63D2F4A6-114E-4DC5-89E6-78F2DA38836F}" type="presParOf" srcId="{8C1B1689-77A6-49E6-B1DC-4BAEF98DE4B3}" destId="{26DB8575-5EE0-4D16-B515-CB625F185322}" srcOrd="0" destOrd="0" presId="urn:microsoft.com/office/officeart/2005/8/layout/orgChart1"/>
    <dgm:cxn modelId="{0484E265-A7DE-4342-8317-E10B3226B05B}" type="presParOf" srcId="{26DB8575-5EE0-4D16-B515-CB625F185322}" destId="{7D551E7C-26DB-462B-9804-5A910C94B641}" srcOrd="0" destOrd="0" presId="urn:microsoft.com/office/officeart/2005/8/layout/orgChart1"/>
    <dgm:cxn modelId="{A3097016-9C9A-4646-9FE4-7D8619F100C3}" type="presParOf" srcId="{7D551E7C-26DB-462B-9804-5A910C94B641}" destId="{6A465018-4018-441F-B586-45BC1AA51B17}" srcOrd="0" destOrd="0" presId="urn:microsoft.com/office/officeart/2005/8/layout/orgChart1"/>
    <dgm:cxn modelId="{A2598607-6F29-45C8-926F-A709C6377F9E}" type="presParOf" srcId="{7D551E7C-26DB-462B-9804-5A910C94B641}" destId="{AE239064-69AD-459C-9F0E-18F14DE12018}" srcOrd="1" destOrd="0" presId="urn:microsoft.com/office/officeart/2005/8/layout/orgChart1"/>
    <dgm:cxn modelId="{455331EF-43F3-4D5D-AA70-43CAF52BC331}" type="presParOf" srcId="{26DB8575-5EE0-4D16-B515-CB625F185322}" destId="{A420448C-7E79-430E-92B7-DD0B199547BB}" srcOrd="1" destOrd="0" presId="urn:microsoft.com/office/officeart/2005/8/layout/orgChart1"/>
    <dgm:cxn modelId="{9FE75460-76F6-45F8-ACA7-39DD69EFCF7D}" type="presParOf" srcId="{A420448C-7E79-430E-92B7-DD0B199547BB}" destId="{E4BE6183-55C3-41E2-B0C2-453B574BEE0F}" srcOrd="0" destOrd="0" presId="urn:microsoft.com/office/officeart/2005/8/layout/orgChart1"/>
    <dgm:cxn modelId="{DBAADA66-D2E5-47E9-891F-22C80711001E}" type="presParOf" srcId="{A420448C-7E79-430E-92B7-DD0B199547BB}" destId="{D600CA75-F936-46EA-A885-F1C4C96FB909}" srcOrd="1" destOrd="0" presId="urn:microsoft.com/office/officeart/2005/8/layout/orgChart1"/>
    <dgm:cxn modelId="{5EC5E6EE-263A-4F0D-B42E-60EDA07A641F}" type="presParOf" srcId="{D600CA75-F936-46EA-A885-F1C4C96FB909}" destId="{205A071B-376D-42AE-9C3D-1752D1268D34}" srcOrd="0" destOrd="0" presId="urn:microsoft.com/office/officeart/2005/8/layout/orgChart1"/>
    <dgm:cxn modelId="{89DD2FC5-81BC-49C3-A86D-7FB55563F673}" type="presParOf" srcId="{205A071B-376D-42AE-9C3D-1752D1268D34}" destId="{FB80E7B4-0383-4C82-B970-4D6280B866F2}" srcOrd="0" destOrd="0" presId="urn:microsoft.com/office/officeart/2005/8/layout/orgChart1"/>
    <dgm:cxn modelId="{B0D1E97B-37AF-43D8-BCFB-AC700EF687DF}" type="presParOf" srcId="{205A071B-376D-42AE-9C3D-1752D1268D34}" destId="{B6BB3374-41C1-4ED2-B705-1E3ABE64EDE7}" srcOrd="1" destOrd="0" presId="urn:microsoft.com/office/officeart/2005/8/layout/orgChart1"/>
    <dgm:cxn modelId="{281BF027-D974-458F-B067-6FB6EC72BDD1}" type="presParOf" srcId="{D600CA75-F936-46EA-A885-F1C4C96FB909}" destId="{6A82D54F-7F62-45C3-B718-016AEDF4D5B0}" srcOrd="1" destOrd="0" presId="urn:microsoft.com/office/officeart/2005/8/layout/orgChart1"/>
    <dgm:cxn modelId="{E6360053-9671-4A93-A727-D2C414072E50}" type="presParOf" srcId="{6A82D54F-7F62-45C3-B718-016AEDF4D5B0}" destId="{3D05BD3C-C639-4E46-98A1-AA4359280590}" srcOrd="0" destOrd="0" presId="urn:microsoft.com/office/officeart/2005/8/layout/orgChart1"/>
    <dgm:cxn modelId="{BBF73ADD-5FE3-4374-8F9E-BCA4115DAB18}" type="presParOf" srcId="{6A82D54F-7F62-45C3-B718-016AEDF4D5B0}" destId="{B0F874E4-6144-446A-B83E-BFCFCC7961C1}" srcOrd="1" destOrd="0" presId="urn:microsoft.com/office/officeart/2005/8/layout/orgChart1"/>
    <dgm:cxn modelId="{3E425C41-BFF9-4898-8AB4-55462A57D5D1}" type="presParOf" srcId="{B0F874E4-6144-446A-B83E-BFCFCC7961C1}" destId="{CF83F085-EA7C-4977-9E06-513E312F5682}" srcOrd="0" destOrd="0" presId="urn:microsoft.com/office/officeart/2005/8/layout/orgChart1"/>
    <dgm:cxn modelId="{E9736E3F-5504-4816-8527-1C588C64206F}" type="presParOf" srcId="{CF83F085-EA7C-4977-9E06-513E312F5682}" destId="{7B98A5A1-7F0E-4F12-94F4-3AE0E50166E7}" srcOrd="0" destOrd="0" presId="urn:microsoft.com/office/officeart/2005/8/layout/orgChart1"/>
    <dgm:cxn modelId="{7DD62EAE-8A91-4266-8B04-188BA4FAE7DB}" type="presParOf" srcId="{CF83F085-EA7C-4977-9E06-513E312F5682}" destId="{6827F68E-7076-4BDA-B485-43704EAC7727}" srcOrd="1" destOrd="0" presId="urn:microsoft.com/office/officeart/2005/8/layout/orgChart1"/>
    <dgm:cxn modelId="{5DE26BF1-7636-4157-8834-F287EA424F60}" type="presParOf" srcId="{B0F874E4-6144-446A-B83E-BFCFCC7961C1}" destId="{A142197A-3F30-4FC3-8A6D-0D59D2298790}" srcOrd="1" destOrd="0" presId="urn:microsoft.com/office/officeart/2005/8/layout/orgChart1"/>
    <dgm:cxn modelId="{D64BCFC2-D62D-4BA6-A8FA-ED479FE5B2B6}" type="presParOf" srcId="{B0F874E4-6144-446A-B83E-BFCFCC7961C1}" destId="{2DE672CB-D857-4605-979D-E87F6A03F76E}" srcOrd="2" destOrd="0" presId="urn:microsoft.com/office/officeart/2005/8/layout/orgChart1"/>
    <dgm:cxn modelId="{81D36F11-C5F8-4954-8F1F-D327DB3B27B5}" type="presParOf" srcId="{6A82D54F-7F62-45C3-B718-016AEDF4D5B0}" destId="{FA2C11FC-9F88-49CB-B44E-520D9ACE07DF}" srcOrd="2" destOrd="0" presId="urn:microsoft.com/office/officeart/2005/8/layout/orgChart1"/>
    <dgm:cxn modelId="{2261CE1B-90B5-468D-AC71-98AE5FD203C3}" type="presParOf" srcId="{6A82D54F-7F62-45C3-B718-016AEDF4D5B0}" destId="{5DA1E2F2-517F-42F6-A75E-BF3D87AC8301}" srcOrd="3" destOrd="0" presId="urn:microsoft.com/office/officeart/2005/8/layout/orgChart1"/>
    <dgm:cxn modelId="{D3F6EFAD-96BF-4F27-A89D-C4C3D98D9A31}" type="presParOf" srcId="{5DA1E2F2-517F-42F6-A75E-BF3D87AC8301}" destId="{2BE72B85-A060-4FAF-B4E4-EA6068A7FEE4}" srcOrd="0" destOrd="0" presId="urn:microsoft.com/office/officeart/2005/8/layout/orgChart1"/>
    <dgm:cxn modelId="{1DEC7478-B69C-45C3-8BB9-14CB235C3BF8}" type="presParOf" srcId="{2BE72B85-A060-4FAF-B4E4-EA6068A7FEE4}" destId="{674621DA-B6DA-4589-B93A-7301D7477CB2}" srcOrd="0" destOrd="0" presId="urn:microsoft.com/office/officeart/2005/8/layout/orgChart1"/>
    <dgm:cxn modelId="{83EC8919-AAA6-4A4D-A4F4-DCECF785B8BB}" type="presParOf" srcId="{2BE72B85-A060-4FAF-B4E4-EA6068A7FEE4}" destId="{41D3856A-98A8-46BA-9BE5-EE585A824A1C}" srcOrd="1" destOrd="0" presId="urn:microsoft.com/office/officeart/2005/8/layout/orgChart1"/>
    <dgm:cxn modelId="{659F753F-EFC7-4F7A-90B8-8D909BFDA1E6}" type="presParOf" srcId="{5DA1E2F2-517F-42F6-A75E-BF3D87AC8301}" destId="{C77160C8-444E-46E0-A5F7-792B46101B27}" srcOrd="1" destOrd="0" presId="urn:microsoft.com/office/officeart/2005/8/layout/orgChart1"/>
    <dgm:cxn modelId="{D8AB6E12-7CD5-4288-A7D1-8CEB8DC231BA}" type="presParOf" srcId="{5DA1E2F2-517F-42F6-A75E-BF3D87AC8301}" destId="{46CC6AE9-6968-40C2-9BB9-774BCD5F8093}" srcOrd="2" destOrd="0" presId="urn:microsoft.com/office/officeart/2005/8/layout/orgChart1"/>
    <dgm:cxn modelId="{162710CD-04BA-4F72-BD06-B56C22319DD4}" type="presParOf" srcId="{6A82D54F-7F62-45C3-B718-016AEDF4D5B0}" destId="{AFA90061-8EAE-49C3-90F9-CEDEA5A0CB51}" srcOrd="4" destOrd="0" presId="urn:microsoft.com/office/officeart/2005/8/layout/orgChart1"/>
    <dgm:cxn modelId="{806D9B4F-0DCF-4E9B-961F-07A99C25C788}" type="presParOf" srcId="{6A82D54F-7F62-45C3-B718-016AEDF4D5B0}" destId="{A0F053C8-5FA4-4D92-8AA8-DC10FF09C92F}" srcOrd="5" destOrd="0" presId="urn:microsoft.com/office/officeart/2005/8/layout/orgChart1"/>
    <dgm:cxn modelId="{8ACE7034-C9C1-4B6D-B3FD-4F7A05D14201}" type="presParOf" srcId="{A0F053C8-5FA4-4D92-8AA8-DC10FF09C92F}" destId="{641820FD-5A80-43ED-8B9C-7AA1E40EC6F4}" srcOrd="0" destOrd="0" presId="urn:microsoft.com/office/officeart/2005/8/layout/orgChart1"/>
    <dgm:cxn modelId="{3FB500AC-E573-41B7-BE43-4618C08F8892}" type="presParOf" srcId="{641820FD-5A80-43ED-8B9C-7AA1E40EC6F4}" destId="{79D3C646-E9B1-4C28-95B7-443E801E23EF}" srcOrd="0" destOrd="0" presId="urn:microsoft.com/office/officeart/2005/8/layout/orgChart1"/>
    <dgm:cxn modelId="{814657D6-AEB1-4CCC-8921-8E832C8547D8}" type="presParOf" srcId="{641820FD-5A80-43ED-8B9C-7AA1E40EC6F4}" destId="{17006B15-6DD4-4722-8510-0B5ECEF5CA8F}" srcOrd="1" destOrd="0" presId="urn:microsoft.com/office/officeart/2005/8/layout/orgChart1"/>
    <dgm:cxn modelId="{8E412553-FB8E-4BE4-912F-D66F2074ABF3}" type="presParOf" srcId="{A0F053C8-5FA4-4D92-8AA8-DC10FF09C92F}" destId="{188A2C76-6E09-4CF0-9442-34DA86690608}" srcOrd="1" destOrd="0" presId="urn:microsoft.com/office/officeart/2005/8/layout/orgChart1"/>
    <dgm:cxn modelId="{27C9DBCE-1391-45CA-9D2A-E8B1444F37ED}" type="presParOf" srcId="{A0F053C8-5FA4-4D92-8AA8-DC10FF09C92F}" destId="{93BC4AED-CC5C-460B-92C0-E36B780C43FE}" srcOrd="2" destOrd="0" presId="urn:microsoft.com/office/officeart/2005/8/layout/orgChart1"/>
    <dgm:cxn modelId="{A4320070-814F-4A5E-8704-8440838900E8}" type="presParOf" srcId="{D600CA75-F936-46EA-A885-F1C4C96FB909}" destId="{6D7F27F2-A06D-4E43-B799-A4E344F3E4BA}" srcOrd="2" destOrd="0" presId="urn:microsoft.com/office/officeart/2005/8/layout/orgChart1"/>
    <dgm:cxn modelId="{735ADBC6-3A70-4E6D-91AF-E478811A83E9}" type="presParOf" srcId="{A420448C-7E79-430E-92B7-DD0B199547BB}" destId="{0D6B6989-8BEB-4C22-AC84-03D511E2AF3D}" srcOrd="2" destOrd="0" presId="urn:microsoft.com/office/officeart/2005/8/layout/orgChart1"/>
    <dgm:cxn modelId="{A9E3CBB0-3532-4AF9-8641-4B4450105A8C}" type="presParOf" srcId="{A420448C-7E79-430E-92B7-DD0B199547BB}" destId="{7D99EB8D-F689-4864-9D7C-EE2422E9B2E9}" srcOrd="3" destOrd="0" presId="urn:microsoft.com/office/officeart/2005/8/layout/orgChart1"/>
    <dgm:cxn modelId="{86980A77-357E-4A26-92A1-26A8CCE65D5A}" type="presParOf" srcId="{7D99EB8D-F689-4864-9D7C-EE2422E9B2E9}" destId="{7176544C-2783-411E-B20D-ECD3B41DAD46}" srcOrd="0" destOrd="0" presId="urn:microsoft.com/office/officeart/2005/8/layout/orgChart1"/>
    <dgm:cxn modelId="{36C15C10-13EC-4330-AB9F-E65E38BD19C0}" type="presParOf" srcId="{7176544C-2783-411E-B20D-ECD3B41DAD46}" destId="{26438AA4-AEB6-46E2-B58F-5B72B15CD95B}" srcOrd="0" destOrd="0" presId="urn:microsoft.com/office/officeart/2005/8/layout/orgChart1"/>
    <dgm:cxn modelId="{06579D61-66FB-4A8E-8B56-224857DFC392}" type="presParOf" srcId="{7176544C-2783-411E-B20D-ECD3B41DAD46}" destId="{C71D043C-BB12-4747-A0E0-91CEC934CFB1}" srcOrd="1" destOrd="0" presId="urn:microsoft.com/office/officeart/2005/8/layout/orgChart1"/>
    <dgm:cxn modelId="{FADEF8B5-DCE1-423E-B913-9F6264DE794C}" type="presParOf" srcId="{7D99EB8D-F689-4864-9D7C-EE2422E9B2E9}" destId="{41BB01EB-12C7-4F51-9D0D-1BBB2C2729E7}" srcOrd="1" destOrd="0" presId="urn:microsoft.com/office/officeart/2005/8/layout/orgChart1"/>
    <dgm:cxn modelId="{B5CC3E63-DC7E-4AF2-84EB-4EAD23ADADEB}" type="presParOf" srcId="{41BB01EB-12C7-4F51-9D0D-1BBB2C2729E7}" destId="{1CEDF472-87D6-40EE-938D-7C8E4A1DE0BD}" srcOrd="0" destOrd="0" presId="urn:microsoft.com/office/officeart/2005/8/layout/orgChart1"/>
    <dgm:cxn modelId="{F32F2D28-61F1-4F55-AD38-F19F69B4DC70}" type="presParOf" srcId="{41BB01EB-12C7-4F51-9D0D-1BBB2C2729E7}" destId="{DEB489CD-F779-4B64-BB8E-495DB82ABBD3}" srcOrd="1" destOrd="0" presId="urn:microsoft.com/office/officeart/2005/8/layout/orgChart1"/>
    <dgm:cxn modelId="{6E40B802-42E5-4B80-8533-BF0E7F0A7BFA}" type="presParOf" srcId="{DEB489CD-F779-4B64-BB8E-495DB82ABBD3}" destId="{712788A8-C948-4C89-871A-E22B77D3E6FA}" srcOrd="0" destOrd="0" presId="urn:microsoft.com/office/officeart/2005/8/layout/orgChart1"/>
    <dgm:cxn modelId="{5B8A09FB-0E0A-42AB-ABF6-296EC1F9C4C3}" type="presParOf" srcId="{712788A8-C948-4C89-871A-E22B77D3E6FA}" destId="{5A171228-4E4A-4B56-9E44-29C791E164F8}" srcOrd="0" destOrd="0" presId="urn:microsoft.com/office/officeart/2005/8/layout/orgChart1"/>
    <dgm:cxn modelId="{98576052-0C7E-4D09-A35A-89DDDAA9630F}" type="presParOf" srcId="{712788A8-C948-4C89-871A-E22B77D3E6FA}" destId="{8CE137AB-3438-4C3D-AE6D-EA72A7FD274E}" srcOrd="1" destOrd="0" presId="urn:microsoft.com/office/officeart/2005/8/layout/orgChart1"/>
    <dgm:cxn modelId="{CF2A5D46-EC50-4384-8F53-56B60327BE68}" type="presParOf" srcId="{DEB489CD-F779-4B64-BB8E-495DB82ABBD3}" destId="{DA347EEF-CBA5-4EED-A321-41A9118ACEDF}" srcOrd="1" destOrd="0" presId="urn:microsoft.com/office/officeart/2005/8/layout/orgChart1"/>
    <dgm:cxn modelId="{B0F4EC5E-D826-4CB0-9E56-8147E8EAAD51}" type="presParOf" srcId="{DEB489CD-F779-4B64-BB8E-495DB82ABBD3}" destId="{FD260570-F6C9-43CC-ABC6-740E885A0BFB}" srcOrd="2" destOrd="0" presId="urn:microsoft.com/office/officeart/2005/8/layout/orgChart1"/>
    <dgm:cxn modelId="{EF1FA763-695C-4F9C-B362-6532EDBEB278}" type="presParOf" srcId="{41BB01EB-12C7-4F51-9D0D-1BBB2C2729E7}" destId="{3E1A3AFF-B0B2-4130-B35B-2EC3A77E3810}" srcOrd="2" destOrd="0" presId="urn:microsoft.com/office/officeart/2005/8/layout/orgChart1"/>
    <dgm:cxn modelId="{677E32C7-74CD-48F2-9DD2-3F74A32BCFCC}" type="presParOf" srcId="{41BB01EB-12C7-4F51-9D0D-1BBB2C2729E7}" destId="{1425B024-7F2D-4F70-BB09-247D78615779}" srcOrd="3" destOrd="0" presId="urn:microsoft.com/office/officeart/2005/8/layout/orgChart1"/>
    <dgm:cxn modelId="{1AAAA280-6742-43EA-A328-371A82CED3C5}" type="presParOf" srcId="{1425B024-7F2D-4F70-BB09-247D78615779}" destId="{D2E85B25-AFFA-42D0-A3F4-DCA281FFFA62}" srcOrd="0" destOrd="0" presId="urn:microsoft.com/office/officeart/2005/8/layout/orgChart1"/>
    <dgm:cxn modelId="{018EF76E-5A25-45B6-A970-CD3E5A12ADBF}" type="presParOf" srcId="{D2E85B25-AFFA-42D0-A3F4-DCA281FFFA62}" destId="{E934AC66-EAD9-4346-8FE6-203CA9115196}" srcOrd="0" destOrd="0" presId="urn:microsoft.com/office/officeart/2005/8/layout/orgChart1"/>
    <dgm:cxn modelId="{2C24871A-391F-451C-B01D-31F5BCD20A49}" type="presParOf" srcId="{D2E85B25-AFFA-42D0-A3F4-DCA281FFFA62}" destId="{6A2545A4-65A9-4504-860A-89BA0BA58963}" srcOrd="1" destOrd="0" presId="urn:microsoft.com/office/officeart/2005/8/layout/orgChart1"/>
    <dgm:cxn modelId="{87DE4DC7-640D-4C98-93A8-F568F7154EA1}" type="presParOf" srcId="{1425B024-7F2D-4F70-BB09-247D78615779}" destId="{55388C9F-F9E1-4033-8012-06A645D431C0}" srcOrd="1" destOrd="0" presId="urn:microsoft.com/office/officeart/2005/8/layout/orgChart1"/>
    <dgm:cxn modelId="{89D2C162-49D7-4D62-A7D2-94A22E554BCC}" type="presParOf" srcId="{1425B024-7F2D-4F70-BB09-247D78615779}" destId="{823335F6-471C-4609-8598-46849945BA4F}" srcOrd="2" destOrd="0" presId="urn:microsoft.com/office/officeart/2005/8/layout/orgChart1"/>
    <dgm:cxn modelId="{6D9D9BF9-CB12-42D0-8218-B3011BCDCE14}" type="presParOf" srcId="{41BB01EB-12C7-4F51-9D0D-1BBB2C2729E7}" destId="{279A5521-FD4B-4A44-BB99-0EAAFF3CD970}" srcOrd="4" destOrd="0" presId="urn:microsoft.com/office/officeart/2005/8/layout/orgChart1"/>
    <dgm:cxn modelId="{7615995B-C338-4DDC-9F66-BD7D6C7DFE64}" type="presParOf" srcId="{41BB01EB-12C7-4F51-9D0D-1BBB2C2729E7}" destId="{9C14371B-404C-4C99-B42C-356E05961EA1}" srcOrd="5" destOrd="0" presId="urn:microsoft.com/office/officeart/2005/8/layout/orgChart1"/>
    <dgm:cxn modelId="{A034521F-FB9C-416B-ABD1-C6DE3291380E}" type="presParOf" srcId="{9C14371B-404C-4C99-B42C-356E05961EA1}" destId="{D800DC52-553E-48A7-B5F0-EB253BB3F07E}" srcOrd="0" destOrd="0" presId="urn:microsoft.com/office/officeart/2005/8/layout/orgChart1"/>
    <dgm:cxn modelId="{73E49682-2819-40B7-A76E-1A2628B6870C}" type="presParOf" srcId="{D800DC52-553E-48A7-B5F0-EB253BB3F07E}" destId="{B6F85CF8-E5A1-4B87-A193-F5B6A48E07E8}" srcOrd="0" destOrd="0" presId="urn:microsoft.com/office/officeart/2005/8/layout/orgChart1"/>
    <dgm:cxn modelId="{142567D9-2377-4B02-AEC0-535389B1B24B}" type="presParOf" srcId="{D800DC52-553E-48A7-B5F0-EB253BB3F07E}" destId="{BFC90C54-2178-473B-9AFB-46BCF537A8FE}" srcOrd="1" destOrd="0" presId="urn:microsoft.com/office/officeart/2005/8/layout/orgChart1"/>
    <dgm:cxn modelId="{12ED257B-FC57-4D53-BB82-B6CB2F700C61}" type="presParOf" srcId="{9C14371B-404C-4C99-B42C-356E05961EA1}" destId="{7D0B8AB9-1817-472B-BE1F-CA6BEE65224E}" srcOrd="1" destOrd="0" presId="urn:microsoft.com/office/officeart/2005/8/layout/orgChart1"/>
    <dgm:cxn modelId="{417957D9-97F0-40D2-8D1B-FA4425EDCC29}" type="presParOf" srcId="{9C14371B-404C-4C99-B42C-356E05961EA1}" destId="{67F2D819-34FA-49C5-810A-D12A379B6CFF}" srcOrd="2" destOrd="0" presId="urn:microsoft.com/office/officeart/2005/8/layout/orgChart1"/>
    <dgm:cxn modelId="{4BD9ABD3-6F02-413F-9B3B-137FF19BA040}" type="presParOf" srcId="{7D99EB8D-F689-4864-9D7C-EE2422E9B2E9}" destId="{46B3D14D-E73D-4362-8586-8C01118A8529}" srcOrd="2" destOrd="0" presId="urn:microsoft.com/office/officeart/2005/8/layout/orgChart1"/>
    <dgm:cxn modelId="{AC8D0329-1D72-4697-91DF-BD2A645C6374}" type="presParOf" srcId="{A420448C-7E79-430E-92B7-DD0B199547BB}" destId="{6E114706-E2FB-4DE1-A257-0D486F1A8F0F}" srcOrd="4" destOrd="0" presId="urn:microsoft.com/office/officeart/2005/8/layout/orgChart1"/>
    <dgm:cxn modelId="{8F5D5938-D93C-49ED-9138-77F9AD61F02F}" type="presParOf" srcId="{A420448C-7E79-430E-92B7-DD0B199547BB}" destId="{23CD9151-A571-42BC-8FE8-60FCE82EEDB1}" srcOrd="5" destOrd="0" presId="urn:microsoft.com/office/officeart/2005/8/layout/orgChart1"/>
    <dgm:cxn modelId="{DA872B9E-F58B-42AB-A8BB-9EB2A858ED9B}" type="presParOf" srcId="{23CD9151-A571-42BC-8FE8-60FCE82EEDB1}" destId="{181CC4AE-4BAB-4756-A467-4171C77E42D9}" srcOrd="0" destOrd="0" presId="urn:microsoft.com/office/officeart/2005/8/layout/orgChart1"/>
    <dgm:cxn modelId="{EF18B352-53D5-4B6F-BF13-53F21E6D984A}" type="presParOf" srcId="{181CC4AE-4BAB-4756-A467-4171C77E42D9}" destId="{71C1377B-79A0-46EA-A28B-800408A52F04}" srcOrd="0" destOrd="0" presId="urn:microsoft.com/office/officeart/2005/8/layout/orgChart1"/>
    <dgm:cxn modelId="{9BFB6046-7CCC-45D6-8A1E-41181F186E15}" type="presParOf" srcId="{181CC4AE-4BAB-4756-A467-4171C77E42D9}" destId="{5D936F6C-D1C9-4DF4-8BDD-88FCC9C84C3D}" srcOrd="1" destOrd="0" presId="urn:microsoft.com/office/officeart/2005/8/layout/orgChart1"/>
    <dgm:cxn modelId="{529A9D72-EE8E-4231-BF37-7874F07DD883}" type="presParOf" srcId="{23CD9151-A571-42BC-8FE8-60FCE82EEDB1}" destId="{61AAE308-CC9B-4CCC-B257-6B12C4216C79}" srcOrd="1" destOrd="0" presId="urn:microsoft.com/office/officeart/2005/8/layout/orgChart1"/>
    <dgm:cxn modelId="{BF8341AE-B3E8-4507-8D65-A2457BE11E0C}" type="presParOf" srcId="{61AAE308-CC9B-4CCC-B257-6B12C4216C79}" destId="{267C7520-C2AD-428A-B2A7-A0244CC53F63}" srcOrd="0" destOrd="0" presId="urn:microsoft.com/office/officeart/2005/8/layout/orgChart1"/>
    <dgm:cxn modelId="{662BBA81-E88E-4879-8E66-63BD0066C994}" type="presParOf" srcId="{61AAE308-CC9B-4CCC-B257-6B12C4216C79}" destId="{1B24BFA4-7636-451B-A244-AC6D6A2A0743}" srcOrd="1" destOrd="0" presId="urn:microsoft.com/office/officeart/2005/8/layout/orgChart1"/>
    <dgm:cxn modelId="{33DC15CD-A02A-4DF7-9A75-5BE12048F332}" type="presParOf" srcId="{1B24BFA4-7636-451B-A244-AC6D6A2A0743}" destId="{F4C0586C-AF84-4085-A359-61A91336C0D1}" srcOrd="0" destOrd="0" presId="urn:microsoft.com/office/officeart/2005/8/layout/orgChart1"/>
    <dgm:cxn modelId="{72D6DCBB-34DE-43E6-A9E2-FA571D52CDE8}" type="presParOf" srcId="{F4C0586C-AF84-4085-A359-61A91336C0D1}" destId="{79F544D9-9E5D-459A-A78A-208AC5092F79}" srcOrd="0" destOrd="0" presId="urn:microsoft.com/office/officeart/2005/8/layout/orgChart1"/>
    <dgm:cxn modelId="{DB13124A-B7C2-49E4-81BD-DC890C342DBD}" type="presParOf" srcId="{F4C0586C-AF84-4085-A359-61A91336C0D1}" destId="{E6AD2A91-B31B-43E1-93FE-C848B169B368}" srcOrd="1" destOrd="0" presId="urn:microsoft.com/office/officeart/2005/8/layout/orgChart1"/>
    <dgm:cxn modelId="{69782BCA-D5BF-4860-91AC-0A1C6DF61B6E}" type="presParOf" srcId="{1B24BFA4-7636-451B-A244-AC6D6A2A0743}" destId="{8A369DB5-FCAD-42C2-91DF-F1268771B5F1}" srcOrd="1" destOrd="0" presId="urn:microsoft.com/office/officeart/2005/8/layout/orgChart1"/>
    <dgm:cxn modelId="{59F26A4C-B622-4955-AE57-8B123CE39D61}" type="presParOf" srcId="{1B24BFA4-7636-451B-A244-AC6D6A2A0743}" destId="{377039FC-52CB-4C3D-A58B-DD15262A709C}" srcOrd="2" destOrd="0" presId="urn:microsoft.com/office/officeart/2005/8/layout/orgChart1"/>
    <dgm:cxn modelId="{44F2FDE0-9F52-401E-82DD-C1DFE963FAB5}" type="presParOf" srcId="{23CD9151-A571-42BC-8FE8-60FCE82EEDB1}" destId="{1E908F6F-50DA-4527-9D58-2A0CDC6B9E73}" srcOrd="2" destOrd="0" presId="urn:microsoft.com/office/officeart/2005/8/layout/orgChart1"/>
    <dgm:cxn modelId="{4C78916B-E55C-4639-9FF2-4F21819CCD60}" type="presParOf" srcId="{26DB8575-5EE0-4D16-B515-CB625F185322}" destId="{598F7F8A-0C06-4417-86DA-B600914B46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C7520-C2AD-428A-B2A7-A0244CC53F63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14706-E2FB-4DE1-A257-0D486F1A8F0F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5521-FD4B-4A44-BB99-0EAAFF3CD970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A3AFF-B0B2-4130-B35B-2EC3A77E3810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DF472-87D6-40EE-938D-7C8E4A1DE0BD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B6989-8BEB-4C22-AC84-03D511E2AF3D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90061-8EAE-49C3-90F9-CEDEA5A0CB51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C11FC-9F88-49CB-B44E-520D9ACE07DF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BD3C-C639-4E46-98A1-AA4359280590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E6183-55C3-41E2-B0C2-453B574BEE0F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65018-4018-441F-B586-45BC1AA51B17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Touch point  - corresponds to signage</a:t>
          </a:r>
        </a:p>
      </dsp:txBody>
      <dsp:txXfrm>
        <a:off x="3050108" y="215"/>
        <a:ext cx="1622226" cy="811113"/>
      </dsp:txXfrm>
    </dsp:sp>
    <dsp:sp modelId="{FB80E7B4-0383-4C82-B970-4D6280B866F2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stretches</a:t>
          </a:r>
        </a:p>
      </dsp:txBody>
      <dsp:txXfrm>
        <a:off x="1087214" y="1151996"/>
        <a:ext cx="1622226" cy="811113"/>
      </dsp:txXfrm>
    </dsp:sp>
    <dsp:sp modelId="{7B98A5A1-7F0E-4F12-94F4-3AE0E50166E7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beginner</a:t>
          </a:r>
        </a:p>
      </dsp:txBody>
      <dsp:txXfrm>
        <a:off x="1492770" y="2303776"/>
        <a:ext cx="1622226" cy="811113"/>
      </dsp:txXfrm>
    </dsp:sp>
    <dsp:sp modelId="{674621DA-B6DA-4589-B93A-7301D7477CB2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intermediate</a:t>
          </a:r>
        </a:p>
      </dsp:txBody>
      <dsp:txXfrm>
        <a:off x="1492770" y="3455557"/>
        <a:ext cx="1622226" cy="811113"/>
      </dsp:txXfrm>
    </dsp:sp>
    <dsp:sp modelId="{79D3C646-E9B1-4C28-95B7-443E801E23EF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</a:t>
          </a:r>
        </a:p>
      </dsp:txBody>
      <dsp:txXfrm>
        <a:off x="1492770" y="4607338"/>
        <a:ext cx="1622226" cy="811113"/>
      </dsp:txXfrm>
    </dsp:sp>
    <dsp:sp modelId="{26438AA4-AEB6-46E2-B58F-5B72B15CD95B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Resistance training</a:t>
          </a:r>
        </a:p>
      </dsp:txBody>
      <dsp:txXfrm>
        <a:off x="3050108" y="1151996"/>
        <a:ext cx="1622226" cy="811113"/>
      </dsp:txXfrm>
    </dsp:sp>
    <dsp:sp modelId="{5A171228-4E4A-4B56-9E44-29C791E164F8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beginner</a:t>
          </a:r>
        </a:p>
      </dsp:txBody>
      <dsp:txXfrm>
        <a:off x="3455665" y="2303776"/>
        <a:ext cx="1622226" cy="811113"/>
      </dsp:txXfrm>
    </dsp:sp>
    <dsp:sp modelId="{E934AC66-EAD9-4346-8FE6-203CA9115196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intermediate</a:t>
          </a:r>
        </a:p>
      </dsp:txBody>
      <dsp:txXfrm>
        <a:off x="3455665" y="3455557"/>
        <a:ext cx="1622226" cy="811113"/>
      </dsp:txXfrm>
    </dsp:sp>
    <dsp:sp modelId="{B6F85CF8-E5A1-4B87-A193-F5B6A48E07E8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</a:t>
          </a:r>
        </a:p>
      </dsp:txBody>
      <dsp:txXfrm>
        <a:off x="3455665" y="4607338"/>
        <a:ext cx="1622226" cy="811113"/>
      </dsp:txXfrm>
    </dsp:sp>
    <dsp:sp modelId="{71C1377B-79A0-46EA-A28B-800408A52F04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considerations while walking</a:t>
          </a:r>
        </a:p>
      </dsp:txBody>
      <dsp:txXfrm>
        <a:off x="5013002" y="1151996"/>
        <a:ext cx="1622226" cy="811113"/>
      </dsp:txXfrm>
    </dsp:sp>
    <dsp:sp modelId="{79F544D9-9E5D-459A-A78A-208AC5092F79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nutrition</a:t>
          </a:r>
        </a:p>
      </dsp:txBody>
      <dsp:txXfrm>
        <a:off x="5418559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95A7-2D38-46E4-94D3-654966569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7A46-C2C9-4351-8B2B-2C678E4C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E534-6F75-4A13-801A-A34B6DB4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735C-4D78-4A8D-92A2-C94BB82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AEE3-8826-489A-83C0-E5914A5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9757-07E9-480E-B933-7FDFBF3A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459D-DEEF-4A39-A2F0-B406B30B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6AE0-55D4-40DA-979E-AAE4C21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D35D-9EA2-458E-89DA-7C76D3F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BE3D-5B77-4EC3-8123-DFB9F11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AC334-27E2-4632-91F5-E77C8D75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93430-E94E-40C1-B114-7484EA0E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712E-895F-4298-9F39-C5339B2C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04AE-F2F9-49FB-8956-9B7CD91D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3247-4F24-412D-8F4B-54CE6D9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8C0C-BB14-493E-B3F8-3B1FFCA3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7687-DA6C-4ADE-9D2F-30688EC0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B41-3878-46D9-989C-FAFB426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F2D7-FF84-4BF2-94F8-88696F58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3A53-07DD-42A9-81F5-3B5D4FB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7F1-5E0A-47FD-B37F-A8AE0753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FF57-A028-4A38-B358-3C6BBE4B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7DE1-747D-43FF-B9B6-9B4D783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2B34-0421-4423-902C-324B8DC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AF1D-F7BA-44DB-821C-7B0FF80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90FF-A77B-4E76-B77E-816E5A0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0B63-5A88-41C2-BB84-E2EA92141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63527-27F9-4A4B-83DD-FC8A43C7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B1A3-2604-46F9-808C-02776AC9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D8AF-DF5A-415A-B4ED-31843830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40AF-2369-4443-A8D4-BC4ED1E6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1AD-80C6-4C88-9FFA-B842BE95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9F73-C75A-4FD2-9B69-B1518CF1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70D9-0A81-4C84-95A4-10756587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C67C6-0D90-487F-BCB9-432A8D10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00970-3663-4CB9-B15F-C455BB668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44E43-DF18-4EDD-8852-F3CE57FC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66AF-974E-4106-83C1-F832A9C8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83E26-A633-449A-9B53-31138F9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2E4-6754-4FB8-8132-482201E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AEE6-F257-4F26-BDB5-2213DE7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BC806-BEB0-40E7-96BE-FFEB55BD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02FD6-5214-4B0E-86A3-C52955AE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F5E50-5D49-4E6C-AA5B-2017BCC8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6CF97-FEB8-4FDA-88DC-E1B8B9B4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EFF2-2AB7-4C43-9F32-174BDC9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B1EA-D90F-4C87-BB9C-120C46D8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6AC1-9E37-46F5-B67A-1901AE88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47615-B260-4E20-9D90-79FC41F1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0A37-853A-4F6B-80B2-5C13282C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93EAB-CC9A-49BE-95BB-3297C99C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1293-00BF-4FED-92EF-071741F8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BE4C-CC7F-4F7A-B3E2-698681C9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A483-57D2-46C0-B17B-93BE60223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834A-C99E-4F1A-A60F-63D2DFE5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7BE1-B2E9-4682-972E-852EDABE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C293-E7DB-4C8B-BC3E-C2880048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B522D-D81E-45DE-9C49-50E72D59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30E84-9266-4BA4-9C0E-D54F479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ED05-A4F7-4C7A-B6B0-F11A13C0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016B-8FCC-4E28-8ADF-92676E24F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92B-8C02-48CE-B9DD-B8D99CDB2C7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0F90-779D-472B-A89B-5600156D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2A56-459C-41E4-96A0-6C6C2F4C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5F43F-E9B1-4AB2-A05D-BAFEE6AB2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451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4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541C8-D21A-4371-865C-A36B19BB2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2E93EA1-700B-434F-BCED-296226019F97}"/>
              </a:ext>
            </a:extLst>
          </p:cNvPr>
          <p:cNvSpPr/>
          <p:nvPr/>
        </p:nvSpPr>
        <p:spPr>
          <a:xfrm>
            <a:off x="7854846" y="2098623"/>
            <a:ext cx="269823" cy="34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6C019-9BF2-4A69-B192-3C3128C9E42E}"/>
              </a:ext>
            </a:extLst>
          </p:cNvPr>
          <p:cNvSpPr/>
          <p:nvPr/>
        </p:nvSpPr>
        <p:spPr>
          <a:xfrm>
            <a:off x="8218967" y="3944679"/>
            <a:ext cx="180754" cy="19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5B3629-3CC3-44E3-BBA1-7E8B1D7A24AF}"/>
              </a:ext>
            </a:extLst>
          </p:cNvPr>
          <p:cNvSpPr/>
          <p:nvPr/>
        </p:nvSpPr>
        <p:spPr>
          <a:xfrm>
            <a:off x="5454502" y="3859619"/>
            <a:ext cx="255182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61D2E8-D19E-4A59-B7D1-EAC6492833B1}"/>
              </a:ext>
            </a:extLst>
          </p:cNvPr>
          <p:cNvSpPr/>
          <p:nvPr/>
        </p:nvSpPr>
        <p:spPr>
          <a:xfrm>
            <a:off x="4136065" y="3944679"/>
            <a:ext cx="180754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AEC0D6-A760-4C06-ABD2-89BA60315869}"/>
              </a:ext>
            </a:extLst>
          </p:cNvPr>
          <p:cNvSpPr/>
          <p:nvPr/>
        </p:nvSpPr>
        <p:spPr>
          <a:xfrm>
            <a:off x="3724940" y="3848986"/>
            <a:ext cx="180754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58D795-BBD1-4A2A-ADCF-B034995C57FB}"/>
              </a:ext>
            </a:extLst>
          </p:cNvPr>
          <p:cNvSpPr/>
          <p:nvPr/>
        </p:nvSpPr>
        <p:spPr>
          <a:xfrm>
            <a:off x="3296093" y="3817089"/>
            <a:ext cx="180754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F63E8E-633F-470B-959D-37422F10EAAB}"/>
              </a:ext>
            </a:extLst>
          </p:cNvPr>
          <p:cNvSpPr/>
          <p:nvPr/>
        </p:nvSpPr>
        <p:spPr>
          <a:xfrm>
            <a:off x="6005622" y="3333307"/>
            <a:ext cx="180754" cy="19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D5D315-015C-4102-981D-A53027B6AD4B}"/>
              </a:ext>
            </a:extLst>
          </p:cNvPr>
          <p:cNvSpPr/>
          <p:nvPr/>
        </p:nvSpPr>
        <p:spPr>
          <a:xfrm>
            <a:off x="2321441" y="4873256"/>
            <a:ext cx="180754" cy="19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BF25D-6956-4A49-B753-CFFC451AB4B2}"/>
              </a:ext>
            </a:extLst>
          </p:cNvPr>
          <p:cNvSpPr/>
          <p:nvPr/>
        </p:nvSpPr>
        <p:spPr>
          <a:xfrm>
            <a:off x="3072809" y="3375837"/>
            <a:ext cx="180754" cy="19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DC339F-C28C-4668-9C13-F785390806B6}"/>
              </a:ext>
            </a:extLst>
          </p:cNvPr>
          <p:cNvSpPr/>
          <p:nvPr/>
        </p:nvSpPr>
        <p:spPr>
          <a:xfrm>
            <a:off x="5955157" y="807969"/>
            <a:ext cx="180754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Perell-Gerson</dc:creator>
  <cp:lastModifiedBy>Karen Perell-Gerson</cp:lastModifiedBy>
  <cp:revision>4</cp:revision>
  <dcterms:created xsi:type="dcterms:W3CDTF">2023-02-20T21:48:20Z</dcterms:created>
  <dcterms:modified xsi:type="dcterms:W3CDTF">2023-02-28T22:07:54Z</dcterms:modified>
</cp:coreProperties>
</file>