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12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3873-9770-4DCE-8D83-14012F085584}" type="datetimeFigureOut">
              <a:rPr lang="es-MX" smtClean="0"/>
              <a:t>11/09/2020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C689-00C3-425D-97EE-23381BFDCE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594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3873-9770-4DCE-8D83-14012F085584}" type="datetimeFigureOut">
              <a:rPr lang="es-MX" smtClean="0"/>
              <a:t>11/09/2020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C689-00C3-425D-97EE-23381BFDCE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554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3873-9770-4DCE-8D83-14012F085584}" type="datetimeFigureOut">
              <a:rPr lang="es-MX" smtClean="0"/>
              <a:t>11/09/2020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C689-00C3-425D-97EE-23381BFDCE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958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3873-9770-4DCE-8D83-14012F085584}" type="datetimeFigureOut">
              <a:rPr lang="es-MX" smtClean="0"/>
              <a:t>11/09/2020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C689-00C3-425D-97EE-23381BFDCE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749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3873-9770-4DCE-8D83-14012F085584}" type="datetimeFigureOut">
              <a:rPr lang="es-MX" smtClean="0"/>
              <a:t>11/09/2020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C689-00C3-425D-97EE-23381BFDCE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79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3873-9770-4DCE-8D83-14012F085584}" type="datetimeFigureOut">
              <a:rPr lang="es-MX" smtClean="0"/>
              <a:t>11/09/2020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C689-00C3-425D-97EE-23381BFDCE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333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3873-9770-4DCE-8D83-14012F085584}" type="datetimeFigureOut">
              <a:rPr lang="es-MX" smtClean="0"/>
              <a:t>11/09/2020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C689-00C3-425D-97EE-23381BFDCE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737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3873-9770-4DCE-8D83-14012F085584}" type="datetimeFigureOut">
              <a:rPr lang="es-MX" smtClean="0"/>
              <a:t>11/09/2020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C689-00C3-425D-97EE-23381BFDCE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962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3873-9770-4DCE-8D83-14012F085584}" type="datetimeFigureOut">
              <a:rPr lang="es-MX" smtClean="0"/>
              <a:t>11/09/2020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C689-00C3-425D-97EE-23381BFDCE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750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3873-9770-4DCE-8D83-14012F085584}" type="datetimeFigureOut">
              <a:rPr lang="es-MX" smtClean="0"/>
              <a:t>11/09/2020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C689-00C3-425D-97EE-23381BFDCE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34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3873-9770-4DCE-8D83-14012F085584}" type="datetimeFigureOut">
              <a:rPr lang="es-MX" smtClean="0"/>
              <a:t>11/09/2020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C689-00C3-425D-97EE-23381BFDCE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940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03873-9770-4DCE-8D83-14012F085584}" type="datetimeFigureOut">
              <a:rPr lang="es-MX" smtClean="0"/>
              <a:t>11/09/2020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C689-00C3-425D-97EE-23381BFDCE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898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9510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Haus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Flores</dc:creator>
  <cp:lastModifiedBy>Alex Flores</cp:lastModifiedBy>
  <cp:revision>1</cp:revision>
  <dcterms:created xsi:type="dcterms:W3CDTF">2020-09-11T17:30:33Z</dcterms:created>
  <dcterms:modified xsi:type="dcterms:W3CDTF">2020-09-11T17:31:06Z</dcterms:modified>
</cp:coreProperties>
</file>